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0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6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9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3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96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334A-0508-4C4F-A607-632DB6674BF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A55C-04F6-49DE-9CF3-F302D0571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7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3661"/>
          <a:stretch/>
        </p:blipFill>
        <p:spPr>
          <a:xfrm>
            <a:off x="0" y="0"/>
            <a:ext cx="9148501" cy="685799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effectLst/>
                <a:latin typeface="Cooper Std Black" panose="02080903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Winter weather forces schools to close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en-GB" dirty="0" smtClean="0">
              <a:solidFill>
                <a:srgbClr val="FF0000"/>
              </a:solidFill>
              <a:effectLst/>
              <a:latin typeface="Cooper Std Black" panose="02080903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FF0000"/>
              </a:solidFill>
              <a:latin typeface="Cooper Std Black" panose="02080903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effectLst/>
                <a:latin typeface="Cooper Std Black" panose="02080903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&lt;Your Name&gt;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0" y="40236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Cooper Std Black</vt:lpstr>
      <vt:lpstr>Times New Roman</vt:lpstr>
      <vt:lpstr>Office Theme</vt:lpstr>
      <vt:lpstr>Winter weather forces schools to close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weather forces schools to close</dc:title>
  <dc:creator>Graham Brown</dc:creator>
  <cp:lastModifiedBy>Teacher</cp:lastModifiedBy>
  <cp:revision>5</cp:revision>
  <dcterms:created xsi:type="dcterms:W3CDTF">2015-01-23T11:51:38Z</dcterms:created>
  <dcterms:modified xsi:type="dcterms:W3CDTF">2022-07-12T05:48:20Z</dcterms:modified>
</cp:coreProperties>
</file>