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9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334A-0508-4C4F-A607-632DB6674BFB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7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effectLst/>
                <a:latin typeface="Cooper Std Black" panose="02080903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Winter weather forces schools to close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rgbClr val="FF0000"/>
              </a:solidFill>
              <a:effectLst/>
              <a:latin typeface="Cooper Std Black" panose="02080903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0000"/>
              </a:solidFill>
              <a:latin typeface="Cooper Std Black" panose="02080903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effectLst/>
                <a:latin typeface="Cooper Std Black" panose="02080903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&lt;Your Name&gt;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Cooper Std Black</vt:lpstr>
      <vt:lpstr>Times New Roman</vt:lpstr>
      <vt:lpstr>Office Theme</vt:lpstr>
      <vt:lpstr>Winter weather forces schools to close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weather forces schools to close </dc:title>
  <dc:creator>Graham Brown</dc:creator>
  <cp:lastModifiedBy>Graham Brown</cp:lastModifiedBy>
  <cp:revision>3</cp:revision>
  <dcterms:created xsi:type="dcterms:W3CDTF">2015-01-23T11:51:38Z</dcterms:created>
  <dcterms:modified xsi:type="dcterms:W3CDTF">2015-01-23T12:32:27Z</dcterms:modified>
</cp:coreProperties>
</file>