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7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5374-33F3-4F35-8806-939518E14D81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FB95-4AA0-4784-8155-007F0D8F17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Description:-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B95-4AA0-4784-8155-007F0D8F172C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B95-4AA0-4784-8155-007F0D8F172C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B95-4AA0-4784-8155-007F0D8F172C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B95-4AA0-4784-8155-007F0D8F172C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453796-D6EB-4A41-8354-FD6B5C8007FF}" type="datetimeFigureOut">
              <a:rPr lang="en-US" smtClean="0"/>
              <a:t>11/3/2018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67A2BB-8C24-490F-B3B7-06C27B7B456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-142900"/>
            <a:ext cx="5572164" cy="1143008"/>
          </a:xfrm>
        </p:spPr>
        <p:txBody>
          <a:bodyPr/>
          <a:lstStyle/>
          <a:p>
            <a:r>
              <a:rPr lang="en-US" u="sng" dirty="0" smtClean="0"/>
              <a:t>HOLIC’S ADS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142984"/>
            <a:ext cx="3643338" cy="64294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Statement</a:t>
            </a:r>
            <a:r>
              <a:rPr lang="en-US" dirty="0" smtClean="0"/>
              <a:t>:-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000240"/>
            <a:ext cx="792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TARGET CONSUMER BASED ON REAL-TIME WEATHER INFORMATION.</a:t>
            </a:r>
            <a:endParaRPr lang="en-IN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4282" y="3429000"/>
            <a:ext cx="2286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Description</a:t>
            </a:r>
            <a:r>
              <a:rPr lang="en-US" sz="2800" dirty="0" smtClean="0"/>
              <a:t>:-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428596" y="4143380"/>
            <a:ext cx="7786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By leveraging real-time information about an individual and their context, more relevant and impaction content can be delivered at the precise moment when it offers the most value.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428604"/>
            <a:ext cx="6827730" cy="893266"/>
          </a:xfrm>
        </p:spPr>
        <p:txBody>
          <a:bodyPr/>
          <a:lstStyle/>
          <a:p>
            <a:r>
              <a:rPr lang="en-US" u="sng" dirty="0" smtClean="0"/>
              <a:t>IMPORTANCE OF ADS</a:t>
            </a:r>
            <a:endParaRPr lang="en-IN" u="sng" dirty="0"/>
          </a:p>
        </p:txBody>
      </p:sp>
      <p:sp>
        <p:nvSpPr>
          <p:cNvPr id="5" name="Rectangle 4"/>
          <p:cNvSpPr/>
          <p:nvPr/>
        </p:nvSpPr>
        <p:spPr>
          <a:xfrm>
            <a:off x="285720" y="1714488"/>
            <a:ext cx="8286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 an effort to maximize profits and the effectiveness of their ads, businesses constantly develop innovative advertising practices, embracing the most advanced digital technologies available.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000232" y="3429000"/>
            <a:ext cx="450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u="sng" dirty="0" smtClean="0">
                <a:solidFill>
                  <a:schemeClr val="tx2">
                    <a:lumMod val="75000"/>
                  </a:schemeClr>
                </a:solidFill>
              </a:rPr>
              <a:t>Weather's role.</a:t>
            </a:r>
            <a:endParaRPr lang="en-IN" sz="48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429132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Weather is the most primal and universal factor in consumer decision-making. It affects where we go, what we wear, what we eat, what we buy – and crucially, how we feel. This makes weather data the perfect tool for contextual targeting. 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142852"/>
            <a:ext cx="4000528" cy="964728"/>
          </a:xfrm>
        </p:spPr>
        <p:txBody>
          <a:bodyPr>
            <a:normAutofit/>
          </a:bodyPr>
          <a:lstStyle/>
          <a:p>
            <a:r>
              <a:rPr sz="5400" u="sng" smtClean="0"/>
              <a:t>Requirements</a:t>
            </a:r>
            <a:endParaRPr lang="en-IN" sz="5400" u="sng" dirty="0"/>
          </a:p>
        </p:txBody>
      </p:sp>
      <p:sp>
        <p:nvSpPr>
          <p:cNvPr id="6" name="Rectangle 5"/>
          <p:cNvSpPr/>
          <p:nvPr/>
        </p:nvSpPr>
        <p:spPr>
          <a:xfrm>
            <a:off x="571472" y="1571612"/>
            <a:ext cx="47863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PHP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Java Script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HTML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CSS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OpenWeatherAPI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JSON objects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3398706" cy="1107580"/>
          </a:xfrm>
        </p:spPr>
        <p:txBody>
          <a:bodyPr/>
          <a:lstStyle/>
          <a:p>
            <a:r>
              <a:rPr u="sng" smtClean="0"/>
              <a:t>Scenario:-</a:t>
            </a:r>
            <a:endParaRPr lang="en-IN" u="sn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85720" y="1428736"/>
            <a:ext cx="8143932" cy="47863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If network goes down and if previous JSON object instance is stored the adds based on the reference will be replicated on UI.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At every 30 minutes interval of time request is sent to openWeatherAPI  to get  live data.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data is fed into neural network model to take appropriate decision of weather and display corresponding advertisements.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7772400" cy="969256"/>
          </a:xfrm>
        </p:spPr>
        <p:txBody>
          <a:bodyPr/>
          <a:lstStyle/>
          <a:p>
            <a:r>
              <a:rPr u="sng" smtClean="0"/>
              <a:t>APPROACH:-</a:t>
            </a:r>
            <a:r>
              <a:rPr smtClean="0"/>
              <a:t/>
            </a:r>
            <a:br>
              <a:rPr smtClean="0"/>
            </a:br>
            <a:endParaRPr lang="en-IN" dirty="0"/>
          </a:p>
        </p:txBody>
      </p:sp>
      <p:pic>
        <p:nvPicPr>
          <p:cNvPr id="6" name="Picture 5" descr="imaaagee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86922" y="227601"/>
            <a:ext cx="4741530" cy="72866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zzzzzzzzzzzzzzzzzzzzzzzzzzzzzzzzz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207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215</Words>
  <Application>Microsoft Office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HOLIC’S ADS</vt:lpstr>
      <vt:lpstr>IMPORTANCE OF ADS</vt:lpstr>
      <vt:lpstr>Requirements</vt:lpstr>
      <vt:lpstr>Scenario:-</vt:lpstr>
      <vt:lpstr>APPROACH:-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HOLIC’S ADS</dc:title>
  <dc:creator>Mylap</dc:creator>
  <cp:lastModifiedBy>Mylap</cp:lastModifiedBy>
  <cp:revision>7</cp:revision>
  <dcterms:created xsi:type="dcterms:W3CDTF">2018-11-03T05:51:43Z</dcterms:created>
  <dcterms:modified xsi:type="dcterms:W3CDTF">2018-11-03T06:41:02Z</dcterms:modified>
</cp:coreProperties>
</file>