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79f7085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79f708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79f7085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79f7085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79f7085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79f7085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79f708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79f708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4e0eab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4e0eab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808" y="1226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100"/>
              <a:t> </a:t>
            </a:r>
            <a:endParaRPr sz="10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Закаблукова Анастасия, 2 курс ИВТ, 1.1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Системные требования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5500" y="520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75" y="1017725"/>
            <a:ext cx="46872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270400" y="1481825"/>
            <a:ext cx="33534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-1562125" y="5249700"/>
            <a:ext cx="31629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Спасибо за внимание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79975" y="441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