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71" r:id="rId4"/>
    <p:sldId id="272" r:id="rId5"/>
    <p:sldId id="273" r:id="rId6"/>
    <p:sldId id="275" r:id="rId7"/>
    <p:sldId id="274" r:id="rId8"/>
    <p:sldId id="277" r:id="rId9"/>
    <p:sldId id="276" r:id="rId10"/>
    <p:sldId id="278" r:id="rId11"/>
    <p:sldId id="279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4865"/>
    <a:srgbClr val="E2EBEB"/>
    <a:srgbClr val="0018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F503FD-D448-C6F5-CABA-CE15F1158CA2}" v="1416" dt="2024-12-20T01:10:38.452"/>
    <p1510:client id="{56F8DC32-C231-F0DD-59F2-CAB46763BA38}" v="6" dt="2024-12-19T12:45:35.875"/>
    <p1510:client id="{E6FF2E8A-7C20-4C18-9BDF-566AB7DC1600}" v="1" dt="2024-12-19T08:07:38.9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7441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24226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86218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3205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72696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5717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12/20/2024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7388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12/20/2024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1737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12/20/2024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0637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8775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9976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78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55" r:id="rId6"/>
    <p:sldLayoutId id="2147483751" r:id="rId7"/>
    <p:sldLayoutId id="2147483752" r:id="rId8"/>
    <p:sldLayoutId id="2147483753" r:id="rId9"/>
    <p:sldLayoutId id="2147483754" r:id="rId10"/>
    <p:sldLayoutId id="2147483756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hyperlink" Target="https://yandex.ru/maps/26081/kolpino/?ll=30.570295%2C59.750831&amp;z=14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4.xml"/><Relationship Id="rId7" Type="http://schemas.openxmlformats.org/officeDocument/2006/relationships/slide" Target="slide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32274B4-B001-4088-B01D-E6999509E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2648" y="557783"/>
            <a:ext cx="3901736" cy="3130807"/>
          </a:xfrm>
        </p:spPr>
        <p:txBody>
          <a:bodyPr>
            <a:normAutofit/>
          </a:bodyPr>
          <a:lstStyle/>
          <a:p>
            <a:r>
              <a:rPr lang="ru-RU">
                <a:cs typeface="Posterama"/>
              </a:rPr>
              <a:t> 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2648" y="5310459"/>
            <a:ext cx="5165305" cy="1247036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ru-RU" sz="3200">
                <a:latin typeface="Posterama"/>
                <a:ea typeface="+mn-lt"/>
                <a:cs typeface="+mn-lt"/>
              </a:rPr>
              <a:t>Твоя игра — наш опыт, твой успех — наша цель!</a:t>
            </a:r>
            <a:endParaRPr lang="ru-RU" sz="3200">
              <a:latin typeface="Posterama"/>
              <a:ea typeface="Noto Sans"/>
              <a:cs typeface="Noto Sans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3D49123-3DD0-AF64-8230-CB848C199F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5" b="2615"/>
          <a:stretch/>
        </p:blipFill>
        <p:spPr>
          <a:xfrm>
            <a:off x="4952554" y="10"/>
            <a:ext cx="7236398" cy="6857990"/>
          </a:xfrm>
          <a:custGeom>
            <a:avLst/>
            <a:gdLst/>
            <a:ahLst/>
            <a:cxnLst/>
            <a:rect l="l" t="t" r="r" b="b"/>
            <a:pathLst>
              <a:path w="7726675" h="6858000">
                <a:moveTo>
                  <a:pt x="2975226" y="5978334"/>
                </a:moveTo>
                <a:cubicBezTo>
                  <a:pt x="3002582" y="5978928"/>
                  <a:pt x="3030286" y="5982273"/>
                  <a:pt x="3058007" y="5988576"/>
                </a:cubicBezTo>
                <a:cubicBezTo>
                  <a:pt x="3279778" y="6038998"/>
                  <a:pt x="3418684" y="6259656"/>
                  <a:pt x="3368261" y="6481427"/>
                </a:cubicBezTo>
                <a:cubicBezTo>
                  <a:pt x="3317839" y="6703198"/>
                  <a:pt x="3097182" y="6842104"/>
                  <a:pt x="2875410" y="6791681"/>
                </a:cubicBezTo>
                <a:cubicBezTo>
                  <a:pt x="2653640" y="6741259"/>
                  <a:pt x="2514734" y="6520601"/>
                  <a:pt x="2565157" y="6298830"/>
                </a:cubicBezTo>
                <a:cubicBezTo>
                  <a:pt x="2609276" y="6104780"/>
                  <a:pt x="2783732" y="5974174"/>
                  <a:pt x="2975226" y="5978334"/>
                </a:cubicBezTo>
                <a:close/>
                <a:moveTo>
                  <a:pt x="542891" y="1298362"/>
                </a:moveTo>
                <a:cubicBezTo>
                  <a:pt x="578216" y="1299129"/>
                  <a:pt x="613991" y="1303448"/>
                  <a:pt x="649789" y="1311587"/>
                </a:cubicBezTo>
                <a:cubicBezTo>
                  <a:pt x="936170" y="1376700"/>
                  <a:pt x="1115545" y="1661643"/>
                  <a:pt x="1050432" y="1948025"/>
                </a:cubicBezTo>
                <a:cubicBezTo>
                  <a:pt x="985319" y="2234407"/>
                  <a:pt x="700376" y="2413781"/>
                  <a:pt x="413995" y="2348669"/>
                </a:cubicBezTo>
                <a:cubicBezTo>
                  <a:pt x="127612" y="2283556"/>
                  <a:pt x="-51762" y="1998612"/>
                  <a:pt x="13351" y="1712231"/>
                </a:cubicBezTo>
                <a:cubicBezTo>
                  <a:pt x="70325" y="1461647"/>
                  <a:pt x="295606" y="1292990"/>
                  <a:pt x="542891" y="1298362"/>
                </a:cubicBezTo>
                <a:close/>
                <a:moveTo>
                  <a:pt x="362049" y="446831"/>
                </a:moveTo>
                <a:cubicBezTo>
                  <a:pt x="382746" y="447281"/>
                  <a:pt x="403706" y="449811"/>
                  <a:pt x="424679" y="454579"/>
                </a:cubicBezTo>
                <a:cubicBezTo>
                  <a:pt x="592463" y="492727"/>
                  <a:pt x="697554" y="659668"/>
                  <a:pt x="659405" y="827452"/>
                </a:cubicBezTo>
                <a:cubicBezTo>
                  <a:pt x="621257" y="995236"/>
                  <a:pt x="454318" y="1100327"/>
                  <a:pt x="286534" y="1062179"/>
                </a:cubicBezTo>
                <a:cubicBezTo>
                  <a:pt x="118749" y="1024031"/>
                  <a:pt x="13658" y="857091"/>
                  <a:pt x="51806" y="689306"/>
                </a:cubicBezTo>
                <a:cubicBezTo>
                  <a:pt x="85186" y="542495"/>
                  <a:pt x="217172" y="443684"/>
                  <a:pt x="362049" y="446831"/>
                </a:cubicBezTo>
                <a:close/>
                <a:moveTo>
                  <a:pt x="688320" y="0"/>
                </a:moveTo>
                <a:lnTo>
                  <a:pt x="5442022" y="0"/>
                </a:lnTo>
                <a:lnTo>
                  <a:pt x="7726675" y="0"/>
                </a:lnTo>
                <a:lnTo>
                  <a:pt x="7726675" y="988372"/>
                </a:lnTo>
                <a:lnTo>
                  <a:pt x="7726675" y="6858000"/>
                </a:lnTo>
                <a:lnTo>
                  <a:pt x="4265234" y="6858000"/>
                </a:lnTo>
                <a:lnTo>
                  <a:pt x="4167452" y="6648946"/>
                </a:lnTo>
                <a:cubicBezTo>
                  <a:pt x="4064668" y="6438534"/>
                  <a:pt x="3951418" y="6237194"/>
                  <a:pt x="3802376" y="6067515"/>
                </a:cubicBezTo>
                <a:cubicBezTo>
                  <a:pt x="3433898" y="5648543"/>
                  <a:pt x="2855445" y="5560200"/>
                  <a:pt x="2314714" y="5492960"/>
                </a:cubicBezTo>
                <a:cubicBezTo>
                  <a:pt x="1689319" y="5415368"/>
                  <a:pt x="1105502" y="5269445"/>
                  <a:pt x="626568" y="4822392"/>
                </a:cubicBezTo>
                <a:cubicBezTo>
                  <a:pt x="42544" y="4277286"/>
                  <a:pt x="59772" y="3691233"/>
                  <a:pt x="462831" y="3184007"/>
                </a:cubicBezTo>
                <a:cubicBezTo>
                  <a:pt x="688845" y="2899538"/>
                  <a:pt x="972083" y="2660548"/>
                  <a:pt x="1228189" y="2399566"/>
                </a:cubicBezTo>
                <a:cubicBezTo>
                  <a:pt x="1460698" y="2161897"/>
                  <a:pt x="1522193" y="1866062"/>
                  <a:pt x="1384674" y="1566341"/>
                </a:cubicBezTo>
                <a:cubicBezTo>
                  <a:pt x="1239184" y="1249484"/>
                  <a:pt x="1095206" y="930335"/>
                  <a:pt x="922279" y="628332"/>
                </a:cubicBezTo>
                <a:cubicBezTo>
                  <a:pt x="805583" y="424593"/>
                  <a:pt x="731712" y="225291"/>
                  <a:pt x="693729" y="33341"/>
                </a:cubicBezTo>
                <a:close/>
              </a:path>
            </a:pathLst>
          </a:cu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99B0834-ABCD-9E3B-A17C-15CE5208B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89370" y="6193064"/>
            <a:ext cx="413658" cy="365125"/>
          </a:xfrm>
        </p:spPr>
        <p:txBody>
          <a:bodyPr/>
          <a:lstStyle/>
          <a:p>
            <a:fld id="{1F646F3F-274D-499B-ABBE-824EB4ABDC3D}" type="slidenum">
              <a:rPr lang="en-US" sz="1800" dirty="0" smtClean="0">
                <a:solidFill>
                  <a:srgbClr val="E2EBEB"/>
                </a:solidFill>
                <a:latin typeface="Posterama"/>
                <a:cs typeface="Segoe UI Semilight"/>
              </a:rPr>
              <a:t>1</a:t>
            </a:fld>
            <a:endParaRPr lang="ru-RU" sz="1800">
              <a:solidFill>
                <a:srgbClr val="E2EBEB"/>
              </a:solidFill>
              <a:latin typeface="Posterama"/>
              <a:cs typeface="Segoe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6E15305-164C-44CD-9E0F-420C2DC1B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A2DC5C2-CCA7-49E4-B67F-6F121D488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00183E">
              <a:alpha val="78000"/>
            </a:srgbClr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Freeform: Shape 37">
            <a:extLst>
              <a:ext uri="{FF2B5EF4-FFF2-40B4-BE49-F238E27FC236}">
                <a16:creationId xmlns:a16="http://schemas.microsoft.com/office/drawing/2014/main" id="{27966D5E-7857-415C-B50C-0DD96BCB7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986" y="0"/>
            <a:ext cx="10615629" cy="6858000"/>
          </a:xfrm>
          <a:custGeom>
            <a:avLst/>
            <a:gdLst>
              <a:gd name="connsiteX0" fmla="*/ 7169276 w 10615629"/>
              <a:gd name="connsiteY0" fmla="*/ 5704266 h 6858000"/>
              <a:gd name="connsiteX1" fmla="*/ 7514897 w 10615629"/>
              <a:gd name="connsiteY1" fmla="*/ 6049887 h 6858000"/>
              <a:gd name="connsiteX2" fmla="*/ 7169276 w 10615629"/>
              <a:gd name="connsiteY2" fmla="*/ 6395508 h 6858000"/>
              <a:gd name="connsiteX3" fmla="*/ 6823655 w 10615629"/>
              <a:gd name="connsiteY3" fmla="*/ 6049887 h 6858000"/>
              <a:gd name="connsiteX4" fmla="*/ 7169276 w 10615629"/>
              <a:gd name="connsiteY4" fmla="*/ 5704266 h 6858000"/>
              <a:gd name="connsiteX5" fmla="*/ 10010446 w 10615629"/>
              <a:gd name="connsiteY5" fmla="*/ 2324705 h 6858000"/>
              <a:gd name="connsiteX6" fmla="*/ 10456760 w 10615629"/>
              <a:gd name="connsiteY6" fmla="*/ 2771019 h 6858000"/>
              <a:gd name="connsiteX7" fmla="*/ 10010446 w 10615629"/>
              <a:gd name="connsiteY7" fmla="*/ 3217333 h 6858000"/>
              <a:gd name="connsiteX8" fmla="*/ 9564132 w 10615629"/>
              <a:gd name="connsiteY8" fmla="*/ 2771019 h 6858000"/>
              <a:gd name="connsiteX9" fmla="*/ 10010446 w 10615629"/>
              <a:gd name="connsiteY9" fmla="*/ 2324705 h 6858000"/>
              <a:gd name="connsiteX10" fmla="*/ 10354145 w 10615629"/>
              <a:gd name="connsiteY10" fmla="*/ 1665213 h 6858000"/>
              <a:gd name="connsiteX11" fmla="*/ 10615629 w 10615629"/>
              <a:gd name="connsiteY11" fmla="*/ 1926697 h 6858000"/>
              <a:gd name="connsiteX12" fmla="*/ 10354145 w 10615629"/>
              <a:gd name="connsiteY12" fmla="*/ 2188181 h 6858000"/>
              <a:gd name="connsiteX13" fmla="*/ 10092661 w 10615629"/>
              <a:gd name="connsiteY13" fmla="*/ 1926697 h 6858000"/>
              <a:gd name="connsiteX14" fmla="*/ 10354145 w 10615629"/>
              <a:gd name="connsiteY14" fmla="*/ 1665213 h 6858000"/>
              <a:gd name="connsiteX15" fmla="*/ 1458901 w 10615629"/>
              <a:gd name="connsiteY15" fmla="*/ 659644 h 6858000"/>
              <a:gd name="connsiteX16" fmla="*/ 1905215 w 10615629"/>
              <a:gd name="connsiteY16" fmla="*/ 1105958 h 6858000"/>
              <a:gd name="connsiteX17" fmla="*/ 1458901 w 10615629"/>
              <a:gd name="connsiteY17" fmla="*/ 1552272 h 6858000"/>
              <a:gd name="connsiteX18" fmla="*/ 1012587 w 10615629"/>
              <a:gd name="connsiteY18" fmla="*/ 1105958 h 6858000"/>
              <a:gd name="connsiteX19" fmla="*/ 1458901 w 10615629"/>
              <a:gd name="connsiteY19" fmla="*/ 659644 h 6858000"/>
              <a:gd name="connsiteX20" fmla="*/ 6674038 w 10615629"/>
              <a:gd name="connsiteY20" fmla="*/ 0 h 6858000"/>
              <a:gd name="connsiteX21" fmla="*/ 10121228 w 10615629"/>
              <a:gd name="connsiteY21" fmla="*/ 0 h 6858000"/>
              <a:gd name="connsiteX22" fmla="*/ 10122250 w 10615629"/>
              <a:gd name="connsiteY22" fmla="*/ 1542 h 6858000"/>
              <a:gd name="connsiteX23" fmla="*/ 9914575 w 10615629"/>
              <a:gd name="connsiteY23" fmla="*/ 1714821 h 6858000"/>
              <a:gd name="connsiteX24" fmla="*/ 9361609 w 10615629"/>
              <a:gd name="connsiteY24" fmla="*/ 2396453 h 6858000"/>
              <a:gd name="connsiteX25" fmla="*/ 9334635 w 10615629"/>
              <a:gd name="connsiteY25" fmla="*/ 3107486 h 6858000"/>
              <a:gd name="connsiteX26" fmla="*/ 9815042 w 10615629"/>
              <a:gd name="connsiteY26" fmla="*/ 3891891 h 6858000"/>
              <a:gd name="connsiteX27" fmla="*/ 9376176 w 10615629"/>
              <a:gd name="connsiteY27" fmla="*/ 5202286 h 6858000"/>
              <a:gd name="connsiteX28" fmla="*/ 7869813 w 10615629"/>
              <a:gd name="connsiteY28" fmla="*/ 5436960 h 6858000"/>
              <a:gd name="connsiteX29" fmla="*/ 6545392 w 10615629"/>
              <a:gd name="connsiteY29" fmla="*/ 5630362 h 6858000"/>
              <a:gd name="connsiteX30" fmla="*/ 5772723 w 10615629"/>
              <a:gd name="connsiteY30" fmla="*/ 6502431 h 6858000"/>
              <a:gd name="connsiteX31" fmla="*/ 5542129 w 10615629"/>
              <a:gd name="connsiteY31" fmla="*/ 6791052 h 6858000"/>
              <a:gd name="connsiteX32" fmla="*/ 5487454 w 10615629"/>
              <a:gd name="connsiteY32" fmla="*/ 6858000 h 6858000"/>
              <a:gd name="connsiteX33" fmla="*/ 3860772 w 10615629"/>
              <a:gd name="connsiteY33" fmla="*/ 6858000 h 6858000"/>
              <a:gd name="connsiteX34" fmla="*/ 3806309 w 10615629"/>
              <a:gd name="connsiteY34" fmla="*/ 6753976 h 6858000"/>
              <a:gd name="connsiteX35" fmla="*/ 3692626 w 10615629"/>
              <a:gd name="connsiteY35" fmla="*/ 6315366 h 6858000"/>
              <a:gd name="connsiteX36" fmla="*/ 2561203 w 10615629"/>
              <a:gd name="connsiteY36" fmla="*/ 5694965 h 6858000"/>
              <a:gd name="connsiteX37" fmla="*/ 69617 w 10615629"/>
              <a:gd name="connsiteY37" fmla="*/ 4316865 h 6858000"/>
              <a:gd name="connsiteX38" fmla="*/ 1643 w 10615629"/>
              <a:gd name="connsiteY38" fmla="*/ 3718987 h 6858000"/>
              <a:gd name="connsiteX39" fmla="*/ 368893 w 10615629"/>
              <a:gd name="connsiteY39" fmla="*/ 2555465 h 6858000"/>
              <a:gd name="connsiteX40" fmla="*/ 1113509 w 10615629"/>
              <a:gd name="connsiteY40" fmla="*/ 2231777 h 6858000"/>
              <a:gd name="connsiteX41" fmla="*/ 2037233 w 10615629"/>
              <a:gd name="connsiteY41" fmla="*/ 2044714 h 6858000"/>
              <a:gd name="connsiteX42" fmla="*/ 2547311 w 10615629"/>
              <a:gd name="connsiteY42" fmla="*/ 1444273 h 6858000"/>
              <a:gd name="connsiteX43" fmla="*/ 3900864 w 10615629"/>
              <a:gd name="connsiteY43" fmla="*/ 617925 h 6858000"/>
              <a:gd name="connsiteX44" fmla="*/ 4571572 w 10615629"/>
              <a:gd name="connsiteY44" fmla="*/ 899937 h 6858000"/>
              <a:gd name="connsiteX45" fmla="*/ 6039226 w 10615629"/>
              <a:gd name="connsiteY45" fmla="*/ 670658 h 6858000"/>
              <a:gd name="connsiteX46" fmla="*/ 6656610 w 10615629"/>
              <a:gd name="connsiteY46" fmla="*/ 1615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0615629" h="6858000">
                <a:moveTo>
                  <a:pt x="7169276" y="5704266"/>
                </a:moveTo>
                <a:cubicBezTo>
                  <a:pt x="7360157" y="5704266"/>
                  <a:pt x="7514897" y="5859006"/>
                  <a:pt x="7514897" y="6049887"/>
                </a:cubicBezTo>
                <a:cubicBezTo>
                  <a:pt x="7514897" y="6240768"/>
                  <a:pt x="7360157" y="6395508"/>
                  <a:pt x="7169276" y="6395508"/>
                </a:cubicBezTo>
                <a:cubicBezTo>
                  <a:pt x="6978395" y="6395508"/>
                  <a:pt x="6823655" y="6240768"/>
                  <a:pt x="6823655" y="6049887"/>
                </a:cubicBezTo>
                <a:cubicBezTo>
                  <a:pt x="6823655" y="5859006"/>
                  <a:pt x="6978395" y="5704266"/>
                  <a:pt x="7169276" y="5704266"/>
                </a:cubicBezTo>
                <a:close/>
                <a:moveTo>
                  <a:pt x="10010446" y="2324705"/>
                </a:moveTo>
                <a:cubicBezTo>
                  <a:pt x="10256938" y="2324705"/>
                  <a:pt x="10456760" y="2524528"/>
                  <a:pt x="10456760" y="2771019"/>
                </a:cubicBezTo>
                <a:cubicBezTo>
                  <a:pt x="10456760" y="3017511"/>
                  <a:pt x="10256938" y="3217333"/>
                  <a:pt x="10010446" y="3217333"/>
                </a:cubicBezTo>
                <a:cubicBezTo>
                  <a:pt x="9763954" y="3217333"/>
                  <a:pt x="9564132" y="3017511"/>
                  <a:pt x="9564132" y="2771019"/>
                </a:cubicBezTo>
                <a:cubicBezTo>
                  <a:pt x="9564132" y="2524528"/>
                  <a:pt x="9763954" y="2324705"/>
                  <a:pt x="10010446" y="2324705"/>
                </a:cubicBezTo>
                <a:close/>
                <a:moveTo>
                  <a:pt x="10354145" y="1665213"/>
                </a:moveTo>
                <a:cubicBezTo>
                  <a:pt x="10498559" y="1665213"/>
                  <a:pt x="10615629" y="1782283"/>
                  <a:pt x="10615629" y="1926697"/>
                </a:cubicBezTo>
                <a:cubicBezTo>
                  <a:pt x="10615629" y="2071111"/>
                  <a:pt x="10498559" y="2188181"/>
                  <a:pt x="10354145" y="2188181"/>
                </a:cubicBezTo>
                <a:cubicBezTo>
                  <a:pt x="10209731" y="2188181"/>
                  <a:pt x="10092661" y="2071111"/>
                  <a:pt x="10092661" y="1926697"/>
                </a:cubicBezTo>
                <a:cubicBezTo>
                  <a:pt x="10092661" y="1782283"/>
                  <a:pt x="10209731" y="1665213"/>
                  <a:pt x="10354145" y="1665213"/>
                </a:cubicBezTo>
                <a:close/>
                <a:moveTo>
                  <a:pt x="1458901" y="659644"/>
                </a:moveTo>
                <a:cubicBezTo>
                  <a:pt x="1705393" y="659644"/>
                  <a:pt x="1905215" y="859466"/>
                  <a:pt x="1905215" y="1105958"/>
                </a:cubicBezTo>
                <a:cubicBezTo>
                  <a:pt x="1905215" y="1352450"/>
                  <a:pt x="1705393" y="1552272"/>
                  <a:pt x="1458901" y="1552272"/>
                </a:cubicBezTo>
                <a:cubicBezTo>
                  <a:pt x="1212409" y="1552272"/>
                  <a:pt x="1012587" y="1352450"/>
                  <a:pt x="1012587" y="1105958"/>
                </a:cubicBezTo>
                <a:cubicBezTo>
                  <a:pt x="1012587" y="859466"/>
                  <a:pt x="1212409" y="659644"/>
                  <a:pt x="1458901" y="659644"/>
                </a:cubicBezTo>
                <a:close/>
                <a:moveTo>
                  <a:pt x="6674038" y="0"/>
                </a:moveTo>
                <a:lnTo>
                  <a:pt x="10121228" y="0"/>
                </a:lnTo>
                <a:lnTo>
                  <a:pt x="10122250" y="1542"/>
                </a:lnTo>
                <a:cubicBezTo>
                  <a:pt x="10407914" y="485220"/>
                  <a:pt x="10448238" y="1134713"/>
                  <a:pt x="9914575" y="1714821"/>
                </a:cubicBezTo>
                <a:cubicBezTo>
                  <a:pt x="9716856" y="1929804"/>
                  <a:pt x="9539638" y="2164208"/>
                  <a:pt x="9361609" y="2396453"/>
                </a:cubicBezTo>
                <a:cubicBezTo>
                  <a:pt x="9193292" y="2616157"/>
                  <a:pt x="9188572" y="2869712"/>
                  <a:pt x="9334635" y="3107486"/>
                </a:cubicBezTo>
                <a:cubicBezTo>
                  <a:pt x="9495670" y="3368730"/>
                  <a:pt x="9683004" y="3617025"/>
                  <a:pt x="9815042" y="3891891"/>
                </a:cubicBezTo>
                <a:cubicBezTo>
                  <a:pt x="10050525" y="4382007"/>
                  <a:pt x="9955575" y="4864841"/>
                  <a:pt x="9376176" y="5202286"/>
                </a:cubicBezTo>
                <a:cubicBezTo>
                  <a:pt x="8901029" y="5479039"/>
                  <a:pt x="8396077" y="5489829"/>
                  <a:pt x="7869813" y="5436960"/>
                </a:cubicBezTo>
                <a:cubicBezTo>
                  <a:pt x="7414764" y="5391373"/>
                  <a:pt x="6924917" y="5356038"/>
                  <a:pt x="6545392" y="5630362"/>
                </a:cubicBezTo>
                <a:cubicBezTo>
                  <a:pt x="6238294" y="5852628"/>
                  <a:pt x="6024795" y="6205178"/>
                  <a:pt x="5772723" y="6502431"/>
                </a:cubicBezTo>
                <a:cubicBezTo>
                  <a:pt x="5693285" y="6596233"/>
                  <a:pt x="5618533" y="6694485"/>
                  <a:pt x="5542129" y="6791052"/>
                </a:cubicBezTo>
                <a:lnTo>
                  <a:pt x="5487454" y="6858000"/>
                </a:lnTo>
                <a:lnTo>
                  <a:pt x="3860772" y="6858000"/>
                </a:lnTo>
                <a:lnTo>
                  <a:pt x="3806309" y="6753976"/>
                </a:lnTo>
                <a:cubicBezTo>
                  <a:pt x="3748311" y="6617180"/>
                  <a:pt x="3717510" y="6461835"/>
                  <a:pt x="3692626" y="6315366"/>
                </a:cubicBezTo>
                <a:cubicBezTo>
                  <a:pt x="3594980" y="5743923"/>
                  <a:pt x="2996563" y="5569132"/>
                  <a:pt x="2561203" y="5694965"/>
                </a:cubicBezTo>
                <a:cubicBezTo>
                  <a:pt x="1295584" y="6063834"/>
                  <a:pt x="405173" y="5417942"/>
                  <a:pt x="69617" y="4316865"/>
                </a:cubicBezTo>
                <a:cubicBezTo>
                  <a:pt x="12163" y="4128181"/>
                  <a:pt x="22818" y="3919404"/>
                  <a:pt x="1643" y="3718987"/>
                </a:cubicBezTo>
                <a:cubicBezTo>
                  <a:pt x="-11845" y="3285650"/>
                  <a:pt x="53163" y="2879692"/>
                  <a:pt x="368893" y="2555465"/>
                </a:cubicBezTo>
                <a:cubicBezTo>
                  <a:pt x="570254" y="2348709"/>
                  <a:pt x="826642" y="2266304"/>
                  <a:pt x="1113509" y="2231777"/>
                </a:cubicBezTo>
                <a:cubicBezTo>
                  <a:pt x="1425464" y="2194013"/>
                  <a:pt x="1739171" y="2139122"/>
                  <a:pt x="2037233" y="2044714"/>
                </a:cubicBezTo>
                <a:cubicBezTo>
                  <a:pt x="2313448" y="1957047"/>
                  <a:pt x="2430109" y="1689061"/>
                  <a:pt x="2547311" y="1444273"/>
                </a:cubicBezTo>
                <a:cubicBezTo>
                  <a:pt x="2839304" y="834121"/>
                  <a:pt x="3300290" y="529585"/>
                  <a:pt x="3900864" y="617925"/>
                </a:cubicBezTo>
                <a:cubicBezTo>
                  <a:pt x="4133785" y="652182"/>
                  <a:pt x="4362119" y="778959"/>
                  <a:pt x="4571572" y="899937"/>
                </a:cubicBezTo>
                <a:cubicBezTo>
                  <a:pt x="5133170" y="1224435"/>
                  <a:pt x="5641899" y="1068660"/>
                  <a:pt x="6039226" y="670658"/>
                </a:cubicBezTo>
                <a:cubicBezTo>
                  <a:pt x="6250634" y="458239"/>
                  <a:pt x="6444898" y="227157"/>
                  <a:pt x="6656610" y="1615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641499" y="-1099"/>
            <a:ext cx="4563326" cy="971063"/>
          </a:xfrm>
        </p:spPr>
        <p:txBody>
          <a:bodyPr>
            <a:normAutofit/>
          </a:bodyPr>
          <a:lstStyle/>
          <a:p>
            <a:pPr algn="ctr"/>
            <a:r>
              <a:rPr lang="ru-RU" sz="4800">
                <a:cs typeface="Posterama"/>
              </a:rPr>
              <a:t>Источники:</a:t>
            </a:r>
            <a:endParaRPr lang="ru-RU" sz="4800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D0AA169B-7799-7136-4964-B9FD8AA2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11830" y="5848350"/>
            <a:ext cx="536004" cy="374894"/>
          </a:xfrm>
        </p:spPr>
        <p:txBody>
          <a:bodyPr/>
          <a:lstStyle/>
          <a:p>
            <a:fld id="{1F646F3F-274D-499B-ABBE-824EB4ABDC3D}" type="slidenum">
              <a:rPr lang="en-US" sz="1800" dirty="0" smtClean="0">
                <a:solidFill>
                  <a:srgbClr val="00183E"/>
                </a:solidFill>
                <a:latin typeface="Posterama"/>
                <a:cs typeface="Segoe UI Semilight"/>
              </a:rPr>
              <a:t>10</a:t>
            </a:fld>
            <a:endParaRPr lang="ru-RU" sz="1800">
              <a:solidFill>
                <a:srgbClr val="00183E"/>
              </a:solidFill>
              <a:latin typeface="Posterama"/>
              <a:cs typeface="Segoe UI Semilight"/>
            </a:endParaRP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2202370E-9C90-BFD5-57A5-B05367DA2C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C841EC-DDB2-E21C-A192-E6B5EEC54277}"/>
              </a:ext>
            </a:extLst>
          </p:cNvPr>
          <p:cNvSpPr txBox="1"/>
          <p:nvPr/>
        </p:nvSpPr>
        <p:spPr>
          <a:xfrm>
            <a:off x="4960180" y="3202605"/>
            <a:ext cx="226346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>
                <a:latin typeface="Posterama"/>
                <a:cs typeface="Posteram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Яндекс карты</a:t>
            </a:r>
            <a:endParaRPr lang="ru-RU" sz="2400" dirty="0">
              <a:latin typeface="Posterama"/>
              <a:cs typeface="Posterama"/>
            </a:endParaRPr>
          </a:p>
        </p:txBody>
      </p:sp>
      <p:sp>
        <p:nvSpPr>
          <p:cNvPr id="3" name="Управляющая кнопка: &quot;На главную&quot; 2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208A0DF6-5BE0-D072-87A7-60E7934DA0A6}"/>
              </a:ext>
            </a:extLst>
          </p:cNvPr>
          <p:cNvSpPr/>
          <p:nvPr/>
        </p:nvSpPr>
        <p:spPr>
          <a:xfrm>
            <a:off x="5050679" y="5964952"/>
            <a:ext cx="852172" cy="646856"/>
          </a:xfrm>
          <a:prstGeom prst="actionButtonHom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943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6E15305-164C-44CD-9E0F-420C2DC1B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A2DC5C2-CCA7-49E4-B67F-6F121D488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00183E">
              <a:alpha val="78000"/>
            </a:srgbClr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Freeform: Shape 37">
            <a:extLst>
              <a:ext uri="{FF2B5EF4-FFF2-40B4-BE49-F238E27FC236}">
                <a16:creationId xmlns:a16="http://schemas.microsoft.com/office/drawing/2014/main" id="{27966D5E-7857-415C-B50C-0DD96BCB7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986" y="0"/>
            <a:ext cx="10615629" cy="6858000"/>
          </a:xfrm>
          <a:custGeom>
            <a:avLst/>
            <a:gdLst>
              <a:gd name="connsiteX0" fmla="*/ 7169276 w 10615629"/>
              <a:gd name="connsiteY0" fmla="*/ 5704266 h 6858000"/>
              <a:gd name="connsiteX1" fmla="*/ 7514897 w 10615629"/>
              <a:gd name="connsiteY1" fmla="*/ 6049887 h 6858000"/>
              <a:gd name="connsiteX2" fmla="*/ 7169276 w 10615629"/>
              <a:gd name="connsiteY2" fmla="*/ 6395508 h 6858000"/>
              <a:gd name="connsiteX3" fmla="*/ 6823655 w 10615629"/>
              <a:gd name="connsiteY3" fmla="*/ 6049887 h 6858000"/>
              <a:gd name="connsiteX4" fmla="*/ 7169276 w 10615629"/>
              <a:gd name="connsiteY4" fmla="*/ 5704266 h 6858000"/>
              <a:gd name="connsiteX5" fmla="*/ 10010446 w 10615629"/>
              <a:gd name="connsiteY5" fmla="*/ 2324705 h 6858000"/>
              <a:gd name="connsiteX6" fmla="*/ 10456760 w 10615629"/>
              <a:gd name="connsiteY6" fmla="*/ 2771019 h 6858000"/>
              <a:gd name="connsiteX7" fmla="*/ 10010446 w 10615629"/>
              <a:gd name="connsiteY7" fmla="*/ 3217333 h 6858000"/>
              <a:gd name="connsiteX8" fmla="*/ 9564132 w 10615629"/>
              <a:gd name="connsiteY8" fmla="*/ 2771019 h 6858000"/>
              <a:gd name="connsiteX9" fmla="*/ 10010446 w 10615629"/>
              <a:gd name="connsiteY9" fmla="*/ 2324705 h 6858000"/>
              <a:gd name="connsiteX10" fmla="*/ 10354145 w 10615629"/>
              <a:gd name="connsiteY10" fmla="*/ 1665213 h 6858000"/>
              <a:gd name="connsiteX11" fmla="*/ 10615629 w 10615629"/>
              <a:gd name="connsiteY11" fmla="*/ 1926697 h 6858000"/>
              <a:gd name="connsiteX12" fmla="*/ 10354145 w 10615629"/>
              <a:gd name="connsiteY12" fmla="*/ 2188181 h 6858000"/>
              <a:gd name="connsiteX13" fmla="*/ 10092661 w 10615629"/>
              <a:gd name="connsiteY13" fmla="*/ 1926697 h 6858000"/>
              <a:gd name="connsiteX14" fmla="*/ 10354145 w 10615629"/>
              <a:gd name="connsiteY14" fmla="*/ 1665213 h 6858000"/>
              <a:gd name="connsiteX15" fmla="*/ 1458901 w 10615629"/>
              <a:gd name="connsiteY15" fmla="*/ 659644 h 6858000"/>
              <a:gd name="connsiteX16" fmla="*/ 1905215 w 10615629"/>
              <a:gd name="connsiteY16" fmla="*/ 1105958 h 6858000"/>
              <a:gd name="connsiteX17" fmla="*/ 1458901 w 10615629"/>
              <a:gd name="connsiteY17" fmla="*/ 1552272 h 6858000"/>
              <a:gd name="connsiteX18" fmla="*/ 1012587 w 10615629"/>
              <a:gd name="connsiteY18" fmla="*/ 1105958 h 6858000"/>
              <a:gd name="connsiteX19" fmla="*/ 1458901 w 10615629"/>
              <a:gd name="connsiteY19" fmla="*/ 659644 h 6858000"/>
              <a:gd name="connsiteX20" fmla="*/ 6674038 w 10615629"/>
              <a:gd name="connsiteY20" fmla="*/ 0 h 6858000"/>
              <a:gd name="connsiteX21" fmla="*/ 10121228 w 10615629"/>
              <a:gd name="connsiteY21" fmla="*/ 0 h 6858000"/>
              <a:gd name="connsiteX22" fmla="*/ 10122250 w 10615629"/>
              <a:gd name="connsiteY22" fmla="*/ 1542 h 6858000"/>
              <a:gd name="connsiteX23" fmla="*/ 9914575 w 10615629"/>
              <a:gd name="connsiteY23" fmla="*/ 1714821 h 6858000"/>
              <a:gd name="connsiteX24" fmla="*/ 9361609 w 10615629"/>
              <a:gd name="connsiteY24" fmla="*/ 2396453 h 6858000"/>
              <a:gd name="connsiteX25" fmla="*/ 9334635 w 10615629"/>
              <a:gd name="connsiteY25" fmla="*/ 3107486 h 6858000"/>
              <a:gd name="connsiteX26" fmla="*/ 9815042 w 10615629"/>
              <a:gd name="connsiteY26" fmla="*/ 3891891 h 6858000"/>
              <a:gd name="connsiteX27" fmla="*/ 9376176 w 10615629"/>
              <a:gd name="connsiteY27" fmla="*/ 5202286 h 6858000"/>
              <a:gd name="connsiteX28" fmla="*/ 7869813 w 10615629"/>
              <a:gd name="connsiteY28" fmla="*/ 5436960 h 6858000"/>
              <a:gd name="connsiteX29" fmla="*/ 6545392 w 10615629"/>
              <a:gd name="connsiteY29" fmla="*/ 5630362 h 6858000"/>
              <a:gd name="connsiteX30" fmla="*/ 5772723 w 10615629"/>
              <a:gd name="connsiteY30" fmla="*/ 6502431 h 6858000"/>
              <a:gd name="connsiteX31" fmla="*/ 5542129 w 10615629"/>
              <a:gd name="connsiteY31" fmla="*/ 6791052 h 6858000"/>
              <a:gd name="connsiteX32" fmla="*/ 5487454 w 10615629"/>
              <a:gd name="connsiteY32" fmla="*/ 6858000 h 6858000"/>
              <a:gd name="connsiteX33" fmla="*/ 3860772 w 10615629"/>
              <a:gd name="connsiteY33" fmla="*/ 6858000 h 6858000"/>
              <a:gd name="connsiteX34" fmla="*/ 3806309 w 10615629"/>
              <a:gd name="connsiteY34" fmla="*/ 6753976 h 6858000"/>
              <a:gd name="connsiteX35" fmla="*/ 3692626 w 10615629"/>
              <a:gd name="connsiteY35" fmla="*/ 6315366 h 6858000"/>
              <a:gd name="connsiteX36" fmla="*/ 2561203 w 10615629"/>
              <a:gd name="connsiteY36" fmla="*/ 5694965 h 6858000"/>
              <a:gd name="connsiteX37" fmla="*/ 69617 w 10615629"/>
              <a:gd name="connsiteY37" fmla="*/ 4316865 h 6858000"/>
              <a:gd name="connsiteX38" fmla="*/ 1643 w 10615629"/>
              <a:gd name="connsiteY38" fmla="*/ 3718987 h 6858000"/>
              <a:gd name="connsiteX39" fmla="*/ 368893 w 10615629"/>
              <a:gd name="connsiteY39" fmla="*/ 2555465 h 6858000"/>
              <a:gd name="connsiteX40" fmla="*/ 1113509 w 10615629"/>
              <a:gd name="connsiteY40" fmla="*/ 2231777 h 6858000"/>
              <a:gd name="connsiteX41" fmla="*/ 2037233 w 10615629"/>
              <a:gd name="connsiteY41" fmla="*/ 2044714 h 6858000"/>
              <a:gd name="connsiteX42" fmla="*/ 2547311 w 10615629"/>
              <a:gd name="connsiteY42" fmla="*/ 1444273 h 6858000"/>
              <a:gd name="connsiteX43" fmla="*/ 3900864 w 10615629"/>
              <a:gd name="connsiteY43" fmla="*/ 617925 h 6858000"/>
              <a:gd name="connsiteX44" fmla="*/ 4571572 w 10615629"/>
              <a:gd name="connsiteY44" fmla="*/ 899937 h 6858000"/>
              <a:gd name="connsiteX45" fmla="*/ 6039226 w 10615629"/>
              <a:gd name="connsiteY45" fmla="*/ 670658 h 6858000"/>
              <a:gd name="connsiteX46" fmla="*/ 6656610 w 10615629"/>
              <a:gd name="connsiteY46" fmla="*/ 1615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0615629" h="6858000">
                <a:moveTo>
                  <a:pt x="7169276" y="5704266"/>
                </a:moveTo>
                <a:cubicBezTo>
                  <a:pt x="7360157" y="5704266"/>
                  <a:pt x="7514897" y="5859006"/>
                  <a:pt x="7514897" y="6049887"/>
                </a:cubicBezTo>
                <a:cubicBezTo>
                  <a:pt x="7514897" y="6240768"/>
                  <a:pt x="7360157" y="6395508"/>
                  <a:pt x="7169276" y="6395508"/>
                </a:cubicBezTo>
                <a:cubicBezTo>
                  <a:pt x="6978395" y="6395508"/>
                  <a:pt x="6823655" y="6240768"/>
                  <a:pt x="6823655" y="6049887"/>
                </a:cubicBezTo>
                <a:cubicBezTo>
                  <a:pt x="6823655" y="5859006"/>
                  <a:pt x="6978395" y="5704266"/>
                  <a:pt x="7169276" y="5704266"/>
                </a:cubicBezTo>
                <a:close/>
                <a:moveTo>
                  <a:pt x="10010446" y="2324705"/>
                </a:moveTo>
                <a:cubicBezTo>
                  <a:pt x="10256938" y="2324705"/>
                  <a:pt x="10456760" y="2524528"/>
                  <a:pt x="10456760" y="2771019"/>
                </a:cubicBezTo>
                <a:cubicBezTo>
                  <a:pt x="10456760" y="3017511"/>
                  <a:pt x="10256938" y="3217333"/>
                  <a:pt x="10010446" y="3217333"/>
                </a:cubicBezTo>
                <a:cubicBezTo>
                  <a:pt x="9763954" y="3217333"/>
                  <a:pt x="9564132" y="3017511"/>
                  <a:pt x="9564132" y="2771019"/>
                </a:cubicBezTo>
                <a:cubicBezTo>
                  <a:pt x="9564132" y="2524528"/>
                  <a:pt x="9763954" y="2324705"/>
                  <a:pt x="10010446" y="2324705"/>
                </a:cubicBezTo>
                <a:close/>
                <a:moveTo>
                  <a:pt x="10354145" y="1665213"/>
                </a:moveTo>
                <a:cubicBezTo>
                  <a:pt x="10498559" y="1665213"/>
                  <a:pt x="10615629" y="1782283"/>
                  <a:pt x="10615629" y="1926697"/>
                </a:cubicBezTo>
                <a:cubicBezTo>
                  <a:pt x="10615629" y="2071111"/>
                  <a:pt x="10498559" y="2188181"/>
                  <a:pt x="10354145" y="2188181"/>
                </a:cubicBezTo>
                <a:cubicBezTo>
                  <a:pt x="10209731" y="2188181"/>
                  <a:pt x="10092661" y="2071111"/>
                  <a:pt x="10092661" y="1926697"/>
                </a:cubicBezTo>
                <a:cubicBezTo>
                  <a:pt x="10092661" y="1782283"/>
                  <a:pt x="10209731" y="1665213"/>
                  <a:pt x="10354145" y="1665213"/>
                </a:cubicBezTo>
                <a:close/>
                <a:moveTo>
                  <a:pt x="1458901" y="659644"/>
                </a:moveTo>
                <a:cubicBezTo>
                  <a:pt x="1705393" y="659644"/>
                  <a:pt x="1905215" y="859466"/>
                  <a:pt x="1905215" y="1105958"/>
                </a:cubicBezTo>
                <a:cubicBezTo>
                  <a:pt x="1905215" y="1352450"/>
                  <a:pt x="1705393" y="1552272"/>
                  <a:pt x="1458901" y="1552272"/>
                </a:cubicBezTo>
                <a:cubicBezTo>
                  <a:pt x="1212409" y="1552272"/>
                  <a:pt x="1012587" y="1352450"/>
                  <a:pt x="1012587" y="1105958"/>
                </a:cubicBezTo>
                <a:cubicBezTo>
                  <a:pt x="1012587" y="859466"/>
                  <a:pt x="1212409" y="659644"/>
                  <a:pt x="1458901" y="659644"/>
                </a:cubicBezTo>
                <a:close/>
                <a:moveTo>
                  <a:pt x="6674038" y="0"/>
                </a:moveTo>
                <a:lnTo>
                  <a:pt x="10121228" y="0"/>
                </a:lnTo>
                <a:lnTo>
                  <a:pt x="10122250" y="1542"/>
                </a:lnTo>
                <a:cubicBezTo>
                  <a:pt x="10407914" y="485220"/>
                  <a:pt x="10448238" y="1134713"/>
                  <a:pt x="9914575" y="1714821"/>
                </a:cubicBezTo>
                <a:cubicBezTo>
                  <a:pt x="9716856" y="1929804"/>
                  <a:pt x="9539638" y="2164208"/>
                  <a:pt x="9361609" y="2396453"/>
                </a:cubicBezTo>
                <a:cubicBezTo>
                  <a:pt x="9193292" y="2616157"/>
                  <a:pt x="9188572" y="2869712"/>
                  <a:pt x="9334635" y="3107486"/>
                </a:cubicBezTo>
                <a:cubicBezTo>
                  <a:pt x="9495670" y="3368730"/>
                  <a:pt x="9683004" y="3617025"/>
                  <a:pt x="9815042" y="3891891"/>
                </a:cubicBezTo>
                <a:cubicBezTo>
                  <a:pt x="10050525" y="4382007"/>
                  <a:pt x="9955575" y="4864841"/>
                  <a:pt x="9376176" y="5202286"/>
                </a:cubicBezTo>
                <a:cubicBezTo>
                  <a:pt x="8901029" y="5479039"/>
                  <a:pt x="8396077" y="5489829"/>
                  <a:pt x="7869813" y="5436960"/>
                </a:cubicBezTo>
                <a:cubicBezTo>
                  <a:pt x="7414764" y="5391373"/>
                  <a:pt x="6924917" y="5356038"/>
                  <a:pt x="6545392" y="5630362"/>
                </a:cubicBezTo>
                <a:cubicBezTo>
                  <a:pt x="6238294" y="5852628"/>
                  <a:pt x="6024795" y="6205178"/>
                  <a:pt x="5772723" y="6502431"/>
                </a:cubicBezTo>
                <a:cubicBezTo>
                  <a:pt x="5693285" y="6596233"/>
                  <a:pt x="5618533" y="6694485"/>
                  <a:pt x="5542129" y="6791052"/>
                </a:cubicBezTo>
                <a:lnTo>
                  <a:pt x="5487454" y="6858000"/>
                </a:lnTo>
                <a:lnTo>
                  <a:pt x="3860772" y="6858000"/>
                </a:lnTo>
                <a:lnTo>
                  <a:pt x="3806309" y="6753976"/>
                </a:lnTo>
                <a:cubicBezTo>
                  <a:pt x="3748311" y="6617180"/>
                  <a:pt x="3717510" y="6461835"/>
                  <a:pt x="3692626" y="6315366"/>
                </a:cubicBezTo>
                <a:cubicBezTo>
                  <a:pt x="3594980" y="5743923"/>
                  <a:pt x="2996563" y="5569132"/>
                  <a:pt x="2561203" y="5694965"/>
                </a:cubicBezTo>
                <a:cubicBezTo>
                  <a:pt x="1295584" y="6063834"/>
                  <a:pt x="405173" y="5417942"/>
                  <a:pt x="69617" y="4316865"/>
                </a:cubicBezTo>
                <a:cubicBezTo>
                  <a:pt x="12163" y="4128181"/>
                  <a:pt x="22818" y="3919404"/>
                  <a:pt x="1643" y="3718987"/>
                </a:cubicBezTo>
                <a:cubicBezTo>
                  <a:pt x="-11845" y="3285650"/>
                  <a:pt x="53163" y="2879692"/>
                  <a:pt x="368893" y="2555465"/>
                </a:cubicBezTo>
                <a:cubicBezTo>
                  <a:pt x="570254" y="2348709"/>
                  <a:pt x="826642" y="2266304"/>
                  <a:pt x="1113509" y="2231777"/>
                </a:cubicBezTo>
                <a:cubicBezTo>
                  <a:pt x="1425464" y="2194013"/>
                  <a:pt x="1739171" y="2139122"/>
                  <a:pt x="2037233" y="2044714"/>
                </a:cubicBezTo>
                <a:cubicBezTo>
                  <a:pt x="2313448" y="1957047"/>
                  <a:pt x="2430109" y="1689061"/>
                  <a:pt x="2547311" y="1444273"/>
                </a:cubicBezTo>
                <a:cubicBezTo>
                  <a:pt x="2839304" y="834121"/>
                  <a:pt x="3300290" y="529585"/>
                  <a:pt x="3900864" y="617925"/>
                </a:cubicBezTo>
                <a:cubicBezTo>
                  <a:pt x="4133785" y="652182"/>
                  <a:pt x="4362119" y="778959"/>
                  <a:pt x="4571572" y="899937"/>
                </a:cubicBezTo>
                <a:cubicBezTo>
                  <a:pt x="5133170" y="1224435"/>
                  <a:pt x="5641899" y="1068660"/>
                  <a:pt x="6039226" y="670658"/>
                </a:cubicBezTo>
                <a:cubicBezTo>
                  <a:pt x="6250634" y="458239"/>
                  <a:pt x="6444898" y="227157"/>
                  <a:pt x="6656610" y="1615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873832" y="2941068"/>
            <a:ext cx="6552992" cy="97106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800">
                <a:cs typeface="Posterama"/>
              </a:rPr>
              <a:t>Спасибо за внимание!</a:t>
            </a:r>
            <a:endParaRPr lang="ru-RU" sz="4800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D0AA169B-7799-7136-4964-B9FD8AA2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11830" y="5848350"/>
            <a:ext cx="451338" cy="374894"/>
          </a:xfrm>
        </p:spPr>
        <p:txBody>
          <a:bodyPr/>
          <a:lstStyle/>
          <a:p>
            <a:fld id="{1F646F3F-274D-499B-ABBE-824EB4ABDC3D}" type="slidenum">
              <a:rPr lang="en-US" sz="1800" dirty="0" smtClean="0">
                <a:solidFill>
                  <a:srgbClr val="00183E"/>
                </a:solidFill>
                <a:latin typeface="Posterama"/>
                <a:cs typeface="Segoe UI Semilight"/>
              </a:rPr>
              <a:t>11</a:t>
            </a:fld>
            <a:endParaRPr lang="ru-RU" sz="1800">
              <a:solidFill>
                <a:srgbClr val="00183E"/>
              </a:solidFill>
              <a:latin typeface="Posterama"/>
              <a:cs typeface="Segoe UI Semilight"/>
            </a:endParaRP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2202370E-9C90-BFD5-57A5-B05367DA2C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 </a:t>
            </a:r>
          </a:p>
        </p:txBody>
      </p:sp>
      <p:sp>
        <p:nvSpPr>
          <p:cNvPr id="3" name="Управляющая кнопка: &quot;На главную&quot; 2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544D95EF-FCB8-6DB1-038A-375A4F8C8F02}"/>
              </a:ext>
            </a:extLst>
          </p:cNvPr>
          <p:cNvSpPr/>
          <p:nvPr/>
        </p:nvSpPr>
        <p:spPr>
          <a:xfrm>
            <a:off x="5050679" y="5964952"/>
            <a:ext cx="852172" cy="646856"/>
          </a:xfrm>
          <a:prstGeom prst="actionButtonHom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0584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6E15305-164C-44CD-9E0F-420C2DC1B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A2DC5C2-CCA7-49E4-B67F-6F121D488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334865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Freeform: Shape 37">
            <a:extLst>
              <a:ext uri="{FF2B5EF4-FFF2-40B4-BE49-F238E27FC236}">
                <a16:creationId xmlns:a16="http://schemas.microsoft.com/office/drawing/2014/main" id="{27966D5E-7857-415C-B50C-0DD96BCB7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986" y="0"/>
            <a:ext cx="10615629" cy="6858000"/>
          </a:xfrm>
          <a:custGeom>
            <a:avLst/>
            <a:gdLst>
              <a:gd name="connsiteX0" fmla="*/ 7169276 w 10615629"/>
              <a:gd name="connsiteY0" fmla="*/ 5704266 h 6858000"/>
              <a:gd name="connsiteX1" fmla="*/ 7514897 w 10615629"/>
              <a:gd name="connsiteY1" fmla="*/ 6049887 h 6858000"/>
              <a:gd name="connsiteX2" fmla="*/ 7169276 w 10615629"/>
              <a:gd name="connsiteY2" fmla="*/ 6395508 h 6858000"/>
              <a:gd name="connsiteX3" fmla="*/ 6823655 w 10615629"/>
              <a:gd name="connsiteY3" fmla="*/ 6049887 h 6858000"/>
              <a:gd name="connsiteX4" fmla="*/ 7169276 w 10615629"/>
              <a:gd name="connsiteY4" fmla="*/ 5704266 h 6858000"/>
              <a:gd name="connsiteX5" fmla="*/ 10010446 w 10615629"/>
              <a:gd name="connsiteY5" fmla="*/ 2324705 h 6858000"/>
              <a:gd name="connsiteX6" fmla="*/ 10456760 w 10615629"/>
              <a:gd name="connsiteY6" fmla="*/ 2771019 h 6858000"/>
              <a:gd name="connsiteX7" fmla="*/ 10010446 w 10615629"/>
              <a:gd name="connsiteY7" fmla="*/ 3217333 h 6858000"/>
              <a:gd name="connsiteX8" fmla="*/ 9564132 w 10615629"/>
              <a:gd name="connsiteY8" fmla="*/ 2771019 h 6858000"/>
              <a:gd name="connsiteX9" fmla="*/ 10010446 w 10615629"/>
              <a:gd name="connsiteY9" fmla="*/ 2324705 h 6858000"/>
              <a:gd name="connsiteX10" fmla="*/ 10354145 w 10615629"/>
              <a:gd name="connsiteY10" fmla="*/ 1665213 h 6858000"/>
              <a:gd name="connsiteX11" fmla="*/ 10615629 w 10615629"/>
              <a:gd name="connsiteY11" fmla="*/ 1926697 h 6858000"/>
              <a:gd name="connsiteX12" fmla="*/ 10354145 w 10615629"/>
              <a:gd name="connsiteY12" fmla="*/ 2188181 h 6858000"/>
              <a:gd name="connsiteX13" fmla="*/ 10092661 w 10615629"/>
              <a:gd name="connsiteY13" fmla="*/ 1926697 h 6858000"/>
              <a:gd name="connsiteX14" fmla="*/ 10354145 w 10615629"/>
              <a:gd name="connsiteY14" fmla="*/ 1665213 h 6858000"/>
              <a:gd name="connsiteX15" fmla="*/ 1458901 w 10615629"/>
              <a:gd name="connsiteY15" fmla="*/ 659644 h 6858000"/>
              <a:gd name="connsiteX16" fmla="*/ 1905215 w 10615629"/>
              <a:gd name="connsiteY16" fmla="*/ 1105958 h 6858000"/>
              <a:gd name="connsiteX17" fmla="*/ 1458901 w 10615629"/>
              <a:gd name="connsiteY17" fmla="*/ 1552272 h 6858000"/>
              <a:gd name="connsiteX18" fmla="*/ 1012587 w 10615629"/>
              <a:gd name="connsiteY18" fmla="*/ 1105958 h 6858000"/>
              <a:gd name="connsiteX19" fmla="*/ 1458901 w 10615629"/>
              <a:gd name="connsiteY19" fmla="*/ 659644 h 6858000"/>
              <a:gd name="connsiteX20" fmla="*/ 6674038 w 10615629"/>
              <a:gd name="connsiteY20" fmla="*/ 0 h 6858000"/>
              <a:gd name="connsiteX21" fmla="*/ 10121228 w 10615629"/>
              <a:gd name="connsiteY21" fmla="*/ 0 h 6858000"/>
              <a:gd name="connsiteX22" fmla="*/ 10122250 w 10615629"/>
              <a:gd name="connsiteY22" fmla="*/ 1542 h 6858000"/>
              <a:gd name="connsiteX23" fmla="*/ 9914575 w 10615629"/>
              <a:gd name="connsiteY23" fmla="*/ 1714821 h 6858000"/>
              <a:gd name="connsiteX24" fmla="*/ 9361609 w 10615629"/>
              <a:gd name="connsiteY24" fmla="*/ 2396453 h 6858000"/>
              <a:gd name="connsiteX25" fmla="*/ 9334635 w 10615629"/>
              <a:gd name="connsiteY25" fmla="*/ 3107486 h 6858000"/>
              <a:gd name="connsiteX26" fmla="*/ 9815042 w 10615629"/>
              <a:gd name="connsiteY26" fmla="*/ 3891891 h 6858000"/>
              <a:gd name="connsiteX27" fmla="*/ 9376176 w 10615629"/>
              <a:gd name="connsiteY27" fmla="*/ 5202286 h 6858000"/>
              <a:gd name="connsiteX28" fmla="*/ 7869813 w 10615629"/>
              <a:gd name="connsiteY28" fmla="*/ 5436960 h 6858000"/>
              <a:gd name="connsiteX29" fmla="*/ 6545392 w 10615629"/>
              <a:gd name="connsiteY29" fmla="*/ 5630362 h 6858000"/>
              <a:gd name="connsiteX30" fmla="*/ 5772723 w 10615629"/>
              <a:gd name="connsiteY30" fmla="*/ 6502431 h 6858000"/>
              <a:gd name="connsiteX31" fmla="*/ 5542129 w 10615629"/>
              <a:gd name="connsiteY31" fmla="*/ 6791052 h 6858000"/>
              <a:gd name="connsiteX32" fmla="*/ 5487454 w 10615629"/>
              <a:gd name="connsiteY32" fmla="*/ 6858000 h 6858000"/>
              <a:gd name="connsiteX33" fmla="*/ 3860772 w 10615629"/>
              <a:gd name="connsiteY33" fmla="*/ 6858000 h 6858000"/>
              <a:gd name="connsiteX34" fmla="*/ 3806309 w 10615629"/>
              <a:gd name="connsiteY34" fmla="*/ 6753976 h 6858000"/>
              <a:gd name="connsiteX35" fmla="*/ 3692626 w 10615629"/>
              <a:gd name="connsiteY35" fmla="*/ 6315366 h 6858000"/>
              <a:gd name="connsiteX36" fmla="*/ 2561203 w 10615629"/>
              <a:gd name="connsiteY36" fmla="*/ 5694965 h 6858000"/>
              <a:gd name="connsiteX37" fmla="*/ 69617 w 10615629"/>
              <a:gd name="connsiteY37" fmla="*/ 4316865 h 6858000"/>
              <a:gd name="connsiteX38" fmla="*/ 1643 w 10615629"/>
              <a:gd name="connsiteY38" fmla="*/ 3718987 h 6858000"/>
              <a:gd name="connsiteX39" fmla="*/ 368893 w 10615629"/>
              <a:gd name="connsiteY39" fmla="*/ 2555465 h 6858000"/>
              <a:gd name="connsiteX40" fmla="*/ 1113509 w 10615629"/>
              <a:gd name="connsiteY40" fmla="*/ 2231777 h 6858000"/>
              <a:gd name="connsiteX41" fmla="*/ 2037233 w 10615629"/>
              <a:gd name="connsiteY41" fmla="*/ 2044714 h 6858000"/>
              <a:gd name="connsiteX42" fmla="*/ 2547311 w 10615629"/>
              <a:gd name="connsiteY42" fmla="*/ 1444273 h 6858000"/>
              <a:gd name="connsiteX43" fmla="*/ 3900864 w 10615629"/>
              <a:gd name="connsiteY43" fmla="*/ 617925 h 6858000"/>
              <a:gd name="connsiteX44" fmla="*/ 4571572 w 10615629"/>
              <a:gd name="connsiteY44" fmla="*/ 899937 h 6858000"/>
              <a:gd name="connsiteX45" fmla="*/ 6039226 w 10615629"/>
              <a:gd name="connsiteY45" fmla="*/ 670658 h 6858000"/>
              <a:gd name="connsiteX46" fmla="*/ 6656610 w 10615629"/>
              <a:gd name="connsiteY46" fmla="*/ 1615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0615629" h="6858000">
                <a:moveTo>
                  <a:pt x="7169276" y="5704266"/>
                </a:moveTo>
                <a:cubicBezTo>
                  <a:pt x="7360157" y="5704266"/>
                  <a:pt x="7514897" y="5859006"/>
                  <a:pt x="7514897" y="6049887"/>
                </a:cubicBezTo>
                <a:cubicBezTo>
                  <a:pt x="7514897" y="6240768"/>
                  <a:pt x="7360157" y="6395508"/>
                  <a:pt x="7169276" y="6395508"/>
                </a:cubicBezTo>
                <a:cubicBezTo>
                  <a:pt x="6978395" y="6395508"/>
                  <a:pt x="6823655" y="6240768"/>
                  <a:pt x="6823655" y="6049887"/>
                </a:cubicBezTo>
                <a:cubicBezTo>
                  <a:pt x="6823655" y="5859006"/>
                  <a:pt x="6978395" y="5704266"/>
                  <a:pt x="7169276" y="5704266"/>
                </a:cubicBezTo>
                <a:close/>
                <a:moveTo>
                  <a:pt x="10010446" y="2324705"/>
                </a:moveTo>
                <a:cubicBezTo>
                  <a:pt x="10256938" y="2324705"/>
                  <a:pt x="10456760" y="2524528"/>
                  <a:pt x="10456760" y="2771019"/>
                </a:cubicBezTo>
                <a:cubicBezTo>
                  <a:pt x="10456760" y="3017511"/>
                  <a:pt x="10256938" y="3217333"/>
                  <a:pt x="10010446" y="3217333"/>
                </a:cubicBezTo>
                <a:cubicBezTo>
                  <a:pt x="9763954" y="3217333"/>
                  <a:pt x="9564132" y="3017511"/>
                  <a:pt x="9564132" y="2771019"/>
                </a:cubicBezTo>
                <a:cubicBezTo>
                  <a:pt x="9564132" y="2524528"/>
                  <a:pt x="9763954" y="2324705"/>
                  <a:pt x="10010446" y="2324705"/>
                </a:cubicBezTo>
                <a:close/>
                <a:moveTo>
                  <a:pt x="10354145" y="1665213"/>
                </a:moveTo>
                <a:cubicBezTo>
                  <a:pt x="10498559" y="1665213"/>
                  <a:pt x="10615629" y="1782283"/>
                  <a:pt x="10615629" y="1926697"/>
                </a:cubicBezTo>
                <a:cubicBezTo>
                  <a:pt x="10615629" y="2071111"/>
                  <a:pt x="10498559" y="2188181"/>
                  <a:pt x="10354145" y="2188181"/>
                </a:cubicBezTo>
                <a:cubicBezTo>
                  <a:pt x="10209731" y="2188181"/>
                  <a:pt x="10092661" y="2071111"/>
                  <a:pt x="10092661" y="1926697"/>
                </a:cubicBezTo>
                <a:cubicBezTo>
                  <a:pt x="10092661" y="1782283"/>
                  <a:pt x="10209731" y="1665213"/>
                  <a:pt x="10354145" y="1665213"/>
                </a:cubicBezTo>
                <a:close/>
                <a:moveTo>
                  <a:pt x="1458901" y="659644"/>
                </a:moveTo>
                <a:cubicBezTo>
                  <a:pt x="1705393" y="659644"/>
                  <a:pt x="1905215" y="859466"/>
                  <a:pt x="1905215" y="1105958"/>
                </a:cubicBezTo>
                <a:cubicBezTo>
                  <a:pt x="1905215" y="1352450"/>
                  <a:pt x="1705393" y="1552272"/>
                  <a:pt x="1458901" y="1552272"/>
                </a:cubicBezTo>
                <a:cubicBezTo>
                  <a:pt x="1212409" y="1552272"/>
                  <a:pt x="1012587" y="1352450"/>
                  <a:pt x="1012587" y="1105958"/>
                </a:cubicBezTo>
                <a:cubicBezTo>
                  <a:pt x="1012587" y="859466"/>
                  <a:pt x="1212409" y="659644"/>
                  <a:pt x="1458901" y="659644"/>
                </a:cubicBezTo>
                <a:close/>
                <a:moveTo>
                  <a:pt x="6674038" y="0"/>
                </a:moveTo>
                <a:lnTo>
                  <a:pt x="10121228" y="0"/>
                </a:lnTo>
                <a:lnTo>
                  <a:pt x="10122250" y="1542"/>
                </a:lnTo>
                <a:cubicBezTo>
                  <a:pt x="10407914" y="485220"/>
                  <a:pt x="10448238" y="1134713"/>
                  <a:pt x="9914575" y="1714821"/>
                </a:cubicBezTo>
                <a:cubicBezTo>
                  <a:pt x="9716856" y="1929804"/>
                  <a:pt x="9539638" y="2164208"/>
                  <a:pt x="9361609" y="2396453"/>
                </a:cubicBezTo>
                <a:cubicBezTo>
                  <a:pt x="9193292" y="2616157"/>
                  <a:pt x="9188572" y="2869712"/>
                  <a:pt x="9334635" y="3107486"/>
                </a:cubicBezTo>
                <a:cubicBezTo>
                  <a:pt x="9495670" y="3368730"/>
                  <a:pt x="9683004" y="3617025"/>
                  <a:pt x="9815042" y="3891891"/>
                </a:cubicBezTo>
                <a:cubicBezTo>
                  <a:pt x="10050525" y="4382007"/>
                  <a:pt x="9955575" y="4864841"/>
                  <a:pt x="9376176" y="5202286"/>
                </a:cubicBezTo>
                <a:cubicBezTo>
                  <a:pt x="8901029" y="5479039"/>
                  <a:pt x="8396077" y="5489829"/>
                  <a:pt x="7869813" y="5436960"/>
                </a:cubicBezTo>
                <a:cubicBezTo>
                  <a:pt x="7414764" y="5391373"/>
                  <a:pt x="6924917" y="5356038"/>
                  <a:pt x="6545392" y="5630362"/>
                </a:cubicBezTo>
                <a:cubicBezTo>
                  <a:pt x="6238294" y="5852628"/>
                  <a:pt x="6024795" y="6205178"/>
                  <a:pt x="5772723" y="6502431"/>
                </a:cubicBezTo>
                <a:cubicBezTo>
                  <a:pt x="5693285" y="6596233"/>
                  <a:pt x="5618533" y="6694485"/>
                  <a:pt x="5542129" y="6791052"/>
                </a:cubicBezTo>
                <a:lnTo>
                  <a:pt x="5487454" y="6858000"/>
                </a:lnTo>
                <a:lnTo>
                  <a:pt x="3860772" y="6858000"/>
                </a:lnTo>
                <a:lnTo>
                  <a:pt x="3806309" y="6753976"/>
                </a:lnTo>
                <a:cubicBezTo>
                  <a:pt x="3748311" y="6617180"/>
                  <a:pt x="3717510" y="6461835"/>
                  <a:pt x="3692626" y="6315366"/>
                </a:cubicBezTo>
                <a:cubicBezTo>
                  <a:pt x="3594980" y="5743923"/>
                  <a:pt x="2996563" y="5569132"/>
                  <a:pt x="2561203" y="5694965"/>
                </a:cubicBezTo>
                <a:cubicBezTo>
                  <a:pt x="1295584" y="6063834"/>
                  <a:pt x="405173" y="5417942"/>
                  <a:pt x="69617" y="4316865"/>
                </a:cubicBezTo>
                <a:cubicBezTo>
                  <a:pt x="12163" y="4128181"/>
                  <a:pt x="22818" y="3919404"/>
                  <a:pt x="1643" y="3718987"/>
                </a:cubicBezTo>
                <a:cubicBezTo>
                  <a:pt x="-11845" y="3285650"/>
                  <a:pt x="53163" y="2879692"/>
                  <a:pt x="368893" y="2555465"/>
                </a:cubicBezTo>
                <a:cubicBezTo>
                  <a:pt x="570254" y="2348709"/>
                  <a:pt x="826642" y="2266304"/>
                  <a:pt x="1113509" y="2231777"/>
                </a:cubicBezTo>
                <a:cubicBezTo>
                  <a:pt x="1425464" y="2194013"/>
                  <a:pt x="1739171" y="2139122"/>
                  <a:pt x="2037233" y="2044714"/>
                </a:cubicBezTo>
                <a:cubicBezTo>
                  <a:pt x="2313448" y="1957047"/>
                  <a:pt x="2430109" y="1689061"/>
                  <a:pt x="2547311" y="1444273"/>
                </a:cubicBezTo>
                <a:cubicBezTo>
                  <a:pt x="2839304" y="834121"/>
                  <a:pt x="3300290" y="529585"/>
                  <a:pt x="3900864" y="617925"/>
                </a:cubicBezTo>
                <a:cubicBezTo>
                  <a:pt x="4133785" y="652182"/>
                  <a:pt x="4362119" y="778959"/>
                  <a:pt x="4571572" y="899937"/>
                </a:cubicBezTo>
                <a:cubicBezTo>
                  <a:pt x="5133170" y="1224435"/>
                  <a:pt x="5641899" y="1068660"/>
                  <a:pt x="6039226" y="670658"/>
                </a:cubicBezTo>
                <a:cubicBezTo>
                  <a:pt x="6250634" y="458239"/>
                  <a:pt x="6444898" y="227157"/>
                  <a:pt x="6656610" y="1615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789666" y="-1099"/>
            <a:ext cx="4563326" cy="971063"/>
          </a:xfrm>
        </p:spPr>
        <p:txBody>
          <a:bodyPr>
            <a:normAutofit/>
          </a:bodyPr>
          <a:lstStyle/>
          <a:p>
            <a:pPr algn="ctr"/>
            <a:r>
              <a:rPr lang="ru-RU" sz="4800">
                <a:cs typeface="Posterama"/>
              </a:rPr>
              <a:t>Содержание:</a:t>
            </a:r>
            <a:endParaRPr lang="ru-RU" sz="480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849127" y="1367327"/>
            <a:ext cx="5471050" cy="41110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ru-RU" dirty="0">
                <a:latin typeface="+mj-lt"/>
                <a:ea typeface="+mn-lt"/>
                <a:cs typeface="+mn-lt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 нас  . . . . . . . . . . . . . . . . . . . . .   03 </a:t>
            </a:r>
            <a:endParaRPr lang="ru-RU" dirty="0">
              <a:latin typeface="+mj-lt"/>
            </a:endParaRPr>
          </a:p>
          <a:p>
            <a:pPr algn="just"/>
            <a:r>
              <a:rPr lang="ru-RU" dirty="0">
                <a:latin typeface="+mj-lt"/>
                <a:ea typeface="+mn-lt"/>
                <a:cs typeface="+mn-l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Лозунг  . . . . . . . . . . . . . . . . . . . . . 04 </a:t>
            </a:r>
            <a:endParaRPr lang="ru-RU" dirty="0">
              <a:latin typeface="+mj-lt"/>
            </a:endParaRPr>
          </a:p>
          <a:p>
            <a:pPr algn="just"/>
            <a:r>
              <a:rPr lang="ru-RU" dirty="0">
                <a:latin typeface="+mj-lt"/>
                <a:ea typeface="+mn-lt"/>
                <a:cs typeface="+mn-lt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Структура фирмы  . . . . . . . . . . . 05 </a:t>
            </a:r>
            <a:endParaRPr lang="ru-RU" dirty="0">
              <a:latin typeface="+mj-lt"/>
            </a:endParaRPr>
          </a:p>
          <a:p>
            <a:pPr algn="just"/>
            <a:r>
              <a:rPr lang="ru-RU" dirty="0">
                <a:latin typeface="+mj-lt"/>
                <a:ea typeface="+mn-lt"/>
                <a:cs typeface="+mn-lt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Руководство  . . . . . . . . . . . . . . .  06 </a:t>
            </a:r>
            <a:endParaRPr lang="ru-RU" dirty="0">
              <a:latin typeface="+mj-lt"/>
            </a:endParaRPr>
          </a:p>
          <a:p>
            <a:pPr algn="just"/>
            <a:r>
              <a:rPr lang="ru-RU" dirty="0">
                <a:latin typeface="+mj-lt"/>
                <a:ea typeface="+mn-lt"/>
                <a:cs typeface="+mn-lt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Доходы . . . . . . . . . . . . . . . . . . . .  07  </a:t>
            </a:r>
            <a:endParaRPr lang="ru-RU" dirty="0">
              <a:latin typeface="+mj-lt"/>
            </a:endParaRPr>
          </a:p>
          <a:p>
            <a:pPr algn="just"/>
            <a:r>
              <a:rPr lang="ru-RU" dirty="0">
                <a:latin typeface="+mj-lt"/>
                <a:ea typeface="+mn-lt"/>
                <a:cs typeface="+mn-lt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Контакты  . . . . . . . . . . . . . . . . . . . 08 </a:t>
            </a:r>
            <a:endParaRPr lang="ru-RU" dirty="0">
              <a:latin typeface="+mj-lt"/>
            </a:endParaRPr>
          </a:p>
          <a:p>
            <a:pPr algn="just"/>
            <a:r>
              <a:rPr lang="ru-RU" dirty="0">
                <a:latin typeface="+mj-lt"/>
                <a:ea typeface="+mn-lt"/>
                <a:cs typeface="Posterama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Как добраться  . . . . . . . . . . . . . . 09</a:t>
            </a:r>
            <a:endParaRPr lang="ru-RU" dirty="0">
              <a:latin typeface="+mj-lt"/>
            </a:endParaRPr>
          </a:p>
          <a:p>
            <a:pPr algn="just"/>
            <a:r>
              <a:rPr lang="ru-RU" dirty="0">
                <a:latin typeface="+mj-lt"/>
                <a:ea typeface="+mn-lt"/>
                <a:cs typeface="+mn-lt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Источники  . . . . . . . . . . . . . . . . .  10</a:t>
            </a:r>
            <a:endParaRPr lang="ru-RU" dirty="0">
              <a:latin typeface="+mj-lt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D0AA169B-7799-7136-4964-B9FD8AA2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11830" y="5848350"/>
            <a:ext cx="451338" cy="374894"/>
          </a:xfrm>
        </p:spPr>
        <p:txBody>
          <a:bodyPr/>
          <a:lstStyle/>
          <a:p>
            <a:fld id="{1F646F3F-274D-499B-ABBE-824EB4ABDC3D}" type="slidenum">
              <a:rPr lang="en-US" sz="1800" dirty="0" smtClean="0">
                <a:solidFill>
                  <a:srgbClr val="00183E"/>
                </a:solidFill>
                <a:latin typeface="Posterama"/>
                <a:cs typeface="Segoe UI Semilight"/>
              </a:rPr>
              <a:t>2</a:t>
            </a:fld>
            <a:endParaRPr lang="ru-RU" sz="1800">
              <a:solidFill>
                <a:srgbClr val="00183E"/>
              </a:solidFill>
              <a:latin typeface="Posterama"/>
              <a:cs typeface="Segoe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1374785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6E15305-164C-44CD-9E0F-420C2DC1B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A2DC5C2-CCA7-49E4-B67F-6F121D488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00183E">
              <a:alpha val="78000"/>
            </a:srgbClr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Freeform: Shape 37">
            <a:extLst>
              <a:ext uri="{FF2B5EF4-FFF2-40B4-BE49-F238E27FC236}">
                <a16:creationId xmlns:a16="http://schemas.microsoft.com/office/drawing/2014/main" id="{27966D5E-7857-415C-B50C-0DD96BCB7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986" y="0"/>
            <a:ext cx="10615629" cy="6858000"/>
          </a:xfrm>
          <a:custGeom>
            <a:avLst/>
            <a:gdLst>
              <a:gd name="connsiteX0" fmla="*/ 7169276 w 10615629"/>
              <a:gd name="connsiteY0" fmla="*/ 5704266 h 6858000"/>
              <a:gd name="connsiteX1" fmla="*/ 7514897 w 10615629"/>
              <a:gd name="connsiteY1" fmla="*/ 6049887 h 6858000"/>
              <a:gd name="connsiteX2" fmla="*/ 7169276 w 10615629"/>
              <a:gd name="connsiteY2" fmla="*/ 6395508 h 6858000"/>
              <a:gd name="connsiteX3" fmla="*/ 6823655 w 10615629"/>
              <a:gd name="connsiteY3" fmla="*/ 6049887 h 6858000"/>
              <a:gd name="connsiteX4" fmla="*/ 7169276 w 10615629"/>
              <a:gd name="connsiteY4" fmla="*/ 5704266 h 6858000"/>
              <a:gd name="connsiteX5" fmla="*/ 10010446 w 10615629"/>
              <a:gd name="connsiteY5" fmla="*/ 2324705 h 6858000"/>
              <a:gd name="connsiteX6" fmla="*/ 10456760 w 10615629"/>
              <a:gd name="connsiteY6" fmla="*/ 2771019 h 6858000"/>
              <a:gd name="connsiteX7" fmla="*/ 10010446 w 10615629"/>
              <a:gd name="connsiteY7" fmla="*/ 3217333 h 6858000"/>
              <a:gd name="connsiteX8" fmla="*/ 9564132 w 10615629"/>
              <a:gd name="connsiteY8" fmla="*/ 2771019 h 6858000"/>
              <a:gd name="connsiteX9" fmla="*/ 10010446 w 10615629"/>
              <a:gd name="connsiteY9" fmla="*/ 2324705 h 6858000"/>
              <a:gd name="connsiteX10" fmla="*/ 10354145 w 10615629"/>
              <a:gd name="connsiteY10" fmla="*/ 1665213 h 6858000"/>
              <a:gd name="connsiteX11" fmla="*/ 10615629 w 10615629"/>
              <a:gd name="connsiteY11" fmla="*/ 1926697 h 6858000"/>
              <a:gd name="connsiteX12" fmla="*/ 10354145 w 10615629"/>
              <a:gd name="connsiteY12" fmla="*/ 2188181 h 6858000"/>
              <a:gd name="connsiteX13" fmla="*/ 10092661 w 10615629"/>
              <a:gd name="connsiteY13" fmla="*/ 1926697 h 6858000"/>
              <a:gd name="connsiteX14" fmla="*/ 10354145 w 10615629"/>
              <a:gd name="connsiteY14" fmla="*/ 1665213 h 6858000"/>
              <a:gd name="connsiteX15" fmla="*/ 1458901 w 10615629"/>
              <a:gd name="connsiteY15" fmla="*/ 659644 h 6858000"/>
              <a:gd name="connsiteX16" fmla="*/ 1905215 w 10615629"/>
              <a:gd name="connsiteY16" fmla="*/ 1105958 h 6858000"/>
              <a:gd name="connsiteX17" fmla="*/ 1458901 w 10615629"/>
              <a:gd name="connsiteY17" fmla="*/ 1552272 h 6858000"/>
              <a:gd name="connsiteX18" fmla="*/ 1012587 w 10615629"/>
              <a:gd name="connsiteY18" fmla="*/ 1105958 h 6858000"/>
              <a:gd name="connsiteX19" fmla="*/ 1458901 w 10615629"/>
              <a:gd name="connsiteY19" fmla="*/ 659644 h 6858000"/>
              <a:gd name="connsiteX20" fmla="*/ 6674038 w 10615629"/>
              <a:gd name="connsiteY20" fmla="*/ 0 h 6858000"/>
              <a:gd name="connsiteX21" fmla="*/ 10121228 w 10615629"/>
              <a:gd name="connsiteY21" fmla="*/ 0 h 6858000"/>
              <a:gd name="connsiteX22" fmla="*/ 10122250 w 10615629"/>
              <a:gd name="connsiteY22" fmla="*/ 1542 h 6858000"/>
              <a:gd name="connsiteX23" fmla="*/ 9914575 w 10615629"/>
              <a:gd name="connsiteY23" fmla="*/ 1714821 h 6858000"/>
              <a:gd name="connsiteX24" fmla="*/ 9361609 w 10615629"/>
              <a:gd name="connsiteY24" fmla="*/ 2396453 h 6858000"/>
              <a:gd name="connsiteX25" fmla="*/ 9334635 w 10615629"/>
              <a:gd name="connsiteY25" fmla="*/ 3107486 h 6858000"/>
              <a:gd name="connsiteX26" fmla="*/ 9815042 w 10615629"/>
              <a:gd name="connsiteY26" fmla="*/ 3891891 h 6858000"/>
              <a:gd name="connsiteX27" fmla="*/ 9376176 w 10615629"/>
              <a:gd name="connsiteY27" fmla="*/ 5202286 h 6858000"/>
              <a:gd name="connsiteX28" fmla="*/ 7869813 w 10615629"/>
              <a:gd name="connsiteY28" fmla="*/ 5436960 h 6858000"/>
              <a:gd name="connsiteX29" fmla="*/ 6545392 w 10615629"/>
              <a:gd name="connsiteY29" fmla="*/ 5630362 h 6858000"/>
              <a:gd name="connsiteX30" fmla="*/ 5772723 w 10615629"/>
              <a:gd name="connsiteY30" fmla="*/ 6502431 h 6858000"/>
              <a:gd name="connsiteX31" fmla="*/ 5542129 w 10615629"/>
              <a:gd name="connsiteY31" fmla="*/ 6791052 h 6858000"/>
              <a:gd name="connsiteX32" fmla="*/ 5487454 w 10615629"/>
              <a:gd name="connsiteY32" fmla="*/ 6858000 h 6858000"/>
              <a:gd name="connsiteX33" fmla="*/ 3860772 w 10615629"/>
              <a:gd name="connsiteY33" fmla="*/ 6858000 h 6858000"/>
              <a:gd name="connsiteX34" fmla="*/ 3806309 w 10615629"/>
              <a:gd name="connsiteY34" fmla="*/ 6753976 h 6858000"/>
              <a:gd name="connsiteX35" fmla="*/ 3692626 w 10615629"/>
              <a:gd name="connsiteY35" fmla="*/ 6315366 h 6858000"/>
              <a:gd name="connsiteX36" fmla="*/ 2561203 w 10615629"/>
              <a:gd name="connsiteY36" fmla="*/ 5694965 h 6858000"/>
              <a:gd name="connsiteX37" fmla="*/ 69617 w 10615629"/>
              <a:gd name="connsiteY37" fmla="*/ 4316865 h 6858000"/>
              <a:gd name="connsiteX38" fmla="*/ 1643 w 10615629"/>
              <a:gd name="connsiteY38" fmla="*/ 3718987 h 6858000"/>
              <a:gd name="connsiteX39" fmla="*/ 368893 w 10615629"/>
              <a:gd name="connsiteY39" fmla="*/ 2555465 h 6858000"/>
              <a:gd name="connsiteX40" fmla="*/ 1113509 w 10615629"/>
              <a:gd name="connsiteY40" fmla="*/ 2231777 h 6858000"/>
              <a:gd name="connsiteX41" fmla="*/ 2037233 w 10615629"/>
              <a:gd name="connsiteY41" fmla="*/ 2044714 h 6858000"/>
              <a:gd name="connsiteX42" fmla="*/ 2547311 w 10615629"/>
              <a:gd name="connsiteY42" fmla="*/ 1444273 h 6858000"/>
              <a:gd name="connsiteX43" fmla="*/ 3900864 w 10615629"/>
              <a:gd name="connsiteY43" fmla="*/ 617925 h 6858000"/>
              <a:gd name="connsiteX44" fmla="*/ 4571572 w 10615629"/>
              <a:gd name="connsiteY44" fmla="*/ 899937 h 6858000"/>
              <a:gd name="connsiteX45" fmla="*/ 6039226 w 10615629"/>
              <a:gd name="connsiteY45" fmla="*/ 670658 h 6858000"/>
              <a:gd name="connsiteX46" fmla="*/ 6656610 w 10615629"/>
              <a:gd name="connsiteY46" fmla="*/ 1615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0615629" h="6858000">
                <a:moveTo>
                  <a:pt x="7169276" y="5704266"/>
                </a:moveTo>
                <a:cubicBezTo>
                  <a:pt x="7360157" y="5704266"/>
                  <a:pt x="7514897" y="5859006"/>
                  <a:pt x="7514897" y="6049887"/>
                </a:cubicBezTo>
                <a:cubicBezTo>
                  <a:pt x="7514897" y="6240768"/>
                  <a:pt x="7360157" y="6395508"/>
                  <a:pt x="7169276" y="6395508"/>
                </a:cubicBezTo>
                <a:cubicBezTo>
                  <a:pt x="6978395" y="6395508"/>
                  <a:pt x="6823655" y="6240768"/>
                  <a:pt x="6823655" y="6049887"/>
                </a:cubicBezTo>
                <a:cubicBezTo>
                  <a:pt x="6823655" y="5859006"/>
                  <a:pt x="6978395" y="5704266"/>
                  <a:pt x="7169276" y="5704266"/>
                </a:cubicBezTo>
                <a:close/>
                <a:moveTo>
                  <a:pt x="10010446" y="2324705"/>
                </a:moveTo>
                <a:cubicBezTo>
                  <a:pt x="10256938" y="2324705"/>
                  <a:pt x="10456760" y="2524528"/>
                  <a:pt x="10456760" y="2771019"/>
                </a:cubicBezTo>
                <a:cubicBezTo>
                  <a:pt x="10456760" y="3017511"/>
                  <a:pt x="10256938" y="3217333"/>
                  <a:pt x="10010446" y="3217333"/>
                </a:cubicBezTo>
                <a:cubicBezTo>
                  <a:pt x="9763954" y="3217333"/>
                  <a:pt x="9564132" y="3017511"/>
                  <a:pt x="9564132" y="2771019"/>
                </a:cubicBezTo>
                <a:cubicBezTo>
                  <a:pt x="9564132" y="2524528"/>
                  <a:pt x="9763954" y="2324705"/>
                  <a:pt x="10010446" y="2324705"/>
                </a:cubicBezTo>
                <a:close/>
                <a:moveTo>
                  <a:pt x="10354145" y="1665213"/>
                </a:moveTo>
                <a:cubicBezTo>
                  <a:pt x="10498559" y="1665213"/>
                  <a:pt x="10615629" y="1782283"/>
                  <a:pt x="10615629" y="1926697"/>
                </a:cubicBezTo>
                <a:cubicBezTo>
                  <a:pt x="10615629" y="2071111"/>
                  <a:pt x="10498559" y="2188181"/>
                  <a:pt x="10354145" y="2188181"/>
                </a:cubicBezTo>
                <a:cubicBezTo>
                  <a:pt x="10209731" y="2188181"/>
                  <a:pt x="10092661" y="2071111"/>
                  <a:pt x="10092661" y="1926697"/>
                </a:cubicBezTo>
                <a:cubicBezTo>
                  <a:pt x="10092661" y="1782283"/>
                  <a:pt x="10209731" y="1665213"/>
                  <a:pt x="10354145" y="1665213"/>
                </a:cubicBezTo>
                <a:close/>
                <a:moveTo>
                  <a:pt x="1458901" y="659644"/>
                </a:moveTo>
                <a:cubicBezTo>
                  <a:pt x="1705393" y="659644"/>
                  <a:pt x="1905215" y="859466"/>
                  <a:pt x="1905215" y="1105958"/>
                </a:cubicBezTo>
                <a:cubicBezTo>
                  <a:pt x="1905215" y="1352450"/>
                  <a:pt x="1705393" y="1552272"/>
                  <a:pt x="1458901" y="1552272"/>
                </a:cubicBezTo>
                <a:cubicBezTo>
                  <a:pt x="1212409" y="1552272"/>
                  <a:pt x="1012587" y="1352450"/>
                  <a:pt x="1012587" y="1105958"/>
                </a:cubicBezTo>
                <a:cubicBezTo>
                  <a:pt x="1012587" y="859466"/>
                  <a:pt x="1212409" y="659644"/>
                  <a:pt x="1458901" y="659644"/>
                </a:cubicBezTo>
                <a:close/>
                <a:moveTo>
                  <a:pt x="6674038" y="0"/>
                </a:moveTo>
                <a:lnTo>
                  <a:pt x="10121228" y="0"/>
                </a:lnTo>
                <a:lnTo>
                  <a:pt x="10122250" y="1542"/>
                </a:lnTo>
                <a:cubicBezTo>
                  <a:pt x="10407914" y="485220"/>
                  <a:pt x="10448238" y="1134713"/>
                  <a:pt x="9914575" y="1714821"/>
                </a:cubicBezTo>
                <a:cubicBezTo>
                  <a:pt x="9716856" y="1929804"/>
                  <a:pt x="9539638" y="2164208"/>
                  <a:pt x="9361609" y="2396453"/>
                </a:cubicBezTo>
                <a:cubicBezTo>
                  <a:pt x="9193292" y="2616157"/>
                  <a:pt x="9188572" y="2869712"/>
                  <a:pt x="9334635" y="3107486"/>
                </a:cubicBezTo>
                <a:cubicBezTo>
                  <a:pt x="9495670" y="3368730"/>
                  <a:pt x="9683004" y="3617025"/>
                  <a:pt x="9815042" y="3891891"/>
                </a:cubicBezTo>
                <a:cubicBezTo>
                  <a:pt x="10050525" y="4382007"/>
                  <a:pt x="9955575" y="4864841"/>
                  <a:pt x="9376176" y="5202286"/>
                </a:cubicBezTo>
                <a:cubicBezTo>
                  <a:pt x="8901029" y="5479039"/>
                  <a:pt x="8396077" y="5489829"/>
                  <a:pt x="7869813" y="5436960"/>
                </a:cubicBezTo>
                <a:cubicBezTo>
                  <a:pt x="7414764" y="5391373"/>
                  <a:pt x="6924917" y="5356038"/>
                  <a:pt x="6545392" y="5630362"/>
                </a:cubicBezTo>
                <a:cubicBezTo>
                  <a:pt x="6238294" y="5852628"/>
                  <a:pt x="6024795" y="6205178"/>
                  <a:pt x="5772723" y="6502431"/>
                </a:cubicBezTo>
                <a:cubicBezTo>
                  <a:pt x="5693285" y="6596233"/>
                  <a:pt x="5618533" y="6694485"/>
                  <a:pt x="5542129" y="6791052"/>
                </a:cubicBezTo>
                <a:lnTo>
                  <a:pt x="5487454" y="6858000"/>
                </a:lnTo>
                <a:lnTo>
                  <a:pt x="3860772" y="6858000"/>
                </a:lnTo>
                <a:lnTo>
                  <a:pt x="3806309" y="6753976"/>
                </a:lnTo>
                <a:cubicBezTo>
                  <a:pt x="3748311" y="6617180"/>
                  <a:pt x="3717510" y="6461835"/>
                  <a:pt x="3692626" y="6315366"/>
                </a:cubicBezTo>
                <a:cubicBezTo>
                  <a:pt x="3594980" y="5743923"/>
                  <a:pt x="2996563" y="5569132"/>
                  <a:pt x="2561203" y="5694965"/>
                </a:cubicBezTo>
                <a:cubicBezTo>
                  <a:pt x="1295584" y="6063834"/>
                  <a:pt x="405173" y="5417942"/>
                  <a:pt x="69617" y="4316865"/>
                </a:cubicBezTo>
                <a:cubicBezTo>
                  <a:pt x="12163" y="4128181"/>
                  <a:pt x="22818" y="3919404"/>
                  <a:pt x="1643" y="3718987"/>
                </a:cubicBezTo>
                <a:cubicBezTo>
                  <a:pt x="-11845" y="3285650"/>
                  <a:pt x="53163" y="2879692"/>
                  <a:pt x="368893" y="2555465"/>
                </a:cubicBezTo>
                <a:cubicBezTo>
                  <a:pt x="570254" y="2348709"/>
                  <a:pt x="826642" y="2266304"/>
                  <a:pt x="1113509" y="2231777"/>
                </a:cubicBezTo>
                <a:cubicBezTo>
                  <a:pt x="1425464" y="2194013"/>
                  <a:pt x="1739171" y="2139122"/>
                  <a:pt x="2037233" y="2044714"/>
                </a:cubicBezTo>
                <a:cubicBezTo>
                  <a:pt x="2313448" y="1957047"/>
                  <a:pt x="2430109" y="1689061"/>
                  <a:pt x="2547311" y="1444273"/>
                </a:cubicBezTo>
                <a:cubicBezTo>
                  <a:pt x="2839304" y="834121"/>
                  <a:pt x="3300290" y="529585"/>
                  <a:pt x="3900864" y="617925"/>
                </a:cubicBezTo>
                <a:cubicBezTo>
                  <a:pt x="4133785" y="652182"/>
                  <a:pt x="4362119" y="778959"/>
                  <a:pt x="4571572" y="899937"/>
                </a:cubicBezTo>
                <a:cubicBezTo>
                  <a:pt x="5133170" y="1224435"/>
                  <a:pt x="5641899" y="1068660"/>
                  <a:pt x="6039226" y="670658"/>
                </a:cubicBezTo>
                <a:cubicBezTo>
                  <a:pt x="6250634" y="458239"/>
                  <a:pt x="6444898" y="227157"/>
                  <a:pt x="6656610" y="1615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789666" y="-1099"/>
            <a:ext cx="4563326" cy="971063"/>
          </a:xfrm>
        </p:spPr>
        <p:txBody>
          <a:bodyPr>
            <a:normAutofit/>
          </a:bodyPr>
          <a:lstStyle/>
          <a:p>
            <a:pPr algn="ctr"/>
            <a:r>
              <a:rPr lang="ru-RU" sz="4800">
                <a:cs typeface="Posterama"/>
              </a:rPr>
              <a:t>О нас:</a:t>
            </a:r>
            <a:endParaRPr lang="ru-RU" sz="480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563377" y="2330409"/>
            <a:ext cx="5661551" cy="237542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ru-RU" sz="2400" b="1">
                <a:latin typeface="Posterama"/>
                <a:cs typeface="Posterama"/>
              </a:rPr>
              <a:t>МЫ</a:t>
            </a:r>
            <a:r>
              <a:rPr lang="ru-RU" sz="2400">
                <a:latin typeface="Posterama"/>
                <a:cs typeface="Posterama"/>
              </a:rPr>
              <a:t> компания, которая создает игры.</a:t>
            </a:r>
            <a:endParaRPr lang="ru-RU" sz="2400"/>
          </a:p>
          <a:p>
            <a:pPr algn="just"/>
            <a:r>
              <a:rPr lang="ru-RU" sz="2400" b="1">
                <a:latin typeface="Posterama"/>
                <a:cs typeface="Posterama"/>
              </a:rPr>
              <a:t>МЫ</a:t>
            </a:r>
            <a:r>
              <a:rPr lang="ru-RU" sz="2400">
                <a:latin typeface="Posterama"/>
                <a:cs typeface="Posterama"/>
              </a:rPr>
              <a:t> компания, которая поможет вам в продвижение вашей игры.</a:t>
            </a:r>
          </a:p>
          <a:p>
            <a:pPr algn="just"/>
            <a:r>
              <a:rPr lang="ru-RU" sz="2400" b="1">
                <a:latin typeface="Posterama"/>
                <a:cs typeface="Posterama"/>
              </a:rPr>
              <a:t>МЫ</a:t>
            </a:r>
            <a:r>
              <a:rPr lang="ru-RU" sz="2400">
                <a:latin typeface="Posterama"/>
                <a:cs typeface="Posterama"/>
              </a:rPr>
              <a:t> вдохновение и поддержка талантливых разработчиков.</a:t>
            </a:r>
          </a:p>
          <a:p>
            <a:pPr algn="ctr"/>
            <a:endParaRPr lang="ru-RU">
              <a:latin typeface="Posterama"/>
              <a:cs typeface="Posterama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D0AA169B-7799-7136-4964-B9FD8AA2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11830" y="5848350"/>
            <a:ext cx="451338" cy="374894"/>
          </a:xfrm>
        </p:spPr>
        <p:txBody>
          <a:bodyPr/>
          <a:lstStyle/>
          <a:p>
            <a:fld id="{1F646F3F-274D-499B-ABBE-824EB4ABDC3D}" type="slidenum">
              <a:rPr lang="en-US" sz="1800" dirty="0" smtClean="0">
                <a:solidFill>
                  <a:srgbClr val="00183E"/>
                </a:solidFill>
                <a:latin typeface="Posterama"/>
                <a:cs typeface="Segoe UI Semilight"/>
              </a:rPr>
              <a:t>3</a:t>
            </a:fld>
            <a:endParaRPr lang="ru-RU" sz="1800">
              <a:solidFill>
                <a:srgbClr val="00183E"/>
              </a:solidFill>
              <a:latin typeface="Posterama"/>
              <a:cs typeface="Segoe UI Semilight"/>
            </a:endParaRPr>
          </a:p>
        </p:txBody>
      </p:sp>
      <p:sp>
        <p:nvSpPr>
          <p:cNvPr id="4" name="Управляющая кнопка: &quot;На главную&quot; 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CD2F2C9A-322C-8DF7-234B-7A0727B541B3}"/>
              </a:ext>
            </a:extLst>
          </p:cNvPr>
          <p:cNvSpPr/>
          <p:nvPr/>
        </p:nvSpPr>
        <p:spPr>
          <a:xfrm>
            <a:off x="5050679" y="5964952"/>
            <a:ext cx="852172" cy="646856"/>
          </a:xfrm>
          <a:prstGeom prst="actionButtonHom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047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6E15305-164C-44CD-9E0F-420C2DC1B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A2DC5C2-CCA7-49E4-B67F-6F121D488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00183E">
              <a:alpha val="78000"/>
            </a:srgbClr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Freeform: Shape 37">
            <a:extLst>
              <a:ext uri="{FF2B5EF4-FFF2-40B4-BE49-F238E27FC236}">
                <a16:creationId xmlns:a16="http://schemas.microsoft.com/office/drawing/2014/main" id="{27966D5E-7857-415C-B50C-0DD96BCB7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986" y="0"/>
            <a:ext cx="10615629" cy="6858000"/>
          </a:xfrm>
          <a:custGeom>
            <a:avLst/>
            <a:gdLst>
              <a:gd name="connsiteX0" fmla="*/ 7169276 w 10615629"/>
              <a:gd name="connsiteY0" fmla="*/ 5704266 h 6858000"/>
              <a:gd name="connsiteX1" fmla="*/ 7514897 w 10615629"/>
              <a:gd name="connsiteY1" fmla="*/ 6049887 h 6858000"/>
              <a:gd name="connsiteX2" fmla="*/ 7169276 w 10615629"/>
              <a:gd name="connsiteY2" fmla="*/ 6395508 h 6858000"/>
              <a:gd name="connsiteX3" fmla="*/ 6823655 w 10615629"/>
              <a:gd name="connsiteY3" fmla="*/ 6049887 h 6858000"/>
              <a:gd name="connsiteX4" fmla="*/ 7169276 w 10615629"/>
              <a:gd name="connsiteY4" fmla="*/ 5704266 h 6858000"/>
              <a:gd name="connsiteX5" fmla="*/ 10010446 w 10615629"/>
              <a:gd name="connsiteY5" fmla="*/ 2324705 h 6858000"/>
              <a:gd name="connsiteX6" fmla="*/ 10456760 w 10615629"/>
              <a:gd name="connsiteY6" fmla="*/ 2771019 h 6858000"/>
              <a:gd name="connsiteX7" fmla="*/ 10010446 w 10615629"/>
              <a:gd name="connsiteY7" fmla="*/ 3217333 h 6858000"/>
              <a:gd name="connsiteX8" fmla="*/ 9564132 w 10615629"/>
              <a:gd name="connsiteY8" fmla="*/ 2771019 h 6858000"/>
              <a:gd name="connsiteX9" fmla="*/ 10010446 w 10615629"/>
              <a:gd name="connsiteY9" fmla="*/ 2324705 h 6858000"/>
              <a:gd name="connsiteX10" fmla="*/ 10354145 w 10615629"/>
              <a:gd name="connsiteY10" fmla="*/ 1665213 h 6858000"/>
              <a:gd name="connsiteX11" fmla="*/ 10615629 w 10615629"/>
              <a:gd name="connsiteY11" fmla="*/ 1926697 h 6858000"/>
              <a:gd name="connsiteX12" fmla="*/ 10354145 w 10615629"/>
              <a:gd name="connsiteY12" fmla="*/ 2188181 h 6858000"/>
              <a:gd name="connsiteX13" fmla="*/ 10092661 w 10615629"/>
              <a:gd name="connsiteY13" fmla="*/ 1926697 h 6858000"/>
              <a:gd name="connsiteX14" fmla="*/ 10354145 w 10615629"/>
              <a:gd name="connsiteY14" fmla="*/ 1665213 h 6858000"/>
              <a:gd name="connsiteX15" fmla="*/ 1458901 w 10615629"/>
              <a:gd name="connsiteY15" fmla="*/ 659644 h 6858000"/>
              <a:gd name="connsiteX16" fmla="*/ 1905215 w 10615629"/>
              <a:gd name="connsiteY16" fmla="*/ 1105958 h 6858000"/>
              <a:gd name="connsiteX17" fmla="*/ 1458901 w 10615629"/>
              <a:gd name="connsiteY17" fmla="*/ 1552272 h 6858000"/>
              <a:gd name="connsiteX18" fmla="*/ 1012587 w 10615629"/>
              <a:gd name="connsiteY18" fmla="*/ 1105958 h 6858000"/>
              <a:gd name="connsiteX19" fmla="*/ 1458901 w 10615629"/>
              <a:gd name="connsiteY19" fmla="*/ 659644 h 6858000"/>
              <a:gd name="connsiteX20" fmla="*/ 6674038 w 10615629"/>
              <a:gd name="connsiteY20" fmla="*/ 0 h 6858000"/>
              <a:gd name="connsiteX21" fmla="*/ 10121228 w 10615629"/>
              <a:gd name="connsiteY21" fmla="*/ 0 h 6858000"/>
              <a:gd name="connsiteX22" fmla="*/ 10122250 w 10615629"/>
              <a:gd name="connsiteY22" fmla="*/ 1542 h 6858000"/>
              <a:gd name="connsiteX23" fmla="*/ 9914575 w 10615629"/>
              <a:gd name="connsiteY23" fmla="*/ 1714821 h 6858000"/>
              <a:gd name="connsiteX24" fmla="*/ 9361609 w 10615629"/>
              <a:gd name="connsiteY24" fmla="*/ 2396453 h 6858000"/>
              <a:gd name="connsiteX25" fmla="*/ 9334635 w 10615629"/>
              <a:gd name="connsiteY25" fmla="*/ 3107486 h 6858000"/>
              <a:gd name="connsiteX26" fmla="*/ 9815042 w 10615629"/>
              <a:gd name="connsiteY26" fmla="*/ 3891891 h 6858000"/>
              <a:gd name="connsiteX27" fmla="*/ 9376176 w 10615629"/>
              <a:gd name="connsiteY27" fmla="*/ 5202286 h 6858000"/>
              <a:gd name="connsiteX28" fmla="*/ 7869813 w 10615629"/>
              <a:gd name="connsiteY28" fmla="*/ 5436960 h 6858000"/>
              <a:gd name="connsiteX29" fmla="*/ 6545392 w 10615629"/>
              <a:gd name="connsiteY29" fmla="*/ 5630362 h 6858000"/>
              <a:gd name="connsiteX30" fmla="*/ 5772723 w 10615629"/>
              <a:gd name="connsiteY30" fmla="*/ 6502431 h 6858000"/>
              <a:gd name="connsiteX31" fmla="*/ 5542129 w 10615629"/>
              <a:gd name="connsiteY31" fmla="*/ 6791052 h 6858000"/>
              <a:gd name="connsiteX32" fmla="*/ 5487454 w 10615629"/>
              <a:gd name="connsiteY32" fmla="*/ 6858000 h 6858000"/>
              <a:gd name="connsiteX33" fmla="*/ 3860772 w 10615629"/>
              <a:gd name="connsiteY33" fmla="*/ 6858000 h 6858000"/>
              <a:gd name="connsiteX34" fmla="*/ 3806309 w 10615629"/>
              <a:gd name="connsiteY34" fmla="*/ 6753976 h 6858000"/>
              <a:gd name="connsiteX35" fmla="*/ 3692626 w 10615629"/>
              <a:gd name="connsiteY35" fmla="*/ 6315366 h 6858000"/>
              <a:gd name="connsiteX36" fmla="*/ 2561203 w 10615629"/>
              <a:gd name="connsiteY36" fmla="*/ 5694965 h 6858000"/>
              <a:gd name="connsiteX37" fmla="*/ 69617 w 10615629"/>
              <a:gd name="connsiteY37" fmla="*/ 4316865 h 6858000"/>
              <a:gd name="connsiteX38" fmla="*/ 1643 w 10615629"/>
              <a:gd name="connsiteY38" fmla="*/ 3718987 h 6858000"/>
              <a:gd name="connsiteX39" fmla="*/ 368893 w 10615629"/>
              <a:gd name="connsiteY39" fmla="*/ 2555465 h 6858000"/>
              <a:gd name="connsiteX40" fmla="*/ 1113509 w 10615629"/>
              <a:gd name="connsiteY40" fmla="*/ 2231777 h 6858000"/>
              <a:gd name="connsiteX41" fmla="*/ 2037233 w 10615629"/>
              <a:gd name="connsiteY41" fmla="*/ 2044714 h 6858000"/>
              <a:gd name="connsiteX42" fmla="*/ 2547311 w 10615629"/>
              <a:gd name="connsiteY42" fmla="*/ 1444273 h 6858000"/>
              <a:gd name="connsiteX43" fmla="*/ 3900864 w 10615629"/>
              <a:gd name="connsiteY43" fmla="*/ 617925 h 6858000"/>
              <a:gd name="connsiteX44" fmla="*/ 4571572 w 10615629"/>
              <a:gd name="connsiteY44" fmla="*/ 899937 h 6858000"/>
              <a:gd name="connsiteX45" fmla="*/ 6039226 w 10615629"/>
              <a:gd name="connsiteY45" fmla="*/ 670658 h 6858000"/>
              <a:gd name="connsiteX46" fmla="*/ 6656610 w 10615629"/>
              <a:gd name="connsiteY46" fmla="*/ 1615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0615629" h="6858000">
                <a:moveTo>
                  <a:pt x="7169276" y="5704266"/>
                </a:moveTo>
                <a:cubicBezTo>
                  <a:pt x="7360157" y="5704266"/>
                  <a:pt x="7514897" y="5859006"/>
                  <a:pt x="7514897" y="6049887"/>
                </a:cubicBezTo>
                <a:cubicBezTo>
                  <a:pt x="7514897" y="6240768"/>
                  <a:pt x="7360157" y="6395508"/>
                  <a:pt x="7169276" y="6395508"/>
                </a:cubicBezTo>
                <a:cubicBezTo>
                  <a:pt x="6978395" y="6395508"/>
                  <a:pt x="6823655" y="6240768"/>
                  <a:pt x="6823655" y="6049887"/>
                </a:cubicBezTo>
                <a:cubicBezTo>
                  <a:pt x="6823655" y="5859006"/>
                  <a:pt x="6978395" y="5704266"/>
                  <a:pt x="7169276" y="5704266"/>
                </a:cubicBezTo>
                <a:close/>
                <a:moveTo>
                  <a:pt x="10010446" y="2324705"/>
                </a:moveTo>
                <a:cubicBezTo>
                  <a:pt x="10256938" y="2324705"/>
                  <a:pt x="10456760" y="2524528"/>
                  <a:pt x="10456760" y="2771019"/>
                </a:cubicBezTo>
                <a:cubicBezTo>
                  <a:pt x="10456760" y="3017511"/>
                  <a:pt x="10256938" y="3217333"/>
                  <a:pt x="10010446" y="3217333"/>
                </a:cubicBezTo>
                <a:cubicBezTo>
                  <a:pt x="9763954" y="3217333"/>
                  <a:pt x="9564132" y="3017511"/>
                  <a:pt x="9564132" y="2771019"/>
                </a:cubicBezTo>
                <a:cubicBezTo>
                  <a:pt x="9564132" y="2524528"/>
                  <a:pt x="9763954" y="2324705"/>
                  <a:pt x="10010446" y="2324705"/>
                </a:cubicBezTo>
                <a:close/>
                <a:moveTo>
                  <a:pt x="10354145" y="1665213"/>
                </a:moveTo>
                <a:cubicBezTo>
                  <a:pt x="10498559" y="1665213"/>
                  <a:pt x="10615629" y="1782283"/>
                  <a:pt x="10615629" y="1926697"/>
                </a:cubicBezTo>
                <a:cubicBezTo>
                  <a:pt x="10615629" y="2071111"/>
                  <a:pt x="10498559" y="2188181"/>
                  <a:pt x="10354145" y="2188181"/>
                </a:cubicBezTo>
                <a:cubicBezTo>
                  <a:pt x="10209731" y="2188181"/>
                  <a:pt x="10092661" y="2071111"/>
                  <a:pt x="10092661" y="1926697"/>
                </a:cubicBezTo>
                <a:cubicBezTo>
                  <a:pt x="10092661" y="1782283"/>
                  <a:pt x="10209731" y="1665213"/>
                  <a:pt x="10354145" y="1665213"/>
                </a:cubicBezTo>
                <a:close/>
                <a:moveTo>
                  <a:pt x="1458901" y="659644"/>
                </a:moveTo>
                <a:cubicBezTo>
                  <a:pt x="1705393" y="659644"/>
                  <a:pt x="1905215" y="859466"/>
                  <a:pt x="1905215" y="1105958"/>
                </a:cubicBezTo>
                <a:cubicBezTo>
                  <a:pt x="1905215" y="1352450"/>
                  <a:pt x="1705393" y="1552272"/>
                  <a:pt x="1458901" y="1552272"/>
                </a:cubicBezTo>
                <a:cubicBezTo>
                  <a:pt x="1212409" y="1552272"/>
                  <a:pt x="1012587" y="1352450"/>
                  <a:pt x="1012587" y="1105958"/>
                </a:cubicBezTo>
                <a:cubicBezTo>
                  <a:pt x="1012587" y="859466"/>
                  <a:pt x="1212409" y="659644"/>
                  <a:pt x="1458901" y="659644"/>
                </a:cubicBezTo>
                <a:close/>
                <a:moveTo>
                  <a:pt x="6674038" y="0"/>
                </a:moveTo>
                <a:lnTo>
                  <a:pt x="10121228" y="0"/>
                </a:lnTo>
                <a:lnTo>
                  <a:pt x="10122250" y="1542"/>
                </a:lnTo>
                <a:cubicBezTo>
                  <a:pt x="10407914" y="485220"/>
                  <a:pt x="10448238" y="1134713"/>
                  <a:pt x="9914575" y="1714821"/>
                </a:cubicBezTo>
                <a:cubicBezTo>
                  <a:pt x="9716856" y="1929804"/>
                  <a:pt x="9539638" y="2164208"/>
                  <a:pt x="9361609" y="2396453"/>
                </a:cubicBezTo>
                <a:cubicBezTo>
                  <a:pt x="9193292" y="2616157"/>
                  <a:pt x="9188572" y="2869712"/>
                  <a:pt x="9334635" y="3107486"/>
                </a:cubicBezTo>
                <a:cubicBezTo>
                  <a:pt x="9495670" y="3368730"/>
                  <a:pt x="9683004" y="3617025"/>
                  <a:pt x="9815042" y="3891891"/>
                </a:cubicBezTo>
                <a:cubicBezTo>
                  <a:pt x="10050525" y="4382007"/>
                  <a:pt x="9955575" y="4864841"/>
                  <a:pt x="9376176" y="5202286"/>
                </a:cubicBezTo>
                <a:cubicBezTo>
                  <a:pt x="8901029" y="5479039"/>
                  <a:pt x="8396077" y="5489829"/>
                  <a:pt x="7869813" y="5436960"/>
                </a:cubicBezTo>
                <a:cubicBezTo>
                  <a:pt x="7414764" y="5391373"/>
                  <a:pt x="6924917" y="5356038"/>
                  <a:pt x="6545392" y="5630362"/>
                </a:cubicBezTo>
                <a:cubicBezTo>
                  <a:pt x="6238294" y="5852628"/>
                  <a:pt x="6024795" y="6205178"/>
                  <a:pt x="5772723" y="6502431"/>
                </a:cubicBezTo>
                <a:cubicBezTo>
                  <a:pt x="5693285" y="6596233"/>
                  <a:pt x="5618533" y="6694485"/>
                  <a:pt x="5542129" y="6791052"/>
                </a:cubicBezTo>
                <a:lnTo>
                  <a:pt x="5487454" y="6858000"/>
                </a:lnTo>
                <a:lnTo>
                  <a:pt x="3860772" y="6858000"/>
                </a:lnTo>
                <a:lnTo>
                  <a:pt x="3806309" y="6753976"/>
                </a:lnTo>
                <a:cubicBezTo>
                  <a:pt x="3748311" y="6617180"/>
                  <a:pt x="3717510" y="6461835"/>
                  <a:pt x="3692626" y="6315366"/>
                </a:cubicBezTo>
                <a:cubicBezTo>
                  <a:pt x="3594980" y="5743923"/>
                  <a:pt x="2996563" y="5569132"/>
                  <a:pt x="2561203" y="5694965"/>
                </a:cubicBezTo>
                <a:cubicBezTo>
                  <a:pt x="1295584" y="6063834"/>
                  <a:pt x="405173" y="5417942"/>
                  <a:pt x="69617" y="4316865"/>
                </a:cubicBezTo>
                <a:cubicBezTo>
                  <a:pt x="12163" y="4128181"/>
                  <a:pt x="22818" y="3919404"/>
                  <a:pt x="1643" y="3718987"/>
                </a:cubicBezTo>
                <a:cubicBezTo>
                  <a:pt x="-11845" y="3285650"/>
                  <a:pt x="53163" y="2879692"/>
                  <a:pt x="368893" y="2555465"/>
                </a:cubicBezTo>
                <a:cubicBezTo>
                  <a:pt x="570254" y="2348709"/>
                  <a:pt x="826642" y="2266304"/>
                  <a:pt x="1113509" y="2231777"/>
                </a:cubicBezTo>
                <a:cubicBezTo>
                  <a:pt x="1425464" y="2194013"/>
                  <a:pt x="1739171" y="2139122"/>
                  <a:pt x="2037233" y="2044714"/>
                </a:cubicBezTo>
                <a:cubicBezTo>
                  <a:pt x="2313448" y="1957047"/>
                  <a:pt x="2430109" y="1689061"/>
                  <a:pt x="2547311" y="1444273"/>
                </a:cubicBezTo>
                <a:cubicBezTo>
                  <a:pt x="2839304" y="834121"/>
                  <a:pt x="3300290" y="529585"/>
                  <a:pt x="3900864" y="617925"/>
                </a:cubicBezTo>
                <a:cubicBezTo>
                  <a:pt x="4133785" y="652182"/>
                  <a:pt x="4362119" y="778959"/>
                  <a:pt x="4571572" y="899937"/>
                </a:cubicBezTo>
                <a:cubicBezTo>
                  <a:pt x="5133170" y="1224435"/>
                  <a:pt x="5641899" y="1068660"/>
                  <a:pt x="6039226" y="670658"/>
                </a:cubicBezTo>
                <a:cubicBezTo>
                  <a:pt x="6250634" y="458239"/>
                  <a:pt x="6444898" y="227157"/>
                  <a:pt x="6656610" y="1615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789666" y="-1099"/>
            <a:ext cx="4563326" cy="971063"/>
          </a:xfrm>
        </p:spPr>
        <p:txBody>
          <a:bodyPr>
            <a:normAutofit/>
          </a:bodyPr>
          <a:lstStyle/>
          <a:p>
            <a:pPr algn="ctr"/>
            <a:r>
              <a:rPr lang="ru-RU" sz="4800">
                <a:cs typeface="Posterama"/>
              </a:rPr>
              <a:t>Лозунг:</a:t>
            </a:r>
            <a:endParaRPr lang="ru-RU" sz="480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573960" y="2669076"/>
            <a:ext cx="5037134" cy="151817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ru-RU" sz="3200">
                <a:latin typeface="Posterama"/>
                <a:cs typeface="Posterama"/>
              </a:rPr>
              <a:t>Твоя игра — наш опыт, твой успех — наша цель!</a:t>
            </a:r>
            <a:endParaRPr lang="ru-RU" sz="3200">
              <a:solidFill>
                <a:srgbClr val="000000"/>
              </a:solidFill>
              <a:latin typeface="Posterama"/>
              <a:cs typeface="Posterama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D0AA169B-7799-7136-4964-B9FD8AA2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11830" y="5848350"/>
            <a:ext cx="451338" cy="374894"/>
          </a:xfrm>
        </p:spPr>
        <p:txBody>
          <a:bodyPr/>
          <a:lstStyle/>
          <a:p>
            <a:fld id="{1F646F3F-274D-499B-ABBE-824EB4ABDC3D}" type="slidenum">
              <a:rPr lang="en-US" sz="1800" dirty="0" smtClean="0">
                <a:solidFill>
                  <a:srgbClr val="00183E"/>
                </a:solidFill>
                <a:latin typeface="Posterama"/>
                <a:cs typeface="Segoe UI Semilight"/>
              </a:rPr>
              <a:t>4</a:t>
            </a:fld>
            <a:endParaRPr lang="ru-RU" sz="1800">
              <a:solidFill>
                <a:srgbClr val="00183E"/>
              </a:solidFill>
              <a:latin typeface="Posterama"/>
              <a:cs typeface="Segoe UI Semilight"/>
            </a:endParaRPr>
          </a:p>
        </p:txBody>
      </p:sp>
      <p:sp>
        <p:nvSpPr>
          <p:cNvPr id="6" name="Управляющая кнопка: &quot;На главную&quot; 5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9ADB37A3-7BB9-4946-0355-62A2E3FB68E1}"/>
              </a:ext>
            </a:extLst>
          </p:cNvPr>
          <p:cNvSpPr/>
          <p:nvPr/>
        </p:nvSpPr>
        <p:spPr>
          <a:xfrm>
            <a:off x="5050679" y="5964952"/>
            <a:ext cx="852172" cy="646856"/>
          </a:xfrm>
          <a:prstGeom prst="actionButtonHom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8381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6E15305-164C-44CD-9E0F-420C2DC1B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A2DC5C2-CCA7-49E4-B67F-6F121D488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00183E">
              <a:alpha val="78000"/>
            </a:srgbClr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Freeform: Shape 37">
            <a:extLst>
              <a:ext uri="{FF2B5EF4-FFF2-40B4-BE49-F238E27FC236}">
                <a16:creationId xmlns:a16="http://schemas.microsoft.com/office/drawing/2014/main" id="{27966D5E-7857-415C-B50C-0DD96BCB7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986" y="0"/>
            <a:ext cx="10615629" cy="6858000"/>
          </a:xfrm>
          <a:custGeom>
            <a:avLst/>
            <a:gdLst>
              <a:gd name="connsiteX0" fmla="*/ 7169276 w 10615629"/>
              <a:gd name="connsiteY0" fmla="*/ 5704266 h 6858000"/>
              <a:gd name="connsiteX1" fmla="*/ 7514897 w 10615629"/>
              <a:gd name="connsiteY1" fmla="*/ 6049887 h 6858000"/>
              <a:gd name="connsiteX2" fmla="*/ 7169276 w 10615629"/>
              <a:gd name="connsiteY2" fmla="*/ 6395508 h 6858000"/>
              <a:gd name="connsiteX3" fmla="*/ 6823655 w 10615629"/>
              <a:gd name="connsiteY3" fmla="*/ 6049887 h 6858000"/>
              <a:gd name="connsiteX4" fmla="*/ 7169276 w 10615629"/>
              <a:gd name="connsiteY4" fmla="*/ 5704266 h 6858000"/>
              <a:gd name="connsiteX5" fmla="*/ 10010446 w 10615629"/>
              <a:gd name="connsiteY5" fmla="*/ 2324705 h 6858000"/>
              <a:gd name="connsiteX6" fmla="*/ 10456760 w 10615629"/>
              <a:gd name="connsiteY6" fmla="*/ 2771019 h 6858000"/>
              <a:gd name="connsiteX7" fmla="*/ 10010446 w 10615629"/>
              <a:gd name="connsiteY7" fmla="*/ 3217333 h 6858000"/>
              <a:gd name="connsiteX8" fmla="*/ 9564132 w 10615629"/>
              <a:gd name="connsiteY8" fmla="*/ 2771019 h 6858000"/>
              <a:gd name="connsiteX9" fmla="*/ 10010446 w 10615629"/>
              <a:gd name="connsiteY9" fmla="*/ 2324705 h 6858000"/>
              <a:gd name="connsiteX10" fmla="*/ 10354145 w 10615629"/>
              <a:gd name="connsiteY10" fmla="*/ 1665213 h 6858000"/>
              <a:gd name="connsiteX11" fmla="*/ 10615629 w 10615629"/>
              <a:gd name="connsiteY11" fmla="*/ 1926697 h 6858000"/>
              <a:gd name="connsiteX12" fmla="*/ 10354145 w 10615629"/>
              <a:gd name="connsiteY12" fmla="*/ 2188181 h 6858000"/>
              <a:gd name="connsiteX13" fmla="*/ 10092661 w 10615629"/>
              <a:gd name="connsiteY13" fmla="*/ 1926697 h 6858000"/>
              <a:gd name="connsiteX14" fmla="*/ 10354145 w 10615629"/>
              <a:gd name="connsiteY14" fmla="*/ 1665213 h 6858000"/>
              <a:gd name="connsiteX15" fmla="*/ 1458901 w 10615629"/>
              <a:gd name="connsiteY15" fmla="*/ 659644 h 6858000"/>
              <a:gd name="connsiteX16" fmla="*/ 1905215 w 10615629"/>
              <a:gd name="connsiteY16" fmla="*/ 1105958 h 6858000"/>
              <a:gd name="connsiteX17" fmla="*/ 1458901 w 10615629"/>
              <a:gd name="connsiteY17" fmla="*/ 1552272 h 6858000"/>
              <a:gd name="connsiteX18" fmla="*/ 1012587 w 10615629"/>
              <a:gd name="connsiteY18" fmla="*/ 1105958 h 6858000"/>
              <a:gd name="connsiteX19" fmla="*/ 1458901 w 10615629"/>
              <a:gd name="connsiteY19" fmla="*/ 659644 h 6858000"/>
              <a:gd name="connsiteX20" fmla="*/ 6674038 w 10615629"/>
              <a:gd name="connsiteY20" fmla="*/ 0 h 6858000"/>
              <a:gd name="connsiteX21" fmla="*/ 10121228 w 10615629"/>
              <a:gd name="connsiteY21" fmla="*/ 0 h 6858000"/>
              <a:gd name="connsiteX22" fmla="*/ 10122250 w 10615629"/>
              <a:gd name="connsiteY22" fmla="*/ 1542 h 6858000"/>
              <a:gd name="connsiteX23" fmla="*/ 9914575 w 10615629"/>
              <a:gd name="connsiteY23" fmla="*/ 1714821 h 6858000"/>
              <a:gd name="connsiteX24" fmla="*/ 9361609 w 10615629"/>
              <a:gd name="connsiteY24" fmla="*/ 2396453 h 6858000"/>
              <a:gd name="connsiteX25" fmla="*/ 9334635 w 10615629"/>
              <a:gd name="connsiteY25" fmla="*/ 3107486 h 6858000"/>
              <a:gd name="connsiteX26" fmla="*/ 9815042 w 10615629"/>
              <a:gd name="connsiteY26" fmla="*/ 3891891 h 6858000"/>
              <a:gd name="connsiteX27" fmla="*/ 9376176 w 10615629"/>
              <a:gd name="connsiteY27" fmla="*/ 5202286 h 6858000"/>
              <a:gd name="connsiteX28" fmla="*/ 7869813 w 10615629"/>
              <a:gd name="connsiteY28" fmla="*/ 5436960 h 6858000"/>
              <a:gd name="connsiteX29" fmla="*/ 6545392 w 10615629"/>
              <a:gd name="connsiteY29" fmla="*/ 5630362 h 6858000"/>
              <a:gd name="connsiteX30" fmla="*/ 5772723 w 10615629"/>
              <a:gd name="connsiteY30" fmla="*/ 6502431 h 6858000"/>
              <a:gd name="connsiteX31" fmla="*/ 5542129 w 10615629"/>
              <a:gd name="connsiteY31" fmla="*/ 6791052 h 6858000"/>
              <a:gd name="connsiteX32" fmla="*/ 5487454 w 10615629"/>
              <a:gd name="connsiteY32" fmla="*/ 6858000 h 6858000"/>
              <a:gd name="connsiteX33" fmla="*/ 3860772 w 10615629"/>
              <a:gd name="connsiteY33" fmla="*/ 6858000 h 6858000"/>
              <a:gd name="connsiteX34" fmla="*/ 3806309 w 10615629"/>
              <a:gd name="connsiteY34" fmla="*/ 6753976 h 6858000"/>
              <a:gd name="connsiteX35" fmla="*/ 3692626 w 10615629"/>
              <a:gd name="connsiteY35" fmla="*/ 6315366 h 6858000"/>
              <a:gd name="connsiteX36" fmla="*/ 2561203 w 10615629"/>
              <a:gd name="connsiteY36" fmla="*/ 5694965 h 6858000"/>
              <a:gd name="connsiteX37" fmla="*/ 69617 w 10615629"/>
              <a:gd name="connsiteY37" fmla="*/ 4316865 h 6858000"/>
              <a:gd name="connsiteX38" fmla="*/ 1643 w 10615629"/>
              <a:gd name="connsiteY38" fmla="*/ 3718987 h 6858000"/>
              <a:gd name="connsiteX39" fmla="*/ 368893 w 10615629"/>
              <a:gd name="connsiteY39" fmla="*/ 2555465 h 6858000"/>
              <a:gd name="connsiteX40" fmla="*/ 1113509 w 10615629"/>
              <a:gd name="connsiteY40" fmla="*/ 2231777 h 6858000"/>
              <a:gd name="connsiteX41" fmla="*/ 2037233 w 10615629"/>
              <a:gd name="connsiteY41" fmla="*/ 2044714 h 6858000"/>
              <a:gd name="connsiteX42" fmla="*/ 2547311 w 10615629"/>
              <a:gd name="connsiteY42" fmla="*/ 1444273 h 6858000"/>
              <a:gd name="connsiteX43" fmla="*/ 3900864 w 10615629"/>
              <a:gd name="connsiteY43" fmla="*/ 617925 h 6858000"/>
              <a:gd name="connsiteX44" fmla="*/ 4571572 w 10615629"/>
              <a:gd name="connsiteY44" fmla="*/ 899937 h 6858000"/>
              <a:gd name="connsiteX45" fmla="*/ 6039226 w 10615629"/>
              <a:gd name="connsiteY45" fmla="*/ 670658 h 6858000"/>
              <a:gd name="connsiteX46" fmla="*/ 6656610 w 10615629"/>
              <a:gd name="connsiteY46" fmla="*/ 1615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0615629" h="6858000">
                <a:moveTo>
                  <a:pt x="7169276" y="5704266"/>
                </a:moveTo>
                <a:cubicBezTo>
                  <a:pt x="7360157" y="5704266"/>
                  <a:pt x="7514897" y="5859006"/>
                  <a:pt x="7514897" y="6049887"/>
                </a:cubicBezTo>
                <a:cubicBezTo>
                  <a:pt x="7514897" y="6240768"/>
                  <a:pt x="7360157" y="6395508"/>
                  <a:pt x="7169276" y="6395508"/>
                </a:cubicBezTo>
                <a:cubicBezTo>
                  <a:pt x="6978395" y="6395508"/>
                  <a:pt x="6823655" y="6240768"/>
                  <a:pt x="6823655" y="6049887"/>
                </a:cubicBezTo>
                <a:cubicBezTo>
                  <a:pt x="6823655" y="5859006"/>
                  <a:pt x="6978395" y="5704266"/>
                  <a:pt x="7169276" y="5704266"/>
                </a:cubicBezTo>
                <a:close/>
                <a:moveTo>
                  <a:pt x="10010446" y="2324705"/>
                </a:moveTo>
                <a:cubicBezTo>
                  <a:pt x="10256938" y="2324705"/>
                  <a:pt x="10456760" y="2524528"/>
                  <a:pt x="10456760" y="2771019"/>
                </a:cubicBezTo>
                <a:cubicBezTo>
                  <a:pt x="10456760" y="3017511"/>
                  <a:pt x="10256938" y="3217333"/>
                  <a:pt x="10010446" y="3217333"/>
                </a:cubicBezTo>
                <a:cubicBezTo>
                  <a:pt x="9763954" y="3217333"/>
                  <a:pt x="9564132" y="3017511"/>
                  <a:pt x="9564132" y="2771019"/>
                </a:cubicBezTo>
                <a:cubicBezTo>
                  <a:pt x="9564132" y="2524528"/>
                  <a:pt x="9763954" y="2324705"/>
                  <a:pt x="10010446" y="2324705"/>
                </a:cubicBezTo>
                <a:close/>
                <a:moveTo>
                  <a:pt x="10354145" y="1665213"/>
                </a:moveTo>
                <a:cubicBezTo>
                  <a:pt x="10498559" y="1665213"/>
                  <a:pt x="10615629" y="1782283"/>
                  <a:pt x="10615629" y="1926697"/>
                </a:cubicBezTo>
                <a:cubicBezTo>
                  <a:pt x="10615629" y="2071111"/>
                  <a:pt x="10498559" y="2188181"/>
                  <a:pt x="10354145" y="2188181"/>
                </a:cubicBezTo>
                <a:cubicBezTo>
                  <a:pt x="10209731" y="2188181"/>
                  <a:pt x="10092661" y="2071111"/>
                  <a:pt x="10092661" y="1926697"/>
                </a:cubicBezTo>
                <a:cubicBezTo>
                  <a:pt x="10092661" y="1782283"/>
                  <a:pt x="10209731" y="1665213"/>
                  <a:pt x="10354145" y="1665213"/>
                </a:cubicBezTo>
                <a:close/>
                <a:moveTo>
                  <a:pt x="1458901" y="659644"/>
                </a:moveTo>
                <a:cubicBezTo>
                  <a:pt x="1705393" y="659644"/>
                  <a:pt x="1905215" y="859466"/>
                  <a:pt x="1905215" y="1105958"/>
                </a:cubicBezTo>
                <a:cubicBezTo>
                  <a:pt x="1905215" y="1352450"/>
                  <a:pt x="1705393" y="1552272"/>
                  <a:pt x="1458901" y="1552272"/>
                </a:cubicBezTo>
                <a:cubicBezTo>
                  <a:pt x="1212409" y="1552272"/>
                  <a:pt x="1012587" y="1352450"/>
                  <a:pt x="1012587" y="1105958"/>
                </a:cubicBezTo>
                <a:cubicBezTo>
                  <a:pt x="1012587" y="859466"/>
                  <a:pt x="1212409" y="659644"/>
                  <a:pt x="1458901" y="659644"/>
                </a:cubicBezTo>
                <a:close/>
                <a:moveTo>
                  <a:pt x="6674038" y="0"/>
                </a:moveTo>
                <a:lnTo>
                  <a:pt x="10121228" y="0"/>
                </a:lnTo>
                <a:lnTo>
                  <a:pt x="10122250" y="1542"/>
                </a:lnTo>
                <a:cubicBezTo>
                  <a:pt x="10407914" y="485220"/>
                  <a:pt x="10448238" y="1134713"/>
                  <a:pt x="9914575" y="1714821"/>
                </a:cubicBezTo>
                <a:cubicBezTo>
                  <a:pt x="9716856" y="1929804"/>
                  <a:pt x="9539638" y="2164208"/>
                  <a:pt x="9361609" y="2396453"/>
                </a:cubicBezTo>
                <a:cubicBezTo>
                  <a:pt x="9193292" y="2616157"/>
                  <a:pt x="9188572" y="2869712"/>
                  <a:pt x="9334635" y="3107486"/>
                </a:cubicBezTo>
                <a:cubicBezTo>
                  <a:pt x="9495670" y="3368730"/>
                  <a:pt x="9683004" y="3617025"/>
                  <a:pt x="9815042" y="3891891"/>
                </a:cubicBezTo>
                <a:cubicBezTo>
                  <a:pt x="10050525" y="4382007"/>
                  <a:pt x="9955575" y="4864841"/>
                  <a:pt x="9376176" y="5202286"/>
                </a:cubicBezTo>
                <a:cubicBezTo>
                  <a:pt x="8901029" y="5479039"/>
                  <a:pt x="8396077" y="5489829"/>
                  <a:pt x="7869813" y="5436960"/>
                </a:cubicBezTo>
                <a:cubicBezTo>
                  <a:pt x="7414764" y="5391373"/>
                  <a:pt x="6924917" y="5356038"/>
                  <a:pt x="6545392" y="5630362"/>
                </a:cubicBezTo>
                <a:cubicBezTo>
                  <a:pt x="6238294" y="5852628"/>
                  <a:pt x="6024795" y="6205178"/>
                  <a:pt x="5772723" y="6502431"/>
                </a:cubicBezTo>
                <a:cubicBezTo>
                  <a:pt x="5693285" y="6596233"/>
                  <a:pt x="5618533" y="6694485"/>
                  <a:pt x="5542129" y="6791052"/>
                </a:cubicBezTo>
                <a:lnTo>
                  <a:pt x="5487454" y="6858000"/>
                </a:lnTo>
                <a:lnTo>
                  <a:pt x="3860772" y="6858000"/>
                </a:lnTo>
                <a:lnTo>
                  <a:pt x="3806309" y="6753976"/>
                </a:lnTo>
                <a:cubicBezTo>
                  <a:pt x="3748311" y="6617180"/>
                  <a:pt x="3717510" y="6461835"/>
                  <a:pt x="3692626" y="6315366"/>
                </a:cubicBezTo>
                <a:cubicBezTo>
                  <a:pt x="3594980" y="5743923"/>
                  <a:pt x="2996563" y="5569132"/>
                  <a:pt x="2561203" y="5694965"/>
                </a:cubicBezTo>
                <a:cubicBezTo>
                  <a:pt x="1295584" y="6063834"/>
                  <a:pt x="405173" y="5417942"/>
                  <a:pt x="69617" y="4316865"/>
                </a:cubicBezTo>
                <a:cubicBezTo>
                  <a:pt x="12163" y="4128181"/>
                  <a:pt x="22818" y="3919404"/>
                  <a:pt x="1643" y="3718987"/>
                </a:cubicBezTo>
                <a:cubicBezTo>
                  <a:pt x="-11845" y="3285650"/>
                  <a:pt x="53163" y="2879692"/>
                  <a:pt x="368893" y="2555465"/>
                </a:cubicBezTo>
                <a:cubicBezTo>
                  <a:pt x="570254" y="2348709"/>
                  <a:pt x="826642" y="2266304"/>
                  <a:pt x="1113509" y="2231777"/>
                </a:cubicBezTo>
                <a:cubicBezTo>
                  <a:pt x="1425464" y="2194013"/>
                  <a:pt x="1739171" y="2139122"/>
                  <a:pt x="2037233" y="2044714"/>
                </a:cubicBezTo>
                <a:cubicBezTo>
                  <a:pt x="2313448" y="1957047"/>
                  <a:pt x="2430109" y="1689061"/>
                  <a:pt x="2547311" y="1444273"/>
                </a:cubicBezTo>
                <a:cubicBezTo>
                  <a:pt x="2839304" y="834121"/>
                  <a:pt x="3300290" y="529585"/>
                  <a:pt x="3900864" y="617925"/>
                </a:cubicBezTo>
                <a:cubicBezTo>
                  <a:pt x="4133785" y="652182"/>
                  <a:pt x="4362119" y="778959"/>
                  <a:pt x="4571572" y="899937"/>
                </a:cubicBezTo>
                <a:cubicBezTo>
                  <a:pt x="5133170" y="1224435"/>
                  <a:pt x="5641899" y="1068660"/>
                  <a:pt x="6039226" y="670658"/>
                </a:cubicBezTo>
                <a:cubicBezTo>
                  <a:pt x="6250634" y="458239"/>
                  <a:pt x="6444898" y="227157"/>
                  <a:pt x="6656610" y="1615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789666" y="-1099"/>
            <a:ext cx="4563326" cy="971063"/>
          </a:xfrm>
        </p:spPr>
        <p:txBody>
          <a:bodyPr>
            <a:normAutofit/>
          </a:bodyPr>
          <a:lstStyle/>
          <a:p>
            <a:pPr algn="ctr"/>
            <a:r>
              <a:rPr lang="ru-RU" sz="4800">
                <a:cs typeface="Posterama"/>
              </a:rPr>
              <a:t>Структура:</a:t>
            </a:r>
            <a:endParaRPr lang="ru-RU" sz="4800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D0AA169B-7799-7136-4964-B9FD8AA2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11830" y="5848350"/>
            <a:ext cx="451338" cy="374894"/>
          </a:xfrm>
        </p:spPr>
        <p:txBody>
          <a:bodyPr/>
          <a:lstStyle/>
          <a:p>
            <a:fld id="{1F646F3F-274D-499B-ABBE-824EB4ABDC3D}" type="slidenum">
              <a:rPr lang="en-US" sz="1800" dirty="0" smtClean="0">
                <a:solidFill>
                  <a:srgbClr val="00183E"/>
                </a:solidFill>
                <a:latin typeface="Posterama"/>
                <a:cs typeface="Segoe UI Semilight"/>
              </a:rPr>
              <a:t>5</a:t>
            </a:fld>
            <a:endParaRPr lang="ru-RU" sz="1800">
              <a:solidFill>
                <a:srgbClr val="00183E"/>
              </a:solidFill>
              <a:latin typeface="Posterama"/>
              <a:cs typeface="Segoe UI Semilight"/>
            </a:endParaRP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2202370E-9C90-BFD5-57A5-B05367DA2C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 </a:t>
            </a:r>
          </a:p>
        </p:txBody>
      </p:sp>
      <p:pic>
        <p:nvPicPr>
          <p:cNvPr id="7" name="Рисунок 6" descr="Изображение выглядит как снимок экрана,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0CA6F68-C302-2585-336B-8701B49A6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417" y="1416359"/>
            <a:ext cx="8424332" cy="3982948"/>
          </a:xfrm>
          <a:prstGeom prst="rect">
            <a:avLst/>
          </a:prstGeom>
        </p:spPr>
      </p:pic>
      <p:sp>
        <p:nvSpPr>
          <p:cNvPr id="3" name="Управляющая кнопка: &quot;На главную&quot; 2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ED158C3D-90AC-E958-BF9B-3AF07D3475AF}"/>
              </a:ext>
            </a:extLst>
          </p:cNvPr>
          <p:cNvSpPr/>
          <p:nvPr/>
        </p:nvSpPr>
        <p:spPr>
          <a:xfrm>
            <a:off x="5050679" y="5964952"/>
            <a:ext cx="852172" cy="646856"/>
          </a:xfrm>
          <a:prstGeom prst="actionButtonHom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1782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06E15305-164C-44CD-9E0F-420C2DC1B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49B6340-9D54-4548-B87C-24BA7EA53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Изображение выглядит как Человеческое лицо, человек, одежда, галстук&#10;&#10;Автоматически созданное описание">
            <a:extLst>
              <a:ext uri="{FF2B5EF4-FFF2-40B4-BE49-F238E27FC236}">
                <a16:creationId xmlns:a16="http://schemas.microsoft.com/office/drawing/2014/main" id="{F3D49123-3DD0-AF64-8230-CB848C199F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193" r="-520" b="8628"/>
          <a:stretch/>
        </p:blipFill>
        <p:spPr>
          <a:xfrm>
            <a:off x="2875" y="-29634"/>
            <a:ext cx="8194021" cy="6910638"/>
          </a:xfrm>
          <a:prstGeom prst="rect">
            <a:avLst/>
          </a:prstGeom>
        </p:spPr>
      </p:pic>
      <p:sp useBgFill="1">
        <p:nvSpPr>
          <p:cNvPr id="45" name="Freeform: Shape 44">
            <a:extLst>
              <a:ext uri="{FF2B5EF4-FFF2-40B4-BE49-F238E27FC236}">
                <a16:creationId xmlns:a16="http://schemas.microsoft.com/office/drawing/2014/main" id="{F1D5403D-09EC-41DB-B916-A09C0E5AE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99031" y="-39157"/>
            <a:ext cx="5592970" cy="6897158"/>
          </a:xfrm>
          <a:custGeom>
            <a:avLst/>
            <a:gdLst>
              <a:gd name="connsiteX0" fmla="*/ 4912746 w 5592970"/>
              <a:gd name="connsiteY0" fmla="*/ 2355321 h 6897159"/>
              <a:gd name="connsiteX1" fmla="*/ 4714738 w 5592970"/>
              <a:gd name="connsiteY1" fmla="*/ 2553329 h 6897159"/>
              <a:gd name="connsiteX2" fmla="*/ 4912746 w 5592970"/>
              <a:gd name="connsiteY2" fmla="*/ 2751337 h 6897159"/>
              <a:gd name="connsiteX3" fmla="*/ 5110754 w 5592970"/>
              <a:gd name="connsiteY3" fmla="*/ 2553329 h 6897159"/>
              <a:gd name="connsiteX4" fmla="*/ 4912746 w 5592970"/>
              <a:gd name="connsiteY4" fmla="*/ 2355321 h 6897159"/>
              <a:gd name="connsiteX5" fmla="*/ 4769785 w 5592970"/>
              <a:gd name="connsiteY5" fmla="*/ 1301525 h 6897159"/>
              <a:gd name="connsiteX6" fmla="*/ 4358192 w 5592970"/>
              <a:gd name="connsiteY6" fmla="*/ 1713118 h 6897159"/>
              <a:gd name="connsiteX7" fmla="*/ 4769785 w 5592970"/>
              <a:gd name="connsiteY7" fmla="*/ 2124711 h 6897159"/>
              <a:gd name="connsiteX8" fmla="*/ 5181378 w 5592970"/>
              <a:gd name="connsiteY8" fmla="*/ 1713118 h 6897159"/>
              <a:gd name="connsiteX9" fmla="*/ 4769785 w 5592970"/>
              <a:gd name="connsiteY9" fmla="*/ 1301525 h 6897159"/>
              <a:gd name="connsiteX10" fmla="*/ 1485712 w 5592970"/>
              <a:gd name="connsiteY10" fmla="*/ 0 h 6897159"/>
              <a:gd name="connsiteX11" fmla="*/ 1911850 w 5592970"/>
              <a:gd name="connsiteY11" fmla="*/ 0 h 6897159"/>
              <a:gd name="connsiteX12" fmla="*/ 4693359 w 5592970"/>
              <a:gd name="connsiteY12" fmla="*/ 0 h 6897159"/>
              <a:gd name="connsiteX13" fmla="*/ 4687196 w 5592970"/>
              <a:gd name="connsiteY13" fmla="*/ 186052 h 6897159"/>
              <a:gd name="connsiteX14" fmla="*/ 4689492 w 5592970"/>
              <a:gd name="connsiteY14" fmla="*/ 422393 h 6897159"/>
              <a:gd name="connsiteX15" fmla="*/ 5029277 w 5592970"/>
              <a:gd name="connsiteY15" fmla="*/ 1074198 h 6897159"/>
              <a:gd name="connsiteX16" fmla="*/ 5368989 w 5592970"/>
              <a:gd name="connsiteY16" fmla="*/ 2604190 h 6897159"/>
              <a:gd name="connsiteX17" fmla="*/ 5030698 w 5592970"/>
              <a:gd name="connsiteY17" fmla="*/ 3182337 h 6897159"/>
              <a:gd name="connsiteX18" fmla="*/ 4910556 w 5592970"/>
              <a:gd name="connsiteY18" fmla="*/ 4667756 h 6897159"/>
              <a:gd name="connsiteX19" fmla="*/ 5374561 w 5592970"/>
              <a:gd name="connsiteY19" fmla="*/ 5703238 h 6897159"/>
              <a:gd name="connsiteX20" fmla="*/ 5591170 w 5592970"/>
              <a:gd name="connsiteY20" fmla="*/ 6745970 h 6897159"/>
              <a:gd name="connsiteX21" fmla="*/ 5592970 w 5592970"/>
              <a:gd name="connsiteY21" fmla="*/ 6897158 h 6897159"/>
              <a:gd name="connsiteX22" fmla="*/ 2734191 w 5592970"/>
              <a:gd name="connsiteY22" fmla="*/ 6897158 h 6897159"/>
              <a:gd name="connsiteX23" fmla="*/ 2734191 w 5592970"/>
              <a:gd name="connsiteY23" fmla="*/ 6897159 h 6897159"/>
              <a:gd name="connsiteX24" fmla="*/ 0 w 5592970"/>
              <a:gd name="connsiteY24" fmla="*/ 6897159 h 6897159"/>
              <a:gd name="connsiteX25" fmla="*/ 0 w 5592970"/>
              <a:gd name="connsiteY25" fmla="*/ 1 h 6897159"/>
              <a:gd name="connsiteX26" fmla="*/ 1485712 w 5592970"/>
              <a:gd name="connsiteY26" fmla="*/ 1 h 6897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592970" h="6897159">
                <a:moveTo>
                  <a:pt x="4912746" y="2355321"/>
                </a:moveTo>
                <a:cubicBezTo>
                  <a:pt x="4803389" y="2355321"/>
                  <a:pt x="4714738" y="2443972"/>
                  <a:pt x="4714738" y="2553329"/>
                </a:cubicBezTo>
                <a:cubicBezTo>
                  <a:pt x="4714738" y="2662686"/>
                  <a:pt x="4803389" y="2751337"/>
                  <a:pt x="4912746" y="2751337"/>
                </a:cubicBezTo>
                <a:cubicBezTo>
                  <a:pt x="5022103" y="2751337"/>
                  <a:pt x="5110754" y="2662686"/>
                  <a:pt x="5110754" y="2553329"/>
                </a:cubicBezTo>
                <a:cubicBezTo>
                  <a:pt x="5110754" y="2443972"/>
                  <a:pt x="5022103" y="2355321"/>
                  <a:pt x="4912746" y="2355321"/>
                </a:cubicBezTo>
                <a:close/>
                <a:moveTo>
                  <a:pt x="4769785" y="1301525"/>
                </a:moveTo>
                <a:cubicBezTo>
                  <a:pt x="4542468" y="1301525"/>
                  <a:pt x="4358192" y="1485801"/>
                  <a:pt x="4358192" y="1713118"/>
                </a:cubicBezTo>
                <a:cubicBezTo>
                  <a:pt x="4358192" y="1940435"/>
                  <a:pt x="4542468" y="2124711"/>
                  <a:pt x="4769785" y="2124711"/>
                </a:cubicBezTo>
                <a:cubicBezTo>
                  <a:pt x="4997102" y="2124711"/>
                  <a:pt x="5181378" y="1940435"/>
                  <a:pt x="5181378" y="1713118"/>
                </a:cubicBezTo>
                <a:cubicBezTo>
                  <a:pt x="5181378" y="1485801"/>
                  <a:pt x="4997102" y="1301525"/>
                  <a:pt x="4769785" y="1301525"/>
                </a:cubicBezTo>
                <a:close/>
                <a:moveTo>
                  <a:pt x="1485712" y="0"/>
                </a:moveTo>
                <a:lnTo>
                  <a:pt x="1911850" y="0"/>
                </a:lnTo>
                <a:lnTo>
                  <a:pt x="4693359" y="0"/>
                </a:lnTo>
                <a:lnTo>
                  <a:pt x="4687196" y="186052"/>
                </a:lnTo>
                <a:cubicBezTo>
                  <a:pt x="4686166" y="265025"/>
                  <a:pt x="4686829" y="343862"/>
                  <a:pt x="4689492" y="422393"/>
                </a:cubicBezTo>
                <a:cubicBezTo>
                  <a:pt x="4699496" y="713539"/>
                  <a:pt x="4872938" y="896626"/>
                  <a:pt x="5029277" y="1074198"/>
                </a:cubicBezTo>
                <a:cubicBezTo>
                  <a:pt x="5418992" y="1516672"/>
                  <a:pt x="5551614" y="2043761"/>
                  <a:pt x="5368989" y="2604190"/>
                </a:cubicBezTo>
                <a:cubicBezTo>
                  <a:pt x="5298163" y="2821542"/>
                  <a:pt x="5160452" y="3010355"/>
                  <a:pt x="5030698" y="3182337"/>
                </a:cubicBezTo>
                <a:cubicBezTo>
                  <a:pt x="4682698" y="3643429"/>
                  <a:pt x="4696957" y="4178177"/>
                  <a:pt x="4910556" y="4667756"/>
                </a:cubicBezTo>
                <a:cubicBezTo>
                  <a:pt x="5062728" y="5015306"/>
                  <a:pt x="5245193" y="5341884"/>
                  <a:pt x="5374561" y="5703238"/>
                </a:cubicBezTo>
                <a:cubicBezTo>
                  <a:pt x="5500512" y="6053410"/>
                  <a:pt x="5575240" y="6402760"/>
                  <a:pt x="5591170" y="6745970"/>
                </a:cubicBezTo>
                <a:lnTo>
                  <a:pt x="5592970" y="6897158"/>
                </a:lnTo>
                <a:lnTo>
                  <a:pt x="2734191" y="6897158"/>
                </a:lnTo>
                <a:lnTo>
                  <a:pt x="2734191" y="6897159"/>
                </a:lnTo>
                <a:lnTo>
                  <a:pt x="0" y="6897159"/>
                </a:lnTo>
                <a:lnTo>
                  <a:pt x="0" y="1"/>
                </a:lnTo>
                <a:lnTo>
                  <a:pt x="1485712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202895" y="554038"/>
            <a:ext cx="3622922" cy="9678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ru-RU" sz="4800">
                <a:latin typeface="Posterama"/>
                <a:ea typeface="+mn-lt"/>
                <a:cs typeface="+mn-lt"/>
              </a:rPr>
              <a:t>Директор:</a:t>
            </a:r>
            <a:endParaRPr lang="ru-RU" sz="4800">
              <a:latin typeface="Posterama"/>
              <a:cs typeface="Posterama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99B0834-ABCD-9E3B-A17C-15CE5208B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65432" y="1530350"/>
            <a:ext cx="537634" cy="375708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1F646F3F-274D-499B-ABBE-824EB4ABDC3D}" type="slidenum">
              <a:rPr lang="en-US" sz="1800" dirty="0" smtClean="0">
                <a:solidFill>
                  <a:srgbClr val="E2EBEB"/>
                </a:solidFill>
                <a:latin typeface="Posterama"/>
                <a:cs typeface="Segoe UI Semilight"/>
              </a:rPr>
              <a:pPr>
                <a:spcAft>
                  <a:spcPts val="600"/>
                </a:spcAft>
              </a:pPr>
              <a:t>6</a:t>
            </a:fld>
            <a:endParaRPr lang="ru-RU" sz="1800">
              <a:solidFill>
                <a:srgbClr val="E2EBEB"/>
              </a:solidFill>
              <a:latin typeface="Posterama"/>
              <a:cs typeface="Segoe UI Semi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A2E88F-B648-8C28-FBBD-D5386A514D2D}"/>
              </a:ext>
            </a:extLst>
          </p:cNvPr>
          <p:cNvSpPr txBox="1"/>
          <p:nvPr/>
        </p:nvSpPr>
        <p:spPr>
          <a:xfrm>
            <a:off x="7596682" y="4843576"/>
            <a:ext cx="2512746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3200">
                <a:latin typeface="Posterama"/>
                <a:ea typeface="+mn-lt"/>
                <a:cs typeface="+mn-lt"/>
              </a:rPr>
              <a:t>Зайцев Артем Викторович</a:t>
            </a:r>
            <a:endParaRPr lang="ru-RU" sz="3200">
              <a:latin typeface="Posterama"/>
              <a:cs typeface="Posterama"/>
            </a:endParaRPr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96C5276B-5854-E580-9BDE-9CAB8B0D01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>
                <a:cs typeface="Posterama"/>
              </a:rPr>
              <a:t> </a:t>
            </a:r>
            <a:endParaRPr lang="ru-RU"/>
          </a:p>
        </p:txBody>
      </p:sp>
      <p:sp>
        <p:nvSpPr>
          <p:cNvPr id="2" name="Управляющая кнопка: &quot;На главную&quot; 1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4FBB5C69-802E-C729-BC40-2E5EFFE26FC0}"/>
              </a:ext>
            </a:extLst>
          </p:cNvPr>
          <p:cNvSpPr/>
          <p:nvPr/>
        </p:nvSpPr>
        <p:spPr>
          <a:xfrm>
            <a:off x="11107079" y="6089808"/>
            <a:ext cx="852172" cy="646856"/>
          </a:xfrm>
          <a:prstGeom prst="actionButtonHom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8527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6E15305-164C-44CD-9E0F-420C2DC1B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A2DC5C2-CCA7-49E4-B67F-6F121D488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00183E">
              <a:alpha val="78000"/>
            </a:srgbClr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Freeform: Shape 37">
            <a:extLst>
              <a:ext uri="{FF2B5EF4-FFF2-40B4-BE49-F238E27FC236}">
                <a16:creationId xmlns:a16="http://schemas.microsoft.com/office/drawing/2014/main" id="{27966D5E-7857-415C-B50C-0DD96BCB7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986" y="0"/>
            <a:ext cx="10615629" cy="6858000"/>
          </a:xfrm>
          <a:custGeom>
            <a:avLst/>
            <a:gdLst>
              <a:gd name="connsiteX0" fmla="*/ 7169276 w 10615629"/>
              <a:gd name="connsiteY0" fmla="*/ 5704266 h 6858000"/>
              <a:gd name="connsiteX1" fmla="*/ 7514897 w 10615629"/>
              <a:gd name="connsiteY1" fmla="*/ 6049887 h 6858000"/>
              <a:gd name="connsiteX2" fmla="*/ 7169276 w 10615629"/>
              <a:gd name="connsiteY2" fmla="*/ 6395508 h 6858000"/>
              <a:gd name="connsiteX3" fmla="*/ 6823655 w 10615629"/>
              <a:gd name="connsiteY3" fmla="*/ 6049887 h 6858000"/>
              <a:gd name="connsiteX4" fmla="*/ 7169276 w 10615629"/>
              <a:gd name="connsiteY4" fmla="*/ 5704266 h 6858000"/>
              <a:gd name="connsiteX5" fmla="*/ 10010446 w 10615629"/>
              <a:gd name="connsiteY5" fmla="*/ 2324705 h 6858000"/>
              <a:gd name="connsiteX6" fmla="*/ 10456760 w 10615629"/>
              <a:gd name="connsiteY6" fmla="*/ 2771019 h 6858000"/>
              <a:gd name="connsiteX7" fmla="*/ 10010446 w 10615629"/>
              <a:gd name="connsiteY7" fmla="*/ 3217333 h 6858000"/>
              <a:gd name="connsiteX8" fmla="*/ 9564132 w 10615629"/>
              <a:gd name="connsiteY8" fmla="*/ 2771019 h 6858000"/>
              <a:gd name="connsiteX9" fmla="*/ 10010446 w 10615629"/>
              <a:gd name="connsiteY9" fmla="*/ 2324705 h 6858000"/>
              <a:gd name="connsiteX10" fmla="*/ 10354145 w 10615629"/>
              <a:gd name="connsiteY10" fmla="*/ 1665213 h 6858000"/>
              <a:gd name="connsiteX11" fmla="*/ 10615629 w 10615629"/>
              <a:gd name="connsiteY11" fmla="*/ 1926697 h 6858000"/>
              <a:gd name="connsiteX12" fmla="*/ 10354145 w 10615629"/>
              <a:gd name="connsiteY12" fmla="*/ 2188181 h 6858000"/>
              <a:gd name="connsiteX13" fmla="*/ 10092661 w 10615629"/>
              <a:gd name="connsiteY13" fmla="*/ 1926697 h 6858000"/>
              <a:gd name="connsiteX14" fmla="*/ 10354145 w 10615629"/>
              <a:gd name="connsiteY14" fmla="*/ 1665213 h 6858000"/>
              <a:gd name="connsiteX15" fmla="*/ 1458901 w 10615629"/>
              <a:gd name="connsiteY15" fmla="*/ 659644 h 6858000"/>
              <a:gd name="connsiteX16" fmla="*/ 1905215 w 10615629"/>
              <a:gd name="connsiteY16" fmla="*/ 1105958 h 6858000"/>
              <a:gd name="connsiteX17" fmla="*/ 1458901 w 10615629"/>
              <a:gd name="connsiteY17" fmla="*/ 1552272 h 6858000"/>
              <a:gd name="connsiteX18" fmla="*/ 1012587 w 10615629"/>
              <a:gd name="connsiteY18" fmla="*/ 1105958 h 6858000"/>
              <a:gd name="connsiteX19" fmla="*/ 1458901 w 10615629"/>
              <a:gd name="connsiteY19" fmla="*/ 659644 h 6858000"/>
              <a:gd name="connsiteX20" fmla="*/ 6674038 w 10615629"/>
              <a:gd name="connsiteY20" fmla="*/ 0 h 6858000"/>
              <a:gd name="connsiteX21" fmla="*/ 10121228 w 10615629"/>
              <a:gd name="connsiteY21" fmla="*/ 0 h 6858000"/>
              <a:gd name="connsiteX22" fmla="*/ 10122250 w 10615629"/>
              <a:gd name="connsiteY22" fmla="*/ 1542 h 6858000"/>
              <a:gd name="connsiteX23" fmla="*/ 9914575 w 10615629"/>
              <a:gd name="connsiteY23" fmla="*/ 1714821 h 6858000"/>
              <a:gd name="connsiteX24" fmla="*/ 9361609 w 10615629"/>
              <a:gd name="connsiteY24" fmla="*/ 2396453 h 6858000"/>
              <a:gd name="connsiteX25" fmla="*/ 9334635 w 10615629"/>
              <a:gd name="connsiteY25" fmla="*/ 3107486 h 6858000"/>
              <a:gd name="connsiteX26" fmla="*/ 9815042 w 10615629"/>
              <a:gd name="connsiteY26" fmla="*/ 3891891 h 6858000"/>
              <a:gd name="connsiteX27" fmla="*/ 9376176 w 10615629"/>
              <a:gd name="connsiteY27" fmla="*/ 5202286 h 6858000"/>
              <a:gd name="connsiteX28" fmla="*/ 7869813 w 10615629"/>
              <a:gd name="connsiteY28" fmla="*/ 5436960 h 6858000"/>
              <a:gd name="connsiteX29" fmla="*/ 6545392 w 10615629"/>
              <a:gd name="connsiteY29" fmla="*/ 5630362 h 6858000"/>
              <a:gd name="connsiteX30" fmla="*/ 5772723 w 10615629"/>
              <a:gd name="connsiteY30" fmla="*/ 6502431 h 6858000"/>
              <a:gd name="connsiteX31" fmla="*/ 5542129 w 10615629"/>
              <a:gd name="connsiteY31" fmla="*/ 6791052 h 6858000"/>
              <a:gd name="connsiteX32" fmla="*/ 5487454 w 10615629"/>
              <a:gd name="connsiteY32" fmla="*/ 6858000 h 6858000"/>
              <a:gd name="connsiteX33" fmla="*/ 3860772 w 10615629"/>
              <a:gd name="connsiteY33" fmla="*/ 6858000 h 6858000"/>
              <a:gd name="connsiteX34" fmla="*/ 3806309 w 10615629"/>
              <a:gd name="connsiteY34" fmla="*/ 6753976 h 6858000"/>
              <a:gd name="connsiteX35" fmla="*/ 3692626 w 10615629"/>
              <a:gd name="connsiteY35" fmla="*/ 6315366 h 6858000"/>
              <a:gd name="connsiteX36" fmla="*/ 2561203 w 10615629"/>
              <a:gd name="connsiteY36" fmla="*/ 5694965 h 6858000"/>
              <a:gd name="connsiteX37" fmla="*/ 69617 w 10615629"/>
              <a:gd name="connsiteY37" fmla="*/ 4316865 h 6858000"/>
              <a:gd name="connsiteX38" fmla="*/ 1643 w 10615629"/>
              <a:gd name="connsiteY38" fmla="*/ 3718987 h 6858000"/>
              <a:gd name="connsiteX39" fmla="*/ 368893 w 10615629"/>
              <a:gd name="connsiteY39" fmla="*/ 2555465 h 6858000"/>
              <a:gd name="connsiteX40" fmla="*/ 1113509 w 10615629"/>
              <a:gd name="connsiteY40" fmla="*/ 2231777 h 6858000"/>
              <a:gd name="connsiteX41" fmla="*/ 2037233 w 10615629"/>
              <a:gd name="connsiteY41" fmla="*/ 2044714 h 6858000"/>
              <a:gd name="connsiteX42" fmla="*/ 2547311 w 10615629"/>
              <a:gd name="connsiteY42" fmla="*/ 1444273 h 6858000"/>
              <a:gd name="connsiteX43" fmla="*/ 3900864 w 10615629"/>
              <a:gd name="connsiteY43" fmla="*/ 617925 h 6858000"/>
              <a:gd name="connsiteX44" fmla="*/ 4571572 w 10615629"/>
              <a:gd name="connsiteY44" fmla="*/ 899937 h 6858000"/>
              <a:gd name="connsiteX45" fmla="*/ 6039226 w 10615629"/>
              <a:gd name="connsiteY45" fmla="*/ 670658 h 6858000"/>
              <a:gd name="connsiteX46" fmla="*/ 6656610 w 10615629"/>
              <a:gd name="connsiteY46" fmla="*/ 1615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0615629" h="6858000">
                <a:moveTo>
                  <a:pt x="7169276" y="5704266"/>
                </a:moveTo>
                <a:cubicBezTo>
                  <a:pt x="7360157" y="5704266"/>
                  <a:pt x="7514897" y="5859006"/>
                  <a:pt x="7514897" y="6049887"/>
                </a:cubicBezTo>
                <a:cubicBezTo>
                  <a:pt x="7514897" y="6240768"/>
                  <a:pt x="7360157" y="6395508"/>
                  <a:pt x="7169276" y="6395508"/>
                </a:cubicBezTo>
                <a:cubicBezTo>
                  <a:pt x="6978395" y="6395508"/>
                  <a:pt x="6823655" y="6240768"/>
                  <a:pt x="6823655" y="6049887"/>
                </a:cubicBezTo>
                <a:cubicBezTo>
                  <a:pt x="6823655" y="5859006"/>
                  <a:pt x="6978395" y="5704266"/>
                  <a:pt x="7169276" y="5704266"/>
                </a:cubicBezTo>
                <a:close/>
                <a:moveTo>
                  <a:pt x="10010446" y="2324705"/>
                </a:moveTo>
                <a:cubicBezTo>
                  <a:pt x="10256938" y="2324705"/>
                  <a:pt x="10456760" y="2524528"/>
                  <a:pt x="10456760" y="2771019"/>
                </a:cubicBezTo>
                <a:cubicBezTo>
                  <a:pt x="10456760" y="3017511"/>
                  <a:pt x="10256938" y="3217333"/>
                  <a:pt x="10010446" y="3217333"/>
                </a:cubicBezTo>
                <a:cubicBezTo>
                  <a:pt x="9763954" y="3217333"/>
                  <a:pt x="9564132" y="3017511"/>
                  <a:pt x="9564132" y="2771019"/>
                </a:cubicBezTo>
                <a:cubicBezTo>
                  <a:pt x="9564132" y="2524528"/>
                  <a:pt x="9763954" y="2324705"/>
                  <a:pt x="10010446" y="2324705"/>
                </a:cubicBezTo>
                <a:close/>
                <a:moveTo>
                  <a:pt x="10354145" y="1665213"/>
                </a:moveTo>
                <a:cubicBezTo>
                  <a:pt x="10498559" y="1665213"/>
                  <a:pt x="10615629" y="1782283"/>
                  <a:pt x="10615629" y="1926697"/>
                </a:cubicBezTo>
                <a:cubicBezTo>
                  <a:pt x="10615629" y="2071111"/>
                  <a:pt x="10498559" y="2188181"/>
                  <a:pt x="10354145" y="2188181"/>
                </a:cubicBezTo>
                <a:cubicBezTo>
                  <a:pt x="10209731" y="2188181"/>
                  <a:pt x="10092661" y="2071111"/>
                  <a:pt x="10092661" y="1926697"/>
                </a:cubicBezTo>
                <a:cubicBezTo>
                  <a:pt x="10092661" y="1782283"/>
                  <a:pt x="10209731" y="1665213"/>
                  <a:pt x="10354145" y="1665213"/>
                </a:cubicBezTo>
                <a:close/>
                <a:moveTo>
                  <a:pt x="1458901" y="659644"/>
                </a:moveTo>
                <a:cubicBezTo>
                  <a:pt x="1705393" y="659644"/>
                  <a:pt x="1905215" y="859466"/>
                  <a:pt x="1905215" y="1105958"/>
                </a:cubicBezTo>
                <a:cubicBezTo>
                  <a:pt x="1905215" y="1352450"/>
                  <a:pt x="1705393" y="1552272"/>
                  <a:pt x="1458901" y="1552272"/>
                </a:cubicBezTo>
                <a:cubicBezTo>
                  <a:pt x="1212409" y="1552272"/>
                  <a:pt x="1012587" y="1352450"/>
                  <a:pt x="1012587" y="1105958"/>
                </a:cubicBezTo>
                <a:cubicBezTo>
                  <a:pt x="1012587" y="859466"/>
                  <a:pt x="1212409" y="659644"/>
                  <a:pt x="1458901" y="659644"/>
                </a:cubicBezTo>
                <a:close/>
                <a:moveTo>
                  <a:pt x="6674038" y="0"/>
                </a:moveTo>
                <a:lnTo>
                  <a:pt x="10121228" y="0"/>
                </a:lnTo>
                <a:lnTo>
                  <a:pt x="10122250" y="1542"/>
                </a:lnTo>
                <a:cubicBezTo>
                  <a:pt x="10407914" y="485220"/>
                  <a:pt x="10448238" y="1134713"/>
                  <a:pt x="9914575" y="1714821"/>
                </a:cubicBezTo>
                <a:cubicBezTo>
                  <a:pt x="9716856" y="1929804"/>
                  <a:pt x="9539638" y="2164208"/>
                  <a:pt x="9361609" y="2396453"/>
                </a:cubicBezTo>
                <a:cubicBezTo>
                  <a:pt x="9193292" y="2616157"/>
                  <a:pt x="9188572" y="2869712"/>
                  <a:pt x="9334635" y="3107486"/>
                </a:cubicBezTo>
                <a:cubicBezTo>
                  <a:pt x="9495670" y="3368730"/>
                  <a:pt x="9683004" y="3617025"/>
                  <a:pt x="9815042" y="3891891"/>
                </a:cubicBezTo>
                <a:cubicBezTo>
                  <a:pt x="10050525" y="4382007"/>
                  <a:pt x="9955575" y="4864841"/>
                  <a:pt x="9376176" y="5202286"/>
                </a:cubicBezTo>
                <a:cubicBezTo>
                  <a:pt x="8901029" y="5479039"/>
                  <a:pt x="8396077" y="5489829"/>
                  <a:pt x="7869813" y="5436960"/>
                </a:cubicBezTo>
                <a:cubicBezTo>
                  <a:pt x="7414764" y="5391373"/>
                  <a:pt x="6924917" y="5356038"/>
                  <a:pt x="6545392" y="5630362"/>
                </a:cubicBezTo>
                <a:cubicBezTo>
                  <a:pt x="6238294" y="5852628"/>
                  <a:pt x="6024795" y="6205178"/>
                  <a:pt x="5772723" y="6502431"/>
                </a:cubicBezTo>
                <a:cubicBezTo>
                  <a:pt x="5693285" y="6596233"/>
                  <a:pt x="5618533" y="6694485"/>
                  <a:pt x="5542129" y="6791052"/>
                </a:cubicBezTo>
                <a:lnTo>
                  <a:pt x="5487454" y="6858000"/>
                </a:lnTo>
                <a:lnTo>
                  <a:pt x="3860772" y="6858000"/>
                </a:lnTo>
                <a:lnTo>
                  <a:pt x="3806309" y="6753976"/>
                </a:lnTo>
                <a:cubicBezTo>
                  <a:pt x="3748311" y="6617180"/>
                  <a:pt x="3717510" y="6461835"/>
                  <a:pt x="3692626" y="6315366"/>
                </a:cubicBezTo>
                <a:cubicBezTo>
                  <a:pt x="3594980" y="5743923"/>
                  <a:pt x="2996563" y="5569132"/>
                  <a:pt x="2561203" y="5694965"/>
                </a:cubicBezTo>
                <a:cubicBezTo>
                  <a:pt x="1295584" y="6063834"/>
                  <a:pt x="405173" y="5417942"/>
                  <a:pt x="69617" y="4316865"/>
                </a:cubicBezTo>
                <a:cubicBezTo>
                  <a:pt x="12163" y="4128181"/>
                  <a:pt x="22818" y="3919404"/>
                  <a:pt x="1643" y="3718987"/>
                </a:cubicBezTo>
                <a:cubicBezTo>
                  <a:pt x="-11845" y="3285650"/>
                  <a:pt x="53163" y="2879692"/>
                  <a:pt x="368893" y="2555465"/>
                </a:cubicBezTo>
                <a:cubicBezTo>
                  <a:pt x="570254" y="2348709"/>
                  <a:pt x="826642" y="2266304"/>
                  <a:pt x="1113509" y="2231777"/>
                </a:cubicBezTo>
                <a:cubicBezTo>
                  <a:pt x="1425464" y="2194013"/>
                  <a:pt x="1739171" y="2139122"/>
                  <a:pt x="2037233" y="2044714"/>
                </a:cubicBezTo>
                <a:cubicBezTo>
                  <a:pt x="2313448" y="1957047"/>
                  <a:pt x="2430109" y="1689061"/>
                  <a:pt x="2547311" y="1444273"/>
                </a:cubicBezTo>
                <a:cubicBezTo>
                  <a:pt x="2839304" y="834121"/>
                  <a:pt x="3300290" y="529585"/>
                  <a:pt x="3900864" y="617925"/>
                </a:cubicBezTo>
                <a:cubicBezTo>
                  <a:pt x="4133785" y="652182"/>
                  <a:pt x="4362119" y="778959"/>
                  <a:pt x="4571572" y="899937"/>
                </a:cubicBezTo>
                <a:cubicBezTo>
                  <a:pt x="5133170" y="1224435"/>
                  <a:pt x="5641899" y="1068660"/>
                  <a:pt x="6039226" y="670658"/>
                </a:cubicBezTo>
                <a:cubicBezTo>
                  <a:pt x="6250634" y="458239"/>
                  <a:pt x="6444898" y="227157"/>
                  <a:pt x="6656610" y="1615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789666" y="-1099"/>
            <a:ext cx="4563326" cy="971063"/>
          </a:xfrm>
        </p:spPr>
        <p:txBody>
          <a:bodyPr>
            <a:normAutofit/>
          </a:bodyPr>
          <a:lstStyle/>
          <a:p>
            <a:pPr algn="ctr"/>
            <a:r>
              <a:rPr lang="ru-RU" sz="4800">
                <a:cs typeface="Posterama"/>
              </a:rPr>
              <a:t>Доход:</a:t>
            </a:r>
            <a:endParaRPr lang="ru-RU" sz="4800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D0AA169B-7799-7136-4964-B9FD8AA2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11830" y="5848350"/>
            <a:ext cx="451338" cy="374894"/>
          </a:xfrm>
        </p:spPr>
        <p:txBody>
          <a:bodyPr/>
          <a:lstStyle/>
          <a:p>
            <a:fld id="{1F646F3F-274D-499B-ABBE-824EB4ABDC3D}" type="slidenum">
              <a:rPr lang="en-US" sz="1800" dirty="0" smtClean="0">
                <a:solidFill>
                  <a:srgbClr val="00183E"/>
                </a:solidFill>
                <a:latin typeface="Posterama"/>
                <a:cs typeface="Segoe UI Semilight"/>
              </a:rPr>
              <a:t>7</a:t>
            </a:fld>
            <a:endParaRPr lang="ru-RU" sz="1800">
              <a:solidFill>
                <a:srgbClr val="00183E"/>
              </a:solidFill>
              <a:latin typeface="Posterama"/>
              <a:cs typeface="Segoe UI Semilight"/>
            </a:endParaRP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2202370E-9C90-BFD5-57A5-B05367DA2C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 </a:t>
            </a:r>
          </a:p>
        </p:txBody>
      </p:sp>
      <p:pic>
        <p:nvPicPr>
          <p:cNvPr id="4" name="Рисунок 3" descr="Изображение выглядит как текст, снимок экрана, диаграмма, круг&#10;&#10;Автоматически созданное описание">
            <a:extLst>
              <a:ext uri="{FF2B5EF4-FFF2-40B4-BE49-F238E27FC236}">
                <a16:creationId xmlns:a16="http://schemas.microsoft.com/office/drawing/2014/main" id="{5FF1342F-2AC1-D06D-7C1C-5723CAAF1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833" y="1334912"/>
            <a:ext cx="8635999" cy="4188176"/>
          </a:xfrm>
          <a:prstGeom prst="rect">
            <a:avLst/>
          </a:prstGeom>
        </p:spPr>
      </p:pic>
      <p:sp>
        <p:nvSpPr>
          <p:cNvPr id="3" name="Управляющая кнопка: &quot;На главную&quot; 2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4328F335-182C-0B37-9911-D9FC11B1FE1F}"/>
              </a:ext>
            </a:extLst>
          </p:cNvPr>
          <p:cNvSpPr/>
          <p:nvPr/>
        </p:nvSpPr>
        <p:spPr>
          <a:xfrm>
            <a:off x="5050679" y="5964952"/>
            <a:ext cx="852172" cy="646856"/>
          </a:xfrm>
          <a:prstGeom prst="actionButtonHom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6719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6E15305-164C-44CD-9E0F-420C2DC1B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A2DC5C2-CCA7-49E4-B67F-6F121D488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00183E">
              <a:alpha val="78000"/>
            </a:srgbClr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Freeform: Shape 37">
            <a:extLst>
              <a:ext uri="{FF2B5EF4-FFF2-40B4-BE49-F238E27FC236}">
                <a16:creationId xmlns:a16="http://schemas.microsoft.com/office/drawing/2014/main" id="{27966D5E-7857-415C-B50C-0DD96BCB7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986" y="0"/>
            <a:ext cx="10615629" cy="6858000"/>
          </a:xfrm>
          <a:custGeom>
            <a:avLst/>
            <a:gdLst>
              <a:gd name="connsiteX0" fmla="*/ 7169276 w 10615629"/>
              <a:gd name="connsiteY0" fmla="*/ 5704266 h 6858000"/>
              <a:gd name="connsiteX1" fmla="*/ 7514897 w 10615629"/>
              <a:gd name="connsiteY1" fmla="*/ 6049887 h 6858000"/>
              <a:gd name="connsiteX2" fmla="*/ 7169276 w 10615629"/>
              <a:gd name="connsiteY2" fmla="*/ 6395508 h 6858000"/>
              <a:gd name="connsiteX3" fmla="*/ 6823655 w 10615629"/>
              <a:gd name="connsiteY3" fmla="*/ 6049887 h 6858000"/>
              <a:gd name="connsiteX4" fmla="*/ 7169276 w 10615629"/>
              <a:gd name="connsiteY4" fmla="*/ 5704266 h 6858000"/>
              <a:gd name="connsiteX5" fmla="*/ 10010446 w 10615629"/>
              <a:gd name="connsiteY5" fmla="*/ 2324705 h 6858000"/>
              <a:gd name="connsiteX6" fmla="*/ 10456760 w 10615629"/>
              <a:gd name="connsiteY6" fmla="*/ 2771019 h 6858000"/>
              <a:gd name="connsiteX7" fmla="*/ 10010446 w 10615629"/>
              <a:gd name="connsiteY7" fmla="*/ 3217333 h 6858000"/>
              <a:gd name="connsiteX8" fmla="*/ 9564132 w 10615629"/>
              <a:gd name="connsiteY8" fmla="*/ 2771019 h 6858000"/>
              <a:gd name="connsiteX9" fmla="*/ 10010446 w 10615629"/>
              <a:gd name="connsiteY9" fmla="*/ 2324705 h 6858000"/>
              <a:gd name="connsiteX10" fmla="*/ 10354145 w 10615629"/>
              <a:gd name="connsiteY10" fmla="*/ 1665213 h 6858000"/>
              <a:gd name="connsiteX11" fmla="*/ 10615629 w 10615629"/>
              <a:gd name="connsiteY11" fmla="*/ 1926697 h 6858000"/>
              <a:gd name="connsiteX12" fmla="*/ 10354145 w 10615629"/>
              <a:gd name="connsiteY12" fmla="*/ 2188181 h 6858000"/>
              <a:gd name="connsiteX13" fmla="*/ 10092661 w 10615629"/>
              <a:gd name="connsiteY13" fmla="*/ 1926697 h 6858000"/>
              <a:gd name="connsiteX14" fmla="*/ 10354145 w 10615629"/>
              <a:gd name="connsiteY14" fmla="*/ 1665213 h 6858000"/>
              <a:gd name="connsiteX15" fmla="*/ 1458901 w 10615629"/>
              <a:gd name="connsiteY15" fmla="*/ 659644 h 6858000"/>
              <a:gd name="connsiteX16" fmla="*/ 1905215 w 10615629"/>
              <a:gd name="connsiteY16" fmla="*/ 1105958 h 6858000"/>
              <a:gd name="connsiteX17" fmla="*/ 1458901 w 10615629"/>
              <a:gd name="connsiteY17" fmla="*/ 1552272 h 6858000"/>
              <a:gd name="connsiteX18" fmla="*/ 1012587 w 10615629"/>
              <a:gd name="connsiteY18" fmla="*/ 1105958 h 6858000"/>
              <a:gd name="connsiteX19" fmla="*/ 1458901 w 10615629"/>
              <a:gd name="connsiteY19" fmla="*/ 659644 h 6858000"/>
              <a:gd name="connsiteX20" fmla="*/ 6674038 w 10615629"/>
              <a:gd name="connsiteY20" fmla="*/ 0 h 6858000"/>
              <a:gd name="connsiteX21" fmla="*/ 10121228 w 10615629"/>
              <a:gd name="connsiteY21" fmla="*/ 0 h 6858000"/>
              <a:gd name="connsiteX22" fmla="*/ 10122250 w 10615629"/>
              <a:gd name="connsiteY22" fmla="*/ 1542 h 6858000"/>
              <a:gd name="connsiteX23" fmla="*/ 9914575 w 10615629"/>
              <a:gd name="connsiteY23" fmla="*/ 1714821 h 6858000"/>
              <a:gd name="connsiteX24" fmla="*/ 9361609 w 10615629"/>
              <a:gd name="connsiteY24" fmla="*/ 2396453 h 6858000"/>
              <a:gd name="connsiteX25" fmla="*/ 9334635 w 10615629"/>
              <a:gd name="connsiteY25" fmla="*/ 3107486 h 6858000"/>
              <a:gd name="connsiteX26" fmla="*/ 9815042 w 10615629"/>
              <a:gd name="connsiteY26" fmla="*/ 3891891 h 6858000"/>
              <a:gd name="connsiteX27" fmla="*/ 9376176 w 10615629"/>
              <a:gd name="connsiteY27" fmla="*/ 5202286 h 6858000"/>
              <a:gd name="connsiteX28" fmla="*/ 7869813 w 10615629"/>
              <a:gd name="connsiteY28" fmla="*/ 5436960 h 6858000"/>
              <a:gd name="connsiteX29" fmla="*/ 6545392 w 10615629"/>
              <a:gd name="connsiteY29" fmla="*/ 5630362 h 6858000"/>
              <a:gd name="connsiteX30" fmla="*/ 5772723 w 10615629"/>
              <a:gd name="connsiteY30" fmla="*/ 6502431 h 6858000"/>
              <a:gd name="connsiteX31" fmla="*/ 5542129 w 10615629"/>
              <a:gd name="connsiteY31" fmla="*/ 6791052 h 6858000"/>
              <a:gd name="connsiteX32" fmla="*/ 5487454 w 10615629"/>
              <a:gd name="connsiteY32" fmla="*/ 6858000 h 6858000"/>
              <a:gd name="connsiteX33" fmla="*/ 3860772 w 10615629"/>
              <a:gd name="connsiteY33" fmla="*/ 6858000 h 6858000"/>
              <a:gd name="connsiteX34" fmla="*/ 3806309 w 10615629"/>
              <a:gd name="connsiteY34" fmla="*/ 6753976 h 6858000"/>
              <a:gd name="connsiteX35" fmla="*/ 3692626 w 10615629"/>
              <a:gd name="connsiteY35" fmla="*/ 6315366 h 6858000"/>
              <a:gd name="connsiteX36" fmla="*/ 2561203 w 10615629"/>
              <a:gd name="connsiteY36" fmla="*/ 5694965 h 6858000"/>
              <a:gd name="connsiteX37" fmla="*/ 69617 w 10615629"/>
              <a:gd name="connsiteY37" fmla="*/ 4316865 h 6858000"/>
              <a:gd name="connsiteX38" fmla="*/ 1643 w 10615629"/>
              <a:gd name="connsiteY38" fmla="*/ 3718987 h 6858000"/>
              <a:gd name="connsiteX39" fmla="*/ 368893 w 10615629"/>
              <a:gd name="connsiteY39" fmla="*/ 2555465 h 6858000"/>
              <a:gd name="connsiteX40" fmla="*/ 1113509 w 10615629"/>
              <a:gd name="connsiteY40" fmla="*/ 2231777 h 6858000"/>
              <a:gd name="connsiteX41" fmla="*/ 2037233 w 10615629"/>
              <a:gd name="connsiteY41" fmla="*/ 2044714 h 6858000"/>
              <a:gd name="connsiteX42" fmla="*/ 2547311 w 10615629"/>
              <a:gd name="connsiteY42" fmla="*/ 1444273 h 6858000"/>
              <a:gd name="connsiteX43" fmla="*/ 3900864 w 10615629"/>
              <a:gd name="connsiteY43" fmla="*/ 617925 h 6858000"/>
              <a:gd name="connsiteX44" fmla="*/ 4571572 w 10615629"/>
              <a:gd name="connsiteY44" fmla="*/ 899937 h 6858000"/>
              <a:gd name="connsiteX45" fmla="*/ 6039226 w 10615629"/>
              <a:gd name="connsiteY45" fmla="*/ 670658 h 6858000"/>
              <a:gd name="connsiteX46" fmla="*/ 6656610 w 10615629"/>
              <a:gd name="connsiteY46" fmla="*/ 1615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0615629" h="6858000">
                <a:moveTo>
                  <a:pt x="7169276" y="5704266"/>
                </a:moveTo>
                <a:cubicBezTo>
                  <a:pt x="7360157" y="5704266"/>
                  <a:pt x="7514897" y="5859006"/>
                  <a:pt x="7514897" y="6049887"/>
                </a:cubicBezTo>
                <a:cubicBezTo>
                  <a:pt x="7514897" y="6240768"/>
                  <a:pt x="7360157" y="6395508"/>
                  <a:pt x="7169276" y="6395508"/>
                </a:cubicBezTo>
                <a:cubicBezTo>
                  <a:pt x="6978395" y="6395508"/>
                  <a:pt x="6823655" y="6240768"/>
                  <a:pt x="6823655" y="6049887"/>
                </a:cubicBezTo>
                <a:cubicBezTo>
                  <a:pt x="6823655" y="5859006"/>
                  <a:pt x="6978395" y="5704266"/>
                  <a:pt x="7169276" y="5704266"/>
                </a:cubicBezTo>
                <a:close/>
                <a:moveTo>
                  <a:pt x="10010446" y="2324705"/>
                </a:moveTo>
                <a:cubicBezTo>
                  <a:pt x="10256938" y="2324705"/>
                  <a:pt x="10456760" y="2524528"/>
                  <a:pt x="10456760" y="2771019"/>
                </a:cubicBezTo>
                <a:cubicBezTo>
                  <a:pt x="10456760" y="3017511"/>
                  <a:pt x="10256938" y="3217333"/>
                  <a:pt x="10010446" y="3217333"/>
                </a:cubicBezTo>
                <a:cubicBezTo>
                  <a:pt x="9763954" y="3217333"/>
                  <a:pt x="9564132" y="3017511"/>
                  <a:pt x="9564132" y="2771019"/>
                </a:cubicBezTo>
                <a:cubicBezTo>
                  <a:pt x="9564132" y="2524528"/>
                  <a:pt x="9763954" y="2324705"/>
                  <a:pt x="10010446" y="2324705"/>
                </a:cubicBezTo>
                <a:close/>
                <a:moveTo>
                  <a:pt x="10354145" y="1665213"/>
                </a:moveTo>
                <a:cubicBezTo>
                  <a:pt x="10498559" y="1665213"/>
                  <a:pt x="10615629" y="1782283"/>
                  <a:pt x="10615629" y="1926697"/>
                </a:cubicBezTo>
                <a:cubicBezTo>
                  <a:pt x="10615629" y="2071111"/>
                  <a:pt x="10498559" y="2188181"/>
                  <a:pt x="10354145" y="2188181"/>
                </a:cubicBezTo>
                <a:cubicBezTo>
                  <a:pt x="10209731" y="2188181"/>
                  <a:pt x="10092661" y="2071111"/>
                  <a:pt x="10092661" y="1926697"/>
                </a:cubicBezTo>
                <a:cubicBezTo>
                  <a:pt x="10092661" y="1782283"/>
                  <a:pt x="10209731" y="1665213"/>
                  <a:pt x="10354145" y="1665213"/>
                </a:cubicBezTo>
                <a:close/>
                <a:moveTo>
                  <a:pt x="1458901" y="659644"/>
                </a:moveTo>
                <a:cubicBezTo>
                  <a:pt x="1705393" y="659644"/>
                  <a:pt x="1905215" y="859466"/>
                  <a:pt x="1905215" y="1105958"/>
                </a:cubicBezTo>
                <a:cubicBezTo>
                  <a:pt x="1905215" y="1352450"/>
                  <a:pt x="1705393" y="1552272"/>
                  <a:pt x="1458901" y="1552272"/>
                </a:cubicBezTo>
                <a:cubicBezTo>
                  <a:pt x="1212409" y="1552272"/>
                  <a:pt x="1012587" y="1352450"/>
                  <a:pt x="1012587" y="1105958"/>
                </a:cubicBezTo>
                <a:cubicBezTo>
                  <a:pt x="1012587" y="859466"/>
                  <a:pt x="1212409" y="659644"/>
                  <a:pt x="1458901" y="659644"/>
                </a:cubicBezTo>
                <a:close/>
                <a:moveTo>
                  <a:pt x="6674038" y="0"/>
                </a:moveTo>
                <a:lnTo>
                  <a:pt x="10121228" y="0"/>
                </a:lnTo>
                <a:lnTo>
                  <a:pt x="10122250" y="1542"/>
                </a:lnTo>
                <a:cubicBezTo>
                  <a:pt x="10407914" y="485220"/>
                  <a:pt x="10448238" y="1134713"/>
                  <a:pt x="9914575" y="1714821"/>
                </a:cubicBezTo>
                <a:cubicBezTo>
                  <a:pt x="9716856" y="1929804"/>
                  <a:pt x="9539638" y="2164208"/>
                  <a:pt x="9361609" y="2396453"/>
                </a:cubicBezTo>
                <a:cubicBezTo>
                  <a:pt x="9193292" y="2616157"/>
                  <a:pt x="9188572" y="2869712"/>
                  <a:pt x="9334635" y="3107486"/>
                </a:cubicBezTo>
                <a:cubicBezTo>
                  <a:pt x="9495670" y="3368730"/>
                  <a:pt x="9683004" y="3617025"/>
                  <a:pt x="9815042" y="3891891"/>
                </a:cubicBezTo>
                <a:cubicBezTo>
                  <a:pt x="10050525" y="4382007"/>
                  <a:pt x="9955575" y="4864841"/>
                  <a:pt x="9376176" y="5202286"/>
                </a:cubicBezTo>
                <a:cubicBezTo>
                  <a:pt x="8901029" y="5479039"/>
                  <a:pt x="8396077" y="5489829"/>
                  <a:pt x="7869813" y="5436960"/>
                </a:cubicBezTo>
                <a:cubicBezTo>
                  <a:pt x="7414764" y="5391373"/>
                  <a:pt x="6924917" y="5356038"/>
                  <a:pt x="6545392" y="5630362"/>
                </a:cubicBezTo>
                <a:cubicBezTo>
                  <a:pt x="6238294" y="5852628"/>
                  <a:pt x="6024795" y="6205178"/>
                  <a:pt x="5772723" y="6502431"/>
                </a:cubicBezTo>
                <a:cubicBezTo>
                  <a:pt x="5693285" y="6596233"/>
                  <a:pt x="5618533" y="6694485"/>
                  <a:pt x="5542129" y="6791052"/>
                </a:cubicBezTo>
                <a:lnTo>
                  <a:pt x="5487454" y="6858000"/>
                </a:lnTo>
                <a:lnTo>
                  <a:pt x="3860772" y="6858000"/>
                </a:lnTo>
                <a:lnTo>
                  <a:pt x="3806309" y="6753976"/>
                </a:lnTo>
                <a:cubicBezTo>
                  <a:pt x="3748311" y="6617180"/>
                  <a:pt x="3717510" y="6461835"/>
                  <a:pt x="3692626" y="6315366"/>
                </a:cubicBezTo>
                <a:cubicBezTo>
                  <a:pt x="3594980" y="5743923"/>
                  <a:pt x="2996563" y="5569132"/>
                  <a:pt x="2561203" y="5694965"/>
                </a:cubicBezTo>
                <a:cubicBezTo>
                  <a:pt x="1295584" y="6063834"/>
                  <a:pt x="405173" y="5417942"/>
                  <a:pt x="69617" y="4316865"/>
                </a:cubicBezTo>
                <a:cubicBezTo>
                  <a:pt x="12163" y="4128181"/>
                  <a:pt x="22818" y="3919404"/>
                  <a:pt x="1643" y="3718987"/>
                </a:cubicBezTo>
                <a:cubicBezTo>
                  <a:pt x="-11845" y="3285650"/>
                  <a:pt x="53163" y="2879692"/>
                  <a:pt x="368893" y="2555465"/>
                </a:cubicBezTo>
                <a:cubicBezTo>
                  <a:pt x="570254" y="2348709"/>
                  <a:pt x="826642" y="2266304"/>
                  <a:pt x="1113509" y="2231777"/>
                </a:cubicBezTo>
                <a:cubicBezTo>
                  <a:pt x="1425464" y="2194013"/>
                  <a:pt x="1739171" y="2139122"/>
                  <a:pt x="2037233" y="2044714"/>
                </a:cubicBezTo>
                <a:cubicBezTo>
                  <a:pt x="2313448" y="1957047"/>
                  <a:pt x="2430109" y="1689061"/>
                  <a:pt x="2547311" y="1444273"/>
                </a:cubicBezTo>
                <a:cubicBezTo>
                  <a:pt x="2839304" y="834121"/>
                  <a:pt x="3300290" y="529585"/>
                  <a:pt x="3900864" y="617925"/>
                </a:cubicBezTo>
                <a:cubicBezTo>
                  <a:pt x="4133785" y="652182"/>
                  <a:pt x="4362119" y="778959"/>
                  <a:pt x="4571572" y="899937"/>
                </a:cubicBezTo>
                <a:cubicBezTo>
                  <a:pt x="5133170" y="1224435"/>
                  <a:pt x="5641899" y="1068660"/>
                  <a:pt x="6039226" y="670658"/>
                </a:cubicBezTo>
                <a:cubicBezTo>
                  <a:pt x="6250634" y="458239"/>
                  <a:pt x="6444898" y="227157"/>
                  <a:pt x="6656610" y="1615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641499" y="-1099"/>
            <a:ext cx="4563326" cy="971063"/>
          </a:xfrm>
        </p:spPr>
        <p:txBody>
          <a:bodyPr>
            <a:normAutofit/>
          </a:bodyPr>
          <a:lstStyle/>
          <a:p>
            <a:pPr algn="ctr"/>
            <a:r>
              <a:rPr lang="ru-RU" sz="4800">
                <a:cs typeface="Posterama"/>
              </a:rPr>
              <a:t>Контакты:</a:t>
            </a:r>
            <a:endParaRPr lang="ru-RU" sz="4800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D0AA169B-7799-7136-4964-B9FD8AA2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11830" y="5848350"/>
            <a:ext cx="451338" cy="374894"/>
          </a:xfrm>
        </p:spPr>
        <p:txBody>
          <a:bodyPr/>
          <a:lstStyle/>
          <a:p>
            <a:fld id="{1F646F3F-274D-499B-ABBE-824EB4ABDC3D}" type="slidenum">
              <a:rPr lang="en-US" sz="1800" dirty="0" smtClean="0">
                <a:solidFill>
                  <a:srgbClr val="00183E"/>
                </a:solidFill>
                <a:latin typeface="Posterama"/>
                <a:cs typeface="Segoe UI Semilight"/>
              </a:rPr>
              <a:t>8</a:t>
            </a:fld>
            <a:endParaRPr lang="ru-RU" sz="1800">
              <a:solidFill>
                <a:srgbClr val="00183E"/>
              </a:solidFill>
              <a:latin typeface="Posterama"/>
              <a:cs typeface="Segoe UI Semilight"/>
            </a:endParaRP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2202370E-9C90-BFD5-57A5-B05367DA2C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C841EC-DDB2-E21C-A192-E6B5EEC54277}"/>
              </a:ext>
            </a:extLst>
          </p:cNvPr>
          <p:cNvSpPr txBox="1"/>
          <p:nvPr/>
        </p:nvSpPr>
        <p:spPr>
          <a:xfrm>
            <a:off x="2674180" y="2567605"/>
            <a:ext cx="6835463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>
                <a:latin typeface="Posterama"/>
                <a:cs typeface="Posterama"/>
              </a:rPr>
              <a:t>Телефон менеджера: +7(954)445-86-21</a:t>
            </a:r>
          </a:p>
          <a:p>
            <a:endParaRPr lang="ru-RU" sz="2400">
              <a:latin typeface="Posterama"/>
              <a:cs typeface="Posterama"/>
            </a:endParaRPr>
          </a:p>
          <a:p>
            <a:r>
              <a:rPr lang="ru-RU" sz="2400">
                <a:latin typeface="Posterama"/>
                <a:cs typeface="Posterama"/>
              </a:rPr>
              <a:t>Телефон тех. поддержки: +7(954)899-31-56</a:t>
            </a:r>
          </a:p>
          <a:p>
            <a:endParaRPr lang="ru-RU" sz="2400">
              <a:latin typeface="Posterama"/>
              <a:cs typeface="Posterama"/>
            </a:endParaRPr>
          </a:p>
          <a:p>
            <a:r>
              <a:rPr lang="ru-RU" sz="2400">
                <a:latin typeface="Posterama"/>
                <a:cs typeface="Posterama"/>
              </a:rPr>
              <a:t>Почта: artgamesupport@gmail.com</a:t>
            </a:r>
          </a:p>
          <a:p>
            <a:endParaRPr lang="ru-RU" sz="2400">
              <a:latin typeface="Posterama"/>
              <a:cs typeface="Posterama"/>
            </a:endParaRPr>
          </a:p>
          <a:p>
            <a:r>
              <a:rPr lang="ru-RU" sz="2400">
                <a:latin typeface="Posterama"/>
                <a:cs typeface="Posterama"/>
              </a:rPr>
              <a:t>Сайт: artgame.ru</a:t>
            </a:r>
          </a:p>
        </p:txBody>
      </p:sp>
      <p:sp>
        <p:nvSpPr>
          <p:cNvPr id="3" name="Управляющая кнопка: &quot;На главную&quot; 2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D0D6A0EB-8ED7-23F7-479C-8113B43C88A4}"/>
              </a:ext>
            </a:extLst>
          </p:cNvPr>
          <p:cNvSpPr/>
          <p:nvPr/>
        </p:nvSpPr>
        <p:spPr>
          <a:xfrm>
            <a:off x="5050679" y="5964952"/>
            <a:ext cx="852172" cy="646856"/>
          </a:xfrm>
          <a:prstGeom prst="actionButtonHom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1462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6E15305-164C-44CD-9E0F-420C2DC1B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A2DC5C2-CCA7-49E4-B67F-6F121D488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00183E">
              <a:alpha val="78000"/>
            </a:srgbClr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Freeform: Shape 37">
            <a:extLst>
              <a:ext uri="{FF2B5EF4-FFF2-40B4-BE49-F238E27FC236}">
                <a16:creationId xmlns:a16="http://schemas.microsoft.com/office/drawing/2014/main" id="{27966D5E-7857-415C-B50C-0DD96BCB7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986" y="0"/>
            <a:ext cx="10615629" cy="6858000"/>
          </a:xfrm>
          <a:custGeom>
            <a:avLst/>
            <a:gdLst>
              <a:gd name="connsiteX0" fmla="*/ 7169276 w 10615629"/>
              <a:gd name="connsiteY0" fmla="*/ 5704266 h 6858000"/>
              <a:gd name="connsiteX1" fmla="*/ 7514897 w 10615629"/>
              <a:gd name="connsiteY1" fmla="*/ 6049887 h 6858000"/>
              <a:gd name="connsiteX2" fmla="*/ 7169276 w 10615629"/>
              <a:gd name="connsiteY2" fmla="*/ 6395508 h 6858000"/>
              <a:gd name="connsiteX3" fmla="*/ 6823655 w 10615629"/>
              <a:gd name="connsiteY3" fmla="*/ 6049887 h 6858000"/>
              <a:gd name="connsiteX4" fmla="*/ 7169276 w 10615629"/>
              <a:gd name="connsiteY4" fmla="*/ 5704266 h 6858000"/>
              <a:gd name="connsiteX5" fmla="*/ 10010446 w 10615629"/>
              <a:gd name="connsiteY5" fmla="*/ 2324705 h 6858000"/>
              <a:gd name="connsiteX6" fmla="*/ 10456760 w 10615629"/>
              <a:gd name="connsiteY6" fmla="*/ 2771019 h 6858000"/>
              <a:gd name="connsiteX7" fmla="*/ 10010446 w 10615629"/>
              <a:gd name="connsiteY7" fmla="*/ 3217333 h 6858000"/>
              <a:gd name="connsiteX8" fmla="*/ 9564132 w 10615629"/>
              <a:gd name="connsiteY8" fmla="*/ 2771019 h 6858000"/>
              <a:gd name="connsiteX9" fmla="*/ 10010446 w 10615629"/>
              <a:gd name="connsiteY9" fmla="*/ 2324705 h 6858000"/>
              <a:gd name="connsiteX10" fmla="*/ 10354145 w 10615629"/>
              <a:gd name="connsiteY10" fmla="*/ 1665213 h 6858000"/>
              <a:gd name="connsiteX11" fmla="*/ 10615629 w 10615629"/>
              <a:gd name="connsiteY11" fmla="*/ 1926697 h 6858000"/>
              <a:gd name="connsiteX12" fmla="*/ 10354145 w 10615629"/>
              <a:gd name="connsiteY12" fmla="*/ 2188181 h 6858000"/>
              <a:gd name="connsiteX13" fmla="*/ 10092661 w 10615629"/>
              <a:gd name="connsiteY13" fmla="*/ 1926697 h 6858000"/>
              <a:gd name="connsiteX14" fmla="*/ 10354145 w 10615629"/>
              <a:gd name="connsiteY14" fmla="*/ 1665213 h 6858000"/>
              <a:gd name="connsiteX15" fmla="*/ 1458901 w 10615629"/>
              <a:gd name="connsiteY15" fmla="*/ 659644 h 6858000"/>
              <a:gd name="connsiteX16" fmla="*/ 1905215 w 10615629"/>
              <a:gd name="connsiteY16" fmla="*/ 1105958 h 6858000"/>
              <a:gd name="connsiteX17" fmla="*/ 1458901 w 10615629"/>
              <a:gd name="connsiteY17" fmla="*/ 1552272 h 6858000"/>
              <a:gd name="connsiteX18" fmla="*/ 1012587 w 10615629"/>
              <a:gd name="connsiteY18" fmla="*/ 1105958 h 6858000"/>
              <a:gd name="connsiteX19" fmla="*/ 1458901 w 10615629"/>
              <a:gd name="connsiteY19" fmla="*/ 659644 h 6858000"/>
              <a:gd name="connsiteX20" fmla="*/ 6674038 w 10615629"/>
              <a:gd name="connsiteY20" fmla="*/ 0 h 6858000"/>
              <a:gd name="connsiteX21" fmla="*/ 10121228 w 10615629"/>
              <a:gd name="connsiteY21" fmla="*/ 0 h 6858000"/>
              <a:gd name="connsiteX22" fmla="*/ 10122250 w 10615629"/>
              <a:gd name="connsiteY22" fmla="*/ 1542 h 6858000"/>
              <a:gd name="connsiteX23" fmla="*/ 9914575 w 10615629"/>
              <a:gd name="connsiteY23" fmla="*/ 1714821 h 6858000"/>
              <a:gd name="connsiteX24" fmla="*/ 9361609 w 10615629"/>
              <a:gd name="connsiteY24" fmla="*/ 2396453 h 6858000"/>
              <a:gd name="connsiteX25" fmla="*/ 9334635 w 10615629"/>
              <a:gd name="connsiteY25" fmla="*/ 3107486 h 6858000"/>
              <a:gd name="connsiteX26" fmla="*/ 9815042 w 10615629"/>
              <a:gd name="connsiteY26" fmla="*/ 3891891 h 6858000"/>
              <a:gd name="connsiteX27" fmla="*/ 9376176 w 10615629"/>
              <a:gd name="connsiteY27" fmla="*/ 5202286 h 6858000"/>
              <a:gd name="connsiteX28" fmla="*/ 7869813 w 10615629"/>
              <a:gd name="connsiteY28" fmla="*/ 5436960 h 6858000"/>
              <a:gd name="connsiteX29" fmla="*/ 6545392 w 10615629"/>
              <a:gd name="connsiteY29" fmla="*/ 5630362 h 6858000"/>
              <a:gd name="connsiteX30" fmla="*/ 5772723 w 10615629"/>
              <a:gd name="connsiteY30" fmla="*/ 6502431 h 6858000"/>
              <a:gd name="connsiteX31" fmla="*/ 5542129 w 10615629"/>
              <a:gd name="connsiteY31" fmla="*/ 6791052 h 6858000"/>
              <a:gd name="connsiteX32" fmla="*/ 5487454 w 10615629"/>
              <a:gd name="connsiteY32" fmla="*/ 6858000 h 6858000"/>
              <a:gd name="connsiteX33" fmla="*/ 3860772 w 10615629"/>
              <a:gd name="connsiteY33" fmla="*/ 6858000 h 6858000"/>
              <a:gd name="connsiteX34" fmla="*/ 3806309 w 10615629"/>
              <a:gd name="connsiteY34" fmla="*/ 6753976 h 6858000"/>
              <a:gd name="connsiteX35" fmla="*/ 3692626 w 10615629"/>
              <a:gd name="connsiteY35" fmla="*/ 6315366 h 6858000"/>
              <a:gd name="connsiteX36" fmla="*/ 2561203 w 10615629"/>
              <a:gd name="connsiteY36" fmla="*/ 5694965 h 6858000"/>
              <a:gd name="connsiteX37" fmla="*/ 69617 w 10615629"/>
              <a:gd name="connsiteY37" fmla="*/ 4316865 h 6858000"/>
              <a:gd name="connsiteX38" fmla="*/ 1643 w 10615629"/>
              <a:gd name="connsiteY38" fmla="*/ 3718987 h 6858000"/>
              <a:gd name="connsiteX39" fmla="*/ 368893 w 10615629"/>
              <a:gd name="connsiteY39" fmla="*/ 2555465 h 6858000"/>
              <a:gd name="connsiteX40" fmla="*/ 1113509 w 10615629"/>
              <a:gd name="connsiteY40" fmla="*/ 2231777 h 6858000"/>
              <a:gd name="connsiteX41" fmla="*/ 2037233 w 10615629"/>
              <a:gd name="connsiteY41" fmla="*/ 2044714 h 6858000"/>
              <a:gd name="connsiteX42" fmla="*/ 2547311 w 10615629"/>
              <a:gd name="connsiteY42" fmla="*/ 1444273 h 6858000"/>
              <a:gd name="connsiteX43" fmla="*/ 3900864 w 10615629"/>
              <a:gd name="connsiteY43" fmla="*/ 617925 h 6858000"/>
              <a:gd name="connsiteX44" fmla="*/ 4571572 w 10615629"/>
              <a:gd name="connsiteY44" fmla="*/ 899937 h 6858000"/>
              <a:gd name="connsiteX45" fmla="*/ 6039226 w 10615629"/>
              <a:gd name="connsiteY45" fmla="*/ 670658 h 6858000"/>
              <a:gd name="connsiteX46" fmla="*/ 6656610 w 10615629"/>
              <a:gd name="connsiteY46" fmla="*/ 1615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0615629" h="6858000">
                <a:moveTo>
                  <a:pt x="7169276" y="5704266"/>
                </a:moveTo>
                <a:cubicBezTo>
                  <a:pt x="7360157" y="5704266"/>
                  <a:pt x="7514897" y="5859006"/>
                  <a:pt x="7514897" y="6049887"/>
                </a:cubicBezTo>
                <a:cubicBezTo>
                  <a:pt x="7514897" y="6240768"/>
                  <a:pt x="7360157" y="6395508"/>
                  <a:pt x="7169276" y="6395508"/>
                </a:cubicBezTo>
                <a:cubicBezTo>
                  <a:pt x="6978395" y="6395508"/>
                  <a:pt x="6823655" y="6240768"/>
                  <a:pt x="6823655" y="6049887"/>
                </a:cubicBezTo>
                <a:cubicBezTo>
                  <a:pt x="6823655" y="5859006"/>
                  <a:pt x="6978395" y="5704266"/>
                  <a:pt x="7169276" y="5704266"/>
                </a:cubicBezTo>
                <a:close/>
                <a:moveTo>
                  <a:pt x="10010446" y="2324705"/>
                </a:moveTo>
                <a:cubicBezTo>
                  <a:pt x="10256938" y="2324705"/>
                  <a:pt x="10456760" y="2524528"/>
                  <a:pt x="10456760" y="2771019"/>
                </a:cubicBezTo>
                <a:cubicBezTo>
                  <a:pt x="10456760" y="3017511"/>
                  <a:pt x="10256938" y="3217333"/>
                  <a:pt x="10010446" y="3217333"/>
                </a:cubicBezTo>
                <a:cubicBezTo>
                  <a:pt x="9763954" y="3217333"/>
                  <a:pt x="9564132" y="3017511"/>
                  <a:pt x="9564132" y="2771019"/>
                </a:cubicBezTo>
                <a:cubicBezTo>
                  <a:pt x="9564132" y="2524528"/>
                  <a:pt x="9763954" y="2324705"/>
                  <a:pt x="10010446" y="2324705"/>
                </a:cubicBezTo>
                <a:close/>
                <a:moveTo>
                  <a:pt x="10354145" y="1665213"/>
                </a:moveTo>
                <a:cubicBezTo>
                  <a:pt x="10498559" y="1665213"/>
                  <a:pt x="10615629" y="1782283"/>
                  <a:pt x="10615629" y="1926697"/>
                </a:cubicBezTo>
                <a:cubicBezTo>
                  <a:pt x="10615629" y="2071111"/>
                  <a:pt x="10498559" y="2188181"/>
                  <a:pt x="10354145" y="2188181"/>
                </a:cubicBezTo>
                <a:cubicBezTo>
                  <a:pt x="10209731" y="2188181"/>
                  <a:pt x="10092661" y="2071111"/>
                  <a:pt x="10092661" y="1926697"/>
                </a:cubicBezTo>
                <a:cubicBezTo>
                  <a:pt x="10092661" y="1782283"/>
                  <a:pt x="10209731" y="1665213"/>
                  <a:pt x="10354145" y="1665213"/>
                </a:cubicBezTo>
                <a:close/>
                <a:moveTo>
                  <a:pt x="1458901" y="659644"/>
                </a:moveTo>
                <a:cubicBezTo>
                  <a:pt x="1705393" y="659644"/>
                  <a:pt x="1905215" y="859466"/>
                  <a:pt x="1905215" y="1105958"/>
                </a:cubicBezTo>
                <a:cubicBezTo>
                  <a:pt x="1905215" y="1352450"/>
                  <a:pt x="1705393" y="1552272"/>
                  <a:pt x="1458901" y="1552272"/>
                </a:cubicBezTo>
                <a:cubicBezTo>
                  <a:pt x="1212409" y="1552272"/>
                  <a:pt x="1012587" y="1352450"/>
                  <a:pt x="1012587" y="1105958"/>
                </a:cubicBezTo>
                <a:cubicBezTo>
                  <a:pt x="1012587" y="859466"/>
                  <a:pt x="1212409" y="659644"/>
                  <a:pt x="1458901" y="659644"/>
                </a:cubicBezTo>
                <a:close/>
                <a:moveTo>
                  <a:pt x="6674038" y="0"/>
                </a:moveTo>
                <a:lnTo>
                  <a:pt x="10121228" y="0"/>
                </a:lnTo>
                <a:lnTo>
                  <a:pt x="10122250" y="1542"/>
                </a:lnTo>
                <a:cubicBezTo>
                  <a:pt x="10407914" y="485220"/>
                  <a:pt x="10448238" y="1134713"/>
                  <a:pt x="9914575" y="1714821"/>
                </a:cubicBezTo>
                <a:cubicBezTo>
                  <a:pt x="9716856" y="1929804"/>
                  <a:pt x="9539638" y="2164208"/>
                  <a:pt x="9361609" y="2396453"/>
                </a:cubicBezTo>
                <a:cubicBezTo>
                  <a:pt x="9193292" y="2616157"/>
                  <a:pt x="9188572" y="2869712"/>
                  <a:pt x="9334635" y="3107486"/>
                </a:cubicBezTo>
                <a:cubicBezTo>
                  <a:pt x="9495670" y="3368730"/>
                  <a:pt x="9683004" y="3617025"/>
                  <a:pt x="9815042" y="3891891"/>
                </a:cubicBezTo>
                <a:cubicBezTo>
                  <a:pt x="10050525" y="4382007"/>
                  <a:pt x="9955575" y="4864841"/>
                  <a:pt x="9376176" y="5202286"/>
                </a:cubicBezTo>
                <a:cubicBezTo>
                  <a:pt x="8901029" y="5479039"/>
                  <a:pt x="8396077" y="5489829"/>
                  <a:pt x="7869813" y="5436960"/>
                </a:cubicBezTo>
                <a:cubicBezTo>
                  <a:pt x="7414764" y="5391373"/>
                  <a:pt x="6924917" y="5356038"/>
                  <a:pt x="6545392" y="5630362"/>
                </a:cubicBezTo>
                <a:cubicBezTo>
                  <a:pt x="6238294" y="5852628"/>
                  <a:pt x="6024795" y="6205178"/>
                  <a:pt x="5772723" y="6502431"/>
                </a:cubicBezTo>
                <a:cubicBezTo>
                  <a:pt x="5693285" y="6596233"/>
                  <a:pt x="5618533" y="6694485"/>
                  <a:pt x="5542129" y="6791052"/>
                </a:cubicBezTo>
                <a:lnTo>
                  <a:pt x="5487454" y="6858000"/>
                </a:lnTo>
                <a:lnTo>
                  <a:pt x="3860772" y="6858000"/>
                </a:lnTo>
                <a:lnTo>
                  <a:pt x="3806309" y="6753976"/>
                </a:lnTo>
                <a:cubicBezTo>
                  <a:pt x="3748311" y="6617180"/>
                  <a:pt x="3717510" y="6461835"/>
                  <a:pt x="3692626" y="6315366"/>
                </a:cubicBezTo>
                <a:cubicBezTo>
                  <a:pt x="3594980" y="5743923"/>
                  <a:pt x="2996563" y="5569132"/>
                  <a:pt x="2561203" y="5694965"/>
                </a:cubicBezTo>
                <a:cubicBezTo>
                  <a:pt x="1295584" y="6063834"/>
                  <a:pt x="405173" y="5417942"/>
                  <a:pt x="69617" y="4316865"/>
                </a:cubicBezTo>
                <a:cubicBezTo>
                  <a:pt x="12163" y="4128181"/>
                  <a:pt x="22818" y="3919404"/>
                  <a:pt x="1643" y="3718987"/>
                </a:cubicBezTo>
                <a:cubicBezTo>
                  <a:pt x="-11845" y="3285650"/>
                  <a:pt x="53163" y="2879692"/>
                  <a:pt x="368893" y="2555465"/>
                </a:cubicBezTo>
                <a:cubicBezTo>
                  <a:pt x="570254" y="2348709"/>
                  <a:pt x="826642" y="2266304"/>
                  <a:pt x="1113509" y="2231777"/>
                </a:cubicBezTo>
                <a:cubicBezTo>
                  <a:pt x="1425464" y="2194013"/>
                  <a:pt x="1739171" y="2139122"/>
                  <a:pt x="2037233" y="2044714"/>
                </a:cubicBezTo>
                <a:cubicBezTo>
                  <a:pt x="2313448" y="1957047"/>
                  <a:pt x="2430109" y="1689061"/>
                  <a:pt x="2547311" y="1444273"/>
                </a:cubicBezTo>
                <a:cubicBezTo>
                  <a:pt x="2839304" y="834121"/>
                  <a:pt x="3300290" y="529585"/>
                  <a:pt x="3900864" y="617925"/>
                </a:cubicBezTo>
                <a:cubicBezTo>
                  <a:pt x="4133785" y="652182"/>
                  <a:pt x="4362119" y="778959"/>
                  <a:pt x="4571572" y="899937"/>
                </a:cubicBezTo>
                <a:cubicBezTo>
                  <a:pt x="5133170" y="1224435"/>
                  <a:pt x="5641899" y="1068660"/>
                  <a:pt x="6039226" y="670658"/>
                </a:cubicBezTo>
                <a:cubicBezTo>
                  <a:pt x="6250634" y="458239"/>
                  <a:pt x="6444898" y="227157"/>
                  <a:pt x="6656610" y="1615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641499" y="358734"/>
            <a:ext cx="4563326" cy="971063"/>
          </a:xfrm>
        </p:spPr>
        <p:txBody>
          <a:bodyPr>
            <a:normAutofit/>
          </a:bodyPr>
          <a:lstStyle/>
          <a:p>
            <a:pPr algn="ctr"/>
            <a:r>
              <a:rPr lang="ru-RU" sz="4800">
                <a:cs typeface="Posterama"/>
              </a:rPr>
              <a:t>Как добраться:</a:t>
            </a:r>
            <a:endParaRPr lang="ru-RU" sz="4800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D0AA169B-7799-7136-4964-B9FD8AA2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11830" y="5848350"/>
            <a:ext cx="451338" cy="374894"/>
          </a:xfrm>
        </p:spPr>
        <p:txBody>
          <a:bodyPr/>
          <a:lstStyle/>
          <a:p>
            <a:fld id="{1F646F3F-274D-499B-ABBE-824EB4ABDC3D}" type="slidenum">
              <a:rPr lang="en-US" sz="1800" dirty="0" smtClean="0">
                <a:solidFill>
                  <a:srgbClr val="00183E"/>
                </a:solidFill>
                <a:latin typeface="Posterama"/>
                <a:cs typeface="Segoe UI Semilight"/>
              </a:rPr>
              <a:t>9</a:t>
            </a:fld>
            <a:endParaRPr lang="ru-RU" sz="1800">
              <a:solidFill>
                <a:srgbClr val="00183E"/>
              </a:solidFill>
              <a:latin typeface="Posterama"/>
              <a:cs typeface="Segoe UI Semilight"/>
            </a:endParaRP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2202370E-9C90-BFD5-57A5-B05367DA2C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 </a:t>
            </a:r>
          </a:p>
        </p:txBody>
      </p:sp>
      <p:pic>
        <p:nvPicPr>
          <p:cNvPr id="4" name="Рисунок 3" descr="Изображение выглядит как текст, карта, План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B7F96A60-8638-BA84-2EF0-5B8052529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288" y="1532466"/>
            <a:ext cx="5749925" cy="3803651"/>
          </a:xfrm>
          <a:prstGeom prst="rect">
            <a:avLst/>
          </a:prstGeom>
        </p:spPr>
      </p:pic>
      <p:sp>
        <p:nvSpPr>
          <p:cNvPr id="3" name="Управляющая кнопка: &quot;На главную&quot; 2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F37981EC-BB9F-27CE-4F8B-5B4BE73ABF02}"/>
              </a:ext>
            </a:extLst>
          </p:cNvPr>
          <p:cNvSpPr/>
          <p:nvPr/>
        </p:nvSpPr>
        <p:spPr>
          <a:xfrm>
            <a:off x="5050679" y="5964952"/>
            <a:ext cx="852172" cy="646856"/>
          </a:xfrm>
          <a:prstGeom prst="actionButtonHom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C6B4F06-C378-A4F2-2273-FF23E92768B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89" t="12886" r="36320" b="21562"/>
          <a:stretch/>
        </p:blipFill>
        <p:spPr>
          <a:xfrm>
            <a:off x="4087184" y="1583323"/>
            <a:ext cx="393698" cy="67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51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85185E-6 L -0.00143 0.0456 L 0.34687 0.09653 L 0.34779 0.11435 L 0.35586 0.13773 L 0.38463 0.26389 L 0.38255 0.30671 L 0.34232 0.32107 L 0.35586 0.3919 L 0.37096 0.3882 " pathEditMode="relative" rAng="0" ptsTypes="AAAAAAAA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54" y="19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plashVTI">
  <a:themeElements>
    <a:clrScheme name="Custom 11">
      <a:dk1>
        <a:srgbClr val="262626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278</Words>
  <Application>Microsoft Office PowerPoint</Application>
  <PresentationFormat>Широкоэкранный</PresentationFormat>
  <Paragraphs>51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Avenir Next LT Pro</vt:lpstr>
      <vt:lpstr>Posterama</vt:lpstr>
      <vt:lpstr>SplashVTI</vt:lpstr>
      <vt:lpstr> </vt:lpstr>
      <vt:lpstr>Содержание:</vt:lpstr>
      <vt:lpstr>О нас:</vt:lpstr>
      <vt:lpstr>Лозунг:</vt:lpstr>
      <vt:lpstr>Структура:</vt:lpstr>
      <vt:lpstr> </vt:lpstr>
      <vt:lpstr>Доход:</vt:lpstr>
      <vt:lpstr>Контакты:</vt:lpstr>
      <vt:lpstr>Как добраться:</vt:lpstr>
      <vt:lpstr>Источники: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Мария Кочеткова</cp:lastModifiedBy>
  <cp:revision>5</cp:revision>
  <dcterms:created xsi:type="dcterms:W3CDTF">2024-12-11T18:05:05Z</dcterms:created>
  <dcterms:modified xsi:type="dcterms:W3CDTF">2024-12-20T10:50:43Z</dcterms:modified>
</cp:coreProperties>
</file>