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redly.com/badges/17277a31-8a7e-4cc6-95dc-65c500d1a025/public_ur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NASIREEN K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NMID:222400571/asunm103222400571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301" b="14301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01" b="14301"/>
          <a:stretch/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122714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6" b="10036"/>
          <a:stretch/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https://www.credly.com/badges/17277a31-8a7e-4cc6-95dc-65c500d1a025/public_url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Rounded MT Bold</vt:lpstr>
      <vt:lpstr>Calibri</vt:lpstr>
      <vt:lpstr>Trebuchet MS</vt:lpstr>
      <vt:lpstr>Wingdings 3</vt:lpstr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VALLARASAN THANGARAJ</cp:lastModifiedBy>
  <cp:revision>7</cp:revision>
  <dcterms:created xsi:type="dcterms:W3CDTF">2013-01-27T09:14:16Z</dcterms:created>
  <dcterms:modified xsi:type="dcterms:W3CDTF">2025-09-07T14:58:50Z</dcterms:modified>
  <cp:category/>
</cp:coreProperties>
</file>