
<file path=[Content_Types].xml><?xml version="1.0" encoding="utf-8"?>
<Types xmlns="http://schemas.openxmlformats.org/package/2006/content-types">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pn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 name="Google Shape;33;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35" name="Google Shape;35;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36" name="Google Shape;36;p1"/>
          <p:cNvSpPr txBox="1"/>
          <p:nvPr/>
        </p:nvSpPr>
        <p:spPr>
          <a:xfrm>
            <a:off x="2554542" y="3314150"/>
            <a:ext cx="8610600" cy="1554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STUDENT NAME    :  Nasirin Fathima M</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REGISTER NO         :  312209213</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DEPARTMENT        :  B.Com Bank Management</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COLLEGE                 :  Anna Adarsh College For Women           </a:t>
            </a:r>
            <a:endParaRPr sz="24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990600" y="2133600"/>
            <a:ext cx="7924800" cy="5036185"/>
          </a:xfrm>
          <a:prstGeom prst="rect">
            <a:avLst/>
          </a:prstGeom>
          <a:noFill/>
        </p:spPr>
        <p:txBody>
          <a:bodyPr wrap="square" rtlCol="0">
            <a:no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1. Objective:</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The primary goal of this project is to analyze employee performance data to identify patterns, trends, and areas for improvement. This will help in enhancing overall productivity, aligning performance with organizational goals, and supporting informed decision-making regarding talent management.</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sz="2400" b="0" i="0" dirty="0">
              <a:solidFill>
                <a:srgbClr val="0D0D0D"/>
              </a:solidFill>
              <a:effectLst/>
              <a:latin typeface="Times New Roman" panose="02020603050405020304" pitchFamily="18" charset="0"/>
              <a:cs typeface="Times New Roman" panose="02020603050405020304" pitchFamily="18" charset="0"/>
            </a:endParaRPr>
          </a:p>
          <a:p>
            <a:pPr indent="0" algn="l">
              <a:buFont typeface="Arial" panose="020B0604020202020204" pitchFamily="34" charset="0"/>
              <a:buNone/>
            </a:pPr>
            <a:r>
              <a:rPr lang="en-US" sz="2400" b="0" i="0" dirty="0">
                <a:solidFill>
                  <a:srgbClr val="0D0D0D"/>
                </a:solidFill>
                <a:effectLst/>
                <a:latin typeface="Times New Roman" panose="02020603050405020304" pitchFamily="18" charset="0"/>
                <a:cs typeface="Times New Roman" panose="02020603050405020304" pitchFamily="18" charset="0"/>
              </a:rPr>
              <a:t>2. Scope:</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Data Collection: Gather quantitative and qualitative performance data from various sources such as performance reviews, KPIs, productivity metrics, and employee feedback.</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indent="0" algn="l">
              <a:buFont typeface="Arial" panose="020B0604020202020204" pitchFamily="34" charset="0"/>
              <a:buNone/>
            </a:pP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 Box 8"/>
          <p:cNvSpPr txBox="1"/>
          <p:nvPr/>
        </p:nvSpPr>
        <p:spPr>
          <a:xfrm>
            <a:off x="1475105" y="1522095"/>
            <a:ext cx="7272020" cy="3692525"/>
          </a:xfrm>
          <a:prstGeom prst="rect">
            <a:avLst/>
          </a:prstGeom>
          <a:noFill/>
        </p:spPr>
        <p:txBody>
          <a:bodyPr wrap="square" rtlCol="0">
            <a:spAutoFit/>
          </a:bodyPr>
          <a:p>
            <a:r>
              <a:rPr lang="en-US" b="1"/>
              <a:t>Human Resources (HR) Professionals:</a:t>
            </a:r>
            <a:endParaRPr lang="en-US"/>
          </a:p>
          <a:p>
            <a:r>
              <a:rPr lang="en-US"/>
              <a:t>HR Managers: Use the analysis to refine performance management processes, design targeted training programs, and address performance-related issues.</a:t>
            </a:r>
            <a:endParaRPr lang="en-US"/>
          </a:p>
          <a:p>
            <a:r>
              <a:rPr lang="en-US"/>
              <a:t>HR Analysts: Utilize the data to generate insights, develop reports, and support data-driven decision-making in HR.</a:t>
            </a:r>
            <a:endParaRPr lang="en-US"/>
          </a:p>
          <a:p>
            <a:endParaRPr lang="en-US"/>
          </a:p>
          <a:p>
            <a:r>
              <a:rPr lang="en-US" b="1"/>
              <a:t>Department Managers and Team Leaders:</a:t>
            </a:r>
            <a:endParaRPr lang="en-US"/>
          </a:p>
          <a:p>
            <a:r>
              <a:rPr lang="en-US"/>
              <a:t>Direct Supervisors: Leverage performance data to evaluate their team members, provide feedback, and make decisions about promotions, rewards, and development plans.</a:t>
            </a:r>
            <a:endParaRPr lang="en-US"/>
          </a:p>
          <a:p>
            <a:r>
              <a:rPr lang="en-US"/>
              <a:t>Team Leaders: Use the insights to improve team dynamics, address performance issues, and align team objectives with organizational goals.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endParaRPr lang="en-IN" dirty="0"/>
          </a:p>
        </p:txBody>
      </p:sp>
      <p:sp>
        <p:nvSpPr>
          <p:cNvPr id="5" name="Text Box 4"/>
          <p:cNvSpPr txBox="1"/>
          <p:nvPr/>
        </p:nvSpPr>
        <p:spPr>
          <a:xfrm>
            <a:off x="1442085" y="1375410"/>
            <a:ext cx="7439025" cy="5908040"/>
          </a:xfrm>
          <a:prstGeom prst="rect">
            <a:avLst/>
          </a:prstGeom>
          <a:noFill/>
        </p:spPr>
        <p:txBody>
          <a:bodyPr wrap="square" rtlCol="0">
            <a:spAutoFit/>
          </a:bodyPr>
          <a:p>
            <a:pPr marL="342900" indent="-342900">
              <a:buAutoNum type="arabicPeriod"/>
            </a:pPr>
            <a:r>
              <a:rPr lang="en-US"/>
              <a:t>Employee Information</a:t>
            </a:r>
            <a:endParaRPr lang="en-US"/>
          </a:p>
          <a:p>
            <a:pPr marL="342900" indent="-342900">
              <a:buAutoNum type="arabicPeriod"/>
            </a:pPr>
            <a:r>
              <a:rPr lang="en-US"/>
              <a:t>Performance Metrics</a:t>
            </a:r>
            <a:endParaRPr lang="en-US"/>
          </a:p>
          <a:p>
            <a:pPr marL="342900" indent="-342900">
              <a:buAutoNum type="arabicPeriod"/>
            </a:pPr>
            <a:r>
              <a:rPr lang="en-US"/>
              <a:t>Attendance and Work Behavior</a:t>
            </a:r>
            <a:endParaRPr lang="en-US"/>
          </a:p>
          <a:p>
            <a:pPr marL="342900" indent="-342900">
              <a:buAutoNum type="arabicPeriod"/>
            </a:pPr>
            <a:r>
              <a:rPr lang="en-US"/>
              <a:t>Compensation and Benefits</a:t>
            </a:r>
            <a:endParaRPr lang="en-US"/>
          </a:p>
          <a:p>
            <a:pPr marL="342900" indent="-342900">
              <a:buAutoNum type="arabicPeriod"/>
            </a:pPr>
            <a:r>
              <a:rPr lang="en-US"/>
              <a:t>Work Environment and Engagement</a:t>
            </a:r>
            <a:endParaRPr lang="en-US"/>
          </a:p>
          <a:p>
            <a:pPr marL="342900" indent="-342900">
              <a:buAutoNum type="arabicPeriod"/>
            </a:pPr>
            <a:r>
              <a:rPr lang="en-US"/>
              <a:t>Managerial Feedback</a:t>
            </a:r>
            <a:endParaRPr lang="en-US"/>
          </a:p>
          <a:p>
            <a:pPr marL="342900" indent="-342900">
              <a:buAutoNum type="arabicPeriod"/>
            </a:pPr>
            <a:r>
              <a:rPr lang="en-US"/>
              <a:t>Demographics (Optional)</a:t>
            </a:r>
            <a:endParaRPr lang="en-US"/>
          </a:p>
          <a:p>
            <a:endParaRPr lang="en-US"/>
          </a:p>
          <a:p>
            <a:r>
              <a:rPr lang="en-US" b="1"/>
              <a:t>Notes:</a:t>
            </a:r>
            <a:endParaRPr lang="en-US" b="1"/>
          </a:p>
          <a:p>
            <a:endParaRPr lang="en-US" b="1"/>
          </a:p>
          <a:p>
            <a:r>
              <a:rPr lang="en-US" b="1"/>
              <a:t>Time Frame:</a:t>
            </a:r>
            <a:r>
              <a:rPr lang="en-US"/>
              <a:t> Data should ideally cover a significant time period, such as a year, to allow for longitudinal performance analysis.</a:t>
            </a:r>
            <a:endParaRPr lang="en-US"/>
          </a:p>
          <a:p>
            <a:endParaRPr lang="en-US"/>
          </a:p>
          <a:p>
            <a:r>
              <a:rPr lang="en-US" b="1"/>
              <a:t>Data Source: </a:t>
            </a:r>
            <a:r>
              <a:rPr lang="en-US"/>
              <a:t>This data can be collected from HR systems, performance management software, employee surveys, and attendance records.</a:t>
            </a:r>
            <a:endParaRPr lang="en-US"/>
          </a:p>
          <a:p>
            <a:endParaRPr lang="en-US"/>
          </a:p>
          <a:p>
            <a:endParaRPr lang="en-US"/>
          </a:p>
          <a:p>
            <a:endParaRPr lang="en-US"/>
          </a:p>
          <a:p>
            <a:endParaRPr lang="en-US"/>
          </a:p>
          <a:p>
            <a:endParaRPr lang="en-US"/>
          </a:p>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pic>
        <p:nvPicPr>
          <p:cNvPr id="10" name="Picture 9" descr="Screenshot (284)"/>
          <p:cNvPicPr>
            <a:picLocks noChangeAspect="1"/>
          </p:cNvPicPr>
          <p:nvPr/>
        </p:nvPicPr>
        <p:blipFill>
          <a:blip r:embed="rId2"/>
          <a:srcRect l="26875" t="21111" r="7500" b="16667"/>
          <a:stretch>
            <a:fillRect/>
          </a:stretch>
        </p:blipFill>
        <p:spPr>
          <a:xfrm>
            <a:off x="685800" y="1219200"/>
            <a:ext cx="9172575" cy="49682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738505"/>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392430" y="1683385"/>
            <a:ext cx="9174480" cy="3632835"/>
          </a:xfrm>
          <a:prstGeom prst="rect">
            <a:avLst/>
          </a:prstGeom>
          <a:noFill/>
        </p:spPr>
        <p:txBody>
          <a:bodyPr wrap="square" rtlCol="0">
            <a:noAutofit/>
          </a:bodyPr>
          <a:p>
            <a:r>
              <a:rPr lang="en-US"/>
              <a:t>Employee performance analysis is a powerful tool for making informed decisions about talent management, rewards, and organizational development. By continuously monitoring and refining performance metrics, organizations can foster a culture of continuous improvement, drive business success, and enhance employee satisfaction and retention. Moving forward, focusing on data-driven performance management strategies will be key to sustaining long-term growth and employee well-being.</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