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3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0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5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4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8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2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5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0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vanshukushwah/muzix-app.gi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7600" y="1357402"/>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33025" y="1601176"/>
            <a:ext cx="3736975" cy="208711"/>
          </a:xfrm>
        </p:spPr>
        <p:txBody>
          <a:bodyPr/>
          <a:lstStyle/>
          <a:p>
            <a:pPr eaLnBrk="1" hangingPunct="1"/>
            <a:r>
              <a:rPr lang="nl-NL" altLang="nl-NL" dirty="0"/>
              <a:t>nasir-ahmad.khanday@capgemini.com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36198" y="1828417"/>
            <a:ext cx="2382837" cy="330200"/>
          </a:xfrm>
        </p:spPr>
        <p:txBody>
          <a:bodyPr/>
          <a:lstStyle/>
          <a:p>
            <a:pPr eaLnBrk="1" hangingPunct="1"/>
            <a:r>
              <a:rPr lang="nl-NL" altLang="nl-NL" dirty="0"/>
              <a:t>+91 7889413683</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122347"/>
            <a:ext cx="6223000" cy="306387"/>
          </a:xfrm>
        </p:spPr>
        <p:txBody>
          <a:bodyPr/>
          <a:lstStyle/>
          <a:p>
            <a:r>
              <a:rPr lang="en-IN" altLang="en-US" dirty="0"/>
              <a:t>Nasir Khanday</a:t>
            </a:r>
          </a:p>
        </p:txBody>
      </p:sp>
      <p:pic>
        <p:nvPicPr>
          <p:cNvPr id="7179" name="Picture 7" descr="https://capgemini-my.sharepoint.com/:v:/p/onkar_deshpande/EcUrPfyPb3BNnnUPQFImqhwB_YjNBvCBoUATfL5weapwSQ?e=zKBxiP">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9877"/>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279942" y="193622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367138" y="561475"/>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Computer Science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2017- 2021</a:t>
            </a:r>
          </a:p>
        </p:txBody>
      </p:sp>
      <p:sp>
        <p:nvSpPr>
          <p:cNvPr id="6" name="Rectangle 5">
            <a:extLst>
              <a:ext uri="{FF2B5EF4-FFF2-40B4-BE49-F238E27FC236}">
                <a16:creationId xmlns:a16="http://schemas.microsoft.com/office/drawing/2014/main" id="{1616387D-79C4-4D2C-8F4C-617036B1459A}"/>
              </a:ext>
            </a:extLst>
          </p:cNvPr>
          <p:cNvSpPr/>
          <p:nvPr/>
        </p:nvSpPr>
        <p:spPr>
          <a:xfrm>
            <a:off x="9367138" y="1226132"/>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20" name="TextBox 20">
            <a:extLst>
              <a:ext uri="{FF2B5EF4-FFF2-40B4-BE49-F238E27FC236}">
                <a16:creationId xmlns:a16="http://schemas.microsoft.com/office/drawing/2014/main" id="{D4C51191-9162-4F4A-87E7-42FAF338DBD5}"/>
              </a:ext>
            </a:extLst>
          </p:cNvPr>
          <p:cNvSpPr txBox="1">
            <a:spLocks noChangeArrowheads="1"/>
          </p:cNvSpPr>
          <p:nvPr/>
        </p:nvSpPr>
        <p:spPr bwMode="auto">
          <a:xfrm>
            <a:off x="9380669" y="1226132"/>
            <a:ext cx="2717800" cy="543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chemeClr val="tx1">
                    <a:lumMod val="75000"/>
                    <a:lumOff val="25000"/>
                  </a:schemeClr>
                </a:solidFill>
                <a:latin typeface="Calisto MT" panose="02040603050505030304" pitchFamily="18" charset="0"/>
              </a:rPr>
              <a:t>Python</a:t>
            </a:r>
            <a:br>
              <a:rPr lang="en-US" altLang="nl-NL" sz="1000" b="1" dirty="0">
                <a:solidFill>
                  <a:schemeClr val="tx1">
                    <a:lumMod val="95000"/>
                    <a:lumOff val="5000"/>
                  </a:schemeClr>
                </a:solidFill>
                <a:latin typeface="Calisto MT" panose="02040603050505030304" pitchFamily="18" charset="0"/>
              </a:rPr>
            </a:br>
            <a:r>
              <a:rPr lang="en-US" altLang="en-US" sz="1000" dirty="0">
                <a:solidFill>
                  <a:schemeClr val="tx1">
                    <a:lumMod val="95000"/>
                    <a:lumOff val="5000"/>
                  </a:schemeClr>
                </a:solidFill>
                <a:latin typeface="Calisto MT" panose="02040603050505030304" pitchFamily="18" charset="0"/>
              </a:rPr>
              <a:t>Java 8 </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Data structure</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Cobol</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JCL</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ISPF</a:t>
            </a: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Database</a:t>
            </a:r>
          </a:p>
          <a:p>
            <a:pPr eaLnBrk="1" hangingPunct="1">
              <a:lnSpc>
                <a:spcPct val="114000"/>
              </a:lnSpc>
            </a:pPr>
            <a:r>
              <a:rPr lang="en-US" altLang="nl-NL" sz="1000" dirty="0">
                <a:latin typeface="Calisto MT" panose="02040603050505030304" pitchFamily="18" charset="0"/>
              </a:rPr>
              <a:t>SQL database –  DB2, Oracle</a:t>
            </a: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Web Technologies</a:t>
            </a:r>
            <a:endParaRPr lang="en-US" altLang="nl-NL" sz="1000" dirty="0">
              <a:latin typeface="Calisto MT" panose="02040603050505030304" pitchFamily="18" charset="0"/>
            </a:endParaRPr>
          </a:p>
          <a:p>
            <a:pPr eaLnBrk="1" hangingPunct="1">
              <a:lnSpc>
                <a:spcPct val="114000"/>
              </a:lnSpc>
            </a:pPr>
            <a:r>
              <a:rPr lang="en-US" altLang="nl-NL" sz="1000" dirty="0">
                <a:latin typeface="Calisto MT" panose="02040603050505030304" pitchFamily="18" charset="0"/>
              </a:rPr>
              <a:t>HTML5</a:t>
            </a:r>
          </a:p>
          <a:p>
            <a:pPr eaLnBrk="1" hangingPunct="1">
              <a:lnSpc>
                <a:spcPct val="114000"/>
              </a:lnSpc>
            </a:pPr>
            <a:r>
              <a:rPr lang="en-US" altLang="nl-NL" sz="1000" dirty="0">
                <a:latin typeface="Calisto MT" panose="02040603050505030304" pitchFamily="18" charset="0"/>
              </a:rPr>
              <a:t>CSS3</a:t>
            </a:r>
          </a:p>
          <a:p>
            <a:pPr eaLnBrk="1" hangingPunct="1">
              <a:lnSpc>
                <a:spcPct val="114000"/>
              </a:lnSpc>
            </a:pPr>
            <a:r>
              <a:rPr lang="en-US" altLang="nl-NL" sz="1000" dirty="0">
                <a:latin typeface="Calisto MT" panose="02040603050505030304" pitchFamily="18" charset="0"/>
              </a:rPr>
              <a:t>Java Script</a:t>
            </a:r>
          </a:p>
          <a:p>
            <a:pPr eaLnBrk="1" hangingPunct="1">
              <a:lnSpc>
                <a:spcPct val="114000"/>
              </a:lnSpc>
            </a:pPr>
            <a:endParaRPr lang="en-US" altLang="nl-NL" sz="1000" b="1" dirty="0">
              <a:solidFill>
                <a:srgbClr val="0070AD"/>
              </a:solidFill>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Add Ons</a:t>
            </a:r>
            <a:endParaRPr lang="en-US" altLang="nl-NL" sz="1000" dirty="0">
              <a:latin typeface="Calisto MT" panose="02040603050505030304" pitchFamily="18" charset="0"/>
            </a:endParaRPr>
          </a:p>
          <a:p>
            <a:pPr eaLnBrk="1" hangingPunct="1">
              <a:lnSpc>
                <a:spcPct val="114000"/>
              </a:lnSpc>
            </a:pPr>
            <a:r>
              <a:rPr lang="en-US" altLang="nl-NL" sz="1000" dirty="0">
                <a:latin typeface="Calisto MT" panose="02040603050505030304" pitchFamily="18" charset="0"/>
              </a:rPr>
              <a:t>GitHub</a:t>
            </a:r>
          </a:p>
          <a:p>
            <a:pPr eaLnBrk="1" hangingPunct="1">
              <a:lnSpc>
                <a:spcPct val="114000"/>
              </a:lnSpc>
            </a:pPr>
            <a:endParaRPr lang="en-US" altLang="nl-NL" sz="1000" b="1" dirty="0">
              <a:solidFill>
                <a:srgbClr val="0070AD"/>
              </a:solidFill>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dirty="0">
                <a:solidFill>
                  <a:srgbClr val="FF0000"/>
                </a:solidFill>
                <a:latin typeface="Calisto MT" panose="02040603050505030304" pitchFamily="18" charset="0"/>
              </a:rPr>
              <a:t> </a:t>
            </a:r>
          </a:p>
        </p:txBody>
      </p:sp>
      <p:sp>
        <p:nvSpPr>
          <p:cNvPr id="21" name="Text Placeholder 26">
            <a:extLst>
              <a:ext uri="{FF2B5EF4-FFF2-40B4-BE49-F238E27FC236}">
                <a16:creationId xmlns:a16="http://schemas.microsoft.com/office/drawing/2014/main" id="{6736778B-24F7-4ED5-93F2-BA626C7DB31D}"/>
              </a:ext>
            </a:extLst>
          </p:cNvPr>
          <p:cNvSpPr>
            <a:spLocks noGrp="1"/>
          </p:cNvSpPr>
          <p:nvPr>
            <p:ph type="body" sz="quarter" idx="50"/>
          </p:nvPr>
        </p:nvSpPr>
        <p:spPr>
          <a:xfrm>
            <a:off x="382588" y="2995613"/>
            <a:ext cx="4057650" cy="3621087"/>
          </a:xfrm>
        </p:spPr>
        <p:txBody>
          <a:bodyPr/>
          <a:lstStyle/>
          <a:p>
            <a:endParaRPr lang="en-US" altLang="en-US" sz="1100" b="1" dirty="0">
              <a:cs typeface="Times New Roman" panose="02020603050405020304" pitchFamily="18" charset="0"/>
            </a:endParaRPr>
          </a:p>
          <a:p>
            <a:pPr marL="171450" indent="-171450">
              <a:buFont typeface="Arial" panose="020B0604020202020204" pitchFamily="34" charset="0"/>
              <a:buChar char="•"/>
            </a:pPr>
            <a:r>
              <a:rPr lang="en-US" sz="1200" dirty="0">
                <a:cs typeface="Times New Roman" panose="02020603050405020304" pitchFamily="18" charset="0"/>
              </a:rPr>
              <a:t>A self driven learner with Front-End and Back-End knowledge. Passionate about implementing and launching new projects.</a:t>
            </a:r>
          </a:p>
          <a:p>
            <a:pPr marL="171450" indent="-171450">
              <a:buFont typeface="Arial" panose="020B0604020202020204" pitchFamily="34" charset="0"/>
              <a:buChar char="•"/>
            </a:pPr>
            <a:r>
              <a:rPr lang="en-US" sz="1200" dirty="0">
                <a:cs typeface="Times New Roman" panose="02020603050405020304" pitchFamily="18" charset="0"/>
              </a:rPr>
              <a:t>Ready to learn new technologies/Frameworks and implement them to further improve my knowledge.</a:t>
            </a:r>
          </a:p>
          <a:p>
            <a:pPr marL="171450" indent="-171450">
              <a:buFont typeface="Arial" panose="020B0604020202020204" pitchFamily="34" charset="0"/>
              <a:buChar char="•"/>
            </a:pPr>
            <a:r>
              <a:rPr lang="en-US" sz="1200" dirty="0">
                <a:cs typeface="Times New Roman" panose="02020603050405020304" pitchFamily="18" charset="0"/>
              </a:rPr>
              <a:t>A team player with good communication skill always ready to work for the enrichment of knowledge.</a:t>
            </a:r>
          </a:p>
          <a:p>
            <a:pPr marL="171450" indent="-171450">
              <a:buFont typeface="Arial" panose="020B0604020202020204" pitchFamily="34" charset="0"/>
              <a:buChar char="•"/>
            </a:pPr>
            <a:r>
              <a:rPr lang="en-US" sz="1200" dirty="0">
                <a:cs typeface="Times New Roman" panose="02020603050405020304" pitchFamily="18" charset="0"/>
              </a:rPr>
              <a:t>Has working knowledge on JCL and COBOL on an intermediate level.</a:t>
            </a:r>
            <a:br>
              <a:rPr lang="en-US" altLang="nl-NL" sz="1100" dirty="0">
                <a:latin typeface="Calisto MT" panose="02040603050505030304" pitchFamily="18" charset="0"/>
                <a:cs typeface="Times New Roman" panose="02020603050405020304" pitchFamily="18" charset="0"/>
              </a:rPr>
            </a:br>
            <a:endParaRPr lang="en-US" altLang="nl-NL" sz="1100" dirty="0">
              <a:latin typeface="Calisto MT" panose="02040603050505030304" pitchFamily="18" charset="0"/>
              <a:cs typeface="Times New Roman" panose="02020603050405020304" pitchFamily="18" charset="0"/>
            </a:endParaRPr>
          </a:p>
        </p:txBody>
      </p:sp>
      <p:sp>
        <p:nvSpPr>
          <p:cNvPr id="24" name="Text Placeholder 18">
            <a:extLst>
              <a:ext uri="{FF2B5EF4-FFF2-40B4-BE49-F238E27FC236}">
                <a16:creationId xmlns:a16="http://schemas.microsoft.com/office/drawing/2014/main" id="{FE9AF0D1-D34E-40CC-9955-912E7D7052CB}"/>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sz="1400" b="1" dirty="0">
                <a:cs typeface="Times New Roman" panose="02020603050405020304" pitchFamily="18" charset="0"/>
              </a:rPr>
              <a:t>Music Go App</a:t>
            </a:r>
          </a:p>
          <a:p>
            <a:pPr eaLnBrk="1" hangingPunct="1">
              <a:lnSpc>
                <a:spcPct val="114000"/>
              </a:lnSpc>
            </a:pPr>
            <a:r>
              <a:rPr lang="en-US" altLang="en-US" sz="1200" dirty="0">
                <a:cs typeface="Aldhabi" panose="020B0604020202020204" pitchFamily="2" charset="-78"/>
              </a:rPr>
              <a:t>Completed end to end case study of Music Go application with music playing abilities , using python library </a:t>
            </a:r>
            <a:r>
              <a:rPr lang="en-US" altLang="en-US" sz="1200" dirty="0" err="1">
                <a:cs typeface="Aldhabi" panose="020B0604020202020204" pitchFamily="2" charset="-78"/>
              </a:rPr>
              <a:t>Tkinter</a:t>
            </a:r>
            <a:r>
              <a:rPr lang="en-US" altLang="en-US" sz="1200" dirty="0">
                <a:cs typeface="Aldhabi" panose="020B0604020202020204" pitchFamily="2" charset="-78"/>
              </a:rPr>
              <a:t> and using Oracle as a database for making music libraries. </a:t>
            </a:r>
            <a:r>
              <a:rPr lang="en-US" altLang="en-US" sz="1200" dirty="0" err="1">
                <a:cs typeface="Aldhabi" panose="020B0604020202020204" pitchFamily="2" charset="-78"/>
              </a:rPr>
              <a:t>Tkinter</a:t>
            </a:r>
            <a:r>
              <a:rPr lang="en-US" altLang="en-US" sz="1200" dirty="0">
                <a:cs typeface="Aldhabi" panose="020B0604020202020204" pitchFamily="2" charset="-78"/>
              </a:rPr>
              <a:t> is used for user interface.</a:t>
            </a:r>
          </a:p>
          <a:p>
            <a:pPr eaLnBrk="1" hangingPunct="1">
              <a:lnSpc>
                <a:spcPct val="114000"/>
              </a:lnSpc>
            </a:pPr>
            <a:r>
              <a:rPr lang="en-US" altLang="nl-NL" sz="1200" b="1" dirty="0">
                <a:cs typeface="Aldhabi" panose="020B0604020202020204" pitchFamily="2" charset="-78"/>
              </a:rPr>
              <a:t>Coded and designed Static Web Pages</a:t>
            </a:r>
          </a:p>
          <a:p>
            <a:pPr eaLnBrk="1" hangingPunct="1">
              <a:lnSpc>
                <a:spcPct val="114000"/>
              </a:lnSpc>
            </a:pPr>
            <a:r>
              <a:rPr lang="en-US" altLang="nl-NL" sz="1200" dirty="0">
                <a:cs typeface="Aldhabi" panose="020B0604020202020204" pitchFamily="2" charset="-78"/>
              </a:rPr>
              <a:t>Developed website with HTML5 and CSS3 Along Frameworks like CodeIgniter and Angular  to make website more interactive and dynamic.</a:t>
            </a:r>
            <a:endParaRPr lang="en-IN" altLang="nl-NL" sz="1200" dirty="0">
              <a:cs typeface="Aldhabi" panose="020B0604020202020204" pitchFamily="2" charset="-78"/>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US" altLang="nl-NL" sz="1200" b="1"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US" altLang="nl-NL" sz="1200" b="1" dirty="0">
              <a:latin typeface="Arial Nova Cond" panose="020B0604020202020204" pitchFamily="34" charset="0"/>
              <a:cs typeface="Times New Roman" panose="02020603050405020304" pitchFamily="18" charset="0"/>
            </a:endParaRPr>
          </a:p>
          <a:p>
            <a:pPr eaLnBrk="1" hangingPunct="1">
              <a:lnSpc>
                <a:spcPct val="114000"/>
              </a:lnSpc>
            </a:pPr>
            <a:br>
              <a:rPr lang="en-US" altLang="nl-NL" sz="1200" dirty="0">
                <a:latin typeface="Arial Nova Cond" panose="020B0604020202020204" pitchFamily="34" charset="0"/>
                <a:cs typeface="Times New Roman" panose="02020603050405020304" pitchFamily="18" charset="0"/>
              </a:rPr>
            </a:br>
            <a:br>
              <a:rPr lang="en-US" altLang="nl-NL" sz="1200" dirty="0">
                <a:latin typeface="Arial Nova Cond" panose="020B0604020202020204" pitchFamily="34" charset="0"/>
                <a:cs typeface="Times New Roman" panose="02020603050405020304" pitchFamily="18" charset="0"/>
              </a:rPr>
            </a:br>
            <a:endParaRPr lang="nl-NL" altLang="nl-NL" sz="1200" dirty="0">
              <a:latin typeface="Arial Nova Cond"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02ACB8F81EC8489A4DF17045E90748" ma:contentTypeVersion="14" ma:contentTypeDescription="Create a new document." ma:contentTypeScope="" ma:versionID="a59b4a93fc00228270ba2b8d08ac8817">
  <xsd:schema xmlns:xsd="http://www.w3.org/2001/XMLSchema" xmlns:xs="http://www.w3.org/2001/XMLSchema" xmlns:p="http://schemas.microsoft.com/office/2006/metadata/properties" xmlns:ns3="fd33c62d-2c11-46e7-88a2-e90fa986d9d0" xmlns:ns4="47da6acf-edf2-43bc-9595-f721a214a14e" targetNamespace="http://schemas.microsoft.com/office/2006/metadata/properties" ma:root="true" ma:fieldsID="021c60567ef36a726f6edc1b7641b52e" ns3:_="" ns4:_="">
    <xsd:import namespace="fd33c62d-2c11-46e7-88a2-e90fa986d9d0"/>
    <xsd:import namespace="47da6acf-edf2-43bc-9595-f721a214a1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GenerationTime" minOccurs="0"/>
                <xsd:element ref="ns4:MediaServiceEventHashCode" minOccurs="0"/>
                <xsd:element ref="ns4:MediaServiceDateTaken"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3c62d-2c11-46e7-88a2-e90fa986d9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da6acf-edf2-43bc-9595-f721a214a1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47da6acf-edf2-43bc-9595-f721a214a14e"/>
    <ds:schemaRef ds:uri="http://purl.org/dc/terms/"/>
    <ds:schemaRef ds:uri="http://schemas.openxmlformats.org/package/2006/metadata/core-properties"/>
    <ds:schemaRef ds:uri="http://schemas.microsoft.com/office/2006/documentManagement/types"/>
    <ds:schemaRef ds:uri="fd33c62d-2c11-46e7-88a2-e90fa986d9d0"/>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11C50C64-7FFB-476C-BBD6-F6D0612843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3c62d-2c11-46e7-88a2-e90fa986d9d0"/>
    <ds:schemaRef ds:uri="47da6acf-edf2-43bc-9595-f721a214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2716</TotalTime>
  <Words>195</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Nova Cond</vt:lpstr>
      <vt:lpstr>Calisto MT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Khanday, Nasir Ahmad</cp:lastModifiedBy>
  <cp:revision>127</cp:revision>
  <dcterms:created xsi:type="dcterms:W3CDTF">2020-09-22T06:24:34Z</dcterms:created>
  <dcterms:modified xsi:type="dcterms:W3CDTF">2023-01-11T09:33:17Z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0x0101005002ACB8F81EC8489A4DF17045E90748</vt:lpwstr>
  </property>
</Properties>
</file>