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Lst>
  <p:sldSz cy="30240000" cx="21240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24">
          <p15:clr>
            <a:srgbClr val="747775"/>
          </p15:clr>
        </p15:guide>
        <p15:guide id="2" pos="669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F333C6-7369-46B1-A0F7-07EF4FB41B9F}">
  <a:tblStyle styleId="{A5F333C6-7369-46B1-A0F7-07EF4FB41B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24" orient="horz"/>
        <p:guide pos="669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25091" y="685800"/>
            <a:ext cx="240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25091" y="685800"/>
            <a:ext cx="24084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4047" y="4377554"/>
            <a:ext cx="19791900" cy="12067800"/>
          </a:xfrm>
          <a:prstGeom prst="rect">
            <a:avLst/>
          </a:prstGeom>
        </p:spPr>
        <p:txBody>
          <a:bodyPr anchorCtr="0" anchor="b" bIns="320750" lIns="320750" spcFirstLastPara="1" rIns="320750" wrap="square" tIns="320750">
            <a:normAutofit/>
          </a:bodyPr>
          <a:lstStyle>
            <a:lvl1pPr lvl="0" algn="ctr">
              <a:spcBef>
                <a:spcPts val="0"/>
              </a:spcBef>
              <a:spcAft>
                <a:spcPts val="0"/>
              </a:spcAft>
              <a:buSzPts val="18200"/>
              <a:buNone/>
              <a:defRPr sz="18200"/>
            </a:lvl1pPr>
            <a:lvl2pPr lvl="1" algn="ctr">
              <a:spcBef>
                <a:spcPts val="0"/>
              </a:spcBef>
              <a:spcAft>
                <a:spcPts val="0"/>
              </a:spcAft>
              <a:buSzPts val="18200"/>
              <a:buNone/>
              <a:defRPr sz="18200"/>
            </a:lvl2pPr>
            <a:lvl3pPr lvl="2" algn="ctr">
              <a:spcBef>
                <a:spcPts val="0"/>
              </a:spcBef>
              <a:spcAft>
                <a:spcPts val="0"/>
              </a:spcAft>
              <a:buSzPts val="18200"/>
              <a:buNone/>
              <a:defRPr sz="18200"/>
            </a:lvl3pPr>
            <a:lvl4pPr lvl="3" algn="ctr">
              <a:spcBef>
                <a:spcPts val="0"/>
              </a:spcBef>
              <a:spcAft>
                <a:spcPts val="0"/>
              </a:spcAft>
              <a:buSzPts val="18200"/>
              <a:buNone/>
              <a:defRPr sz="18200"/>
            </a:lvl4pPr>
            <a:lvl5pPr lvl="4" algn="ctr">
              <a:spcBef>
                <a:spcPts val="0"/>
              </a:spcBef>
              <a:spcAft>
                <a:spcPts val="0"/>
              </a:spcAft>
              <a:buSzPts val="18200"/>
              <a:buNone/>
              <a:defRPr sz="18200"/>
            </a:lvl5pPr>
            <a:lvl6pPr lvl="5" algn="ctr">
              <a:spcBef>
                <a:spcPts val="0"/>
              </a:spcBef>
              <a:spcAft>
                <a:spcPts val="0"/>
              </a:spcAft>
              <a:buSzPts val="18200"/>
              <a:buNone/>
              <a:defRPr sz="18200"/>
            </a:lvl6pPr>
            <a:lvl7pPr lvl="6" algn="ctr">
              <a:spcBef>
                <a:spcPts val="0"/>
              </a:spcBef>
              <a:spcAft>
                <a:spcPts val="0"/>
              </a:spcAft>
              <a:buSzPts val="18200"/>
              <a:buNone/>
              <a:defRPr sz="18200"/>
            </a:lvl7pPr>
            <a:lvl8pPr lvl="7" algn="ctr">
              <a:spcBef>
                <a:spcPts val="0"/>
              </a:spcBef>
              <a:spcAft>
                <a:spcPts val="0"/>
              </a:spcAft>
              <a:buSzPts val="18200"/>
              <a:buNone/>
              <a:defRPr sz="18200"/>
            </a:lvl8pPr>
            <a:lvl9pPr lvl="8" algn="ctr">
              <a:spcBef>
                <a:spcPts val="0"/>
              </a:spcBef>
              <a:spcAft>
                <a:spcPts val="0"/>
              </a:spcAft>
              <a:buSzPts val="18200"/>
              <a:buNone/>
              <a:defRPr sz="18200"/>
            </a:lvl9pPr>
          </a:lstStyle>
          <a:p/>
        </p:txBody>
      </p:sp>
      <p:sp>
        <p:nvSpPr>
          <p:cNvPr id="11" name="Google Shape;11;p2"/>
          <p:cNvSpPr txBox="1"/>
          <p:nvPr>
            <p:ph idx="1" type="subTitle"/>
          </p:nvPr>
        </p:nvSpPr>
        <p:spPr>
          <a:xfrm>
            <a:off x="724028" y="16662572"/>
            <a:ext cx="19791900" cy="4659900"/>
          </a:xfrm>
          <a:prstGeom prst="rect">
            <a:avLst/>
          </a:prstGeom>
        </p:spPr>
        <p:txBody>
          <a:bodyPr anchorCtr="0" anchor="t" bIns="320750" lIns="320750" spcFirstLastPara="1" rIns="320750" wrap="square" tIns="320750">
            <a:normAutofit/>
          </a:bodyPr>
          <a:lstStyle>
            <a:lvl1pPr lvl="0" algn="ctr">
              <a:lnSpc>
                <a:spcPct val="100000"/>
              </a:lnSpc>
              <a:spcBef>
                <a:spcPts val="0"/>
              </a:spcBef>
              <a:spcAft>
                <a:spcPts val="0"/>
              </a:spcAft>
              <a:buSzPts val="9800"/>
              <a:buNone/>
              <a:defRPr sz="9800"/>
            </a:lvl1pPr>
            <a:lvl2pPr lvl="1" algn="ctr">
              <a:lnSpc>
                <a:spcPct val="100000"/>
              </a:lnSpc>
              <a:spcBef>
                <a:spcPts val="0"/>
              </a:spcBef>
              <a:spcAft>
                <a:spcPts val="0"/>
              </a:spcAft>
              <a:buSzPts val="9800"/>
              <a:buNone/>
              <a:defRPr sz="9800"/>
            </a:lvl2pPr>
            <a:lvl3pPr lvl="2" algn="ctr">
              <a:lnSpc>
                <a:spcPct val="100000"/>
              </a:lnSpc>
              <a:spcBef>
                <a:spcPts val="0"/>
              </a:spcBef>
              <a:spcAft>
                <a:spcPts val="0"/>
              </a:spcAft>
              <a:buSzPts val="9800"/>
              <a:buNone/>
              <a:defRPr sz="9800"/>
            </a:lvl3pPr>
            <a:lvl4pPr lvl="3" algn="ctr">
              <a:lnSpc>
                <a:spcPct val="100000"/>
              </a:lnSpc>
              <a:spcBef>
                <a:spcPts val="0"/>
              </a:spcBef>
              <a:spcAft>
                <a:spcPts val="0"/>
              </a:spcAft>
              <a:buSzPts val="9800"/>
              <a:buNone/>
              <a:defRPr sz="9800"/>
            </a:lvl4pPr>
            <a:lvl5pPr lvl="4" algn="ctr">
              <a:lnSpc>
                <a:spcPct val="100000"/>
              </a:lnSpc>
              <a:spcBef>
                <a:spcPts val="0"/>
              </a:spcBef>
              <a:spcAft>
                <a:spcPts val="0"/>
              </a:spcAft>
              <a:buSzPts val="9800"/>
              <a:buNone/>
              <a:defRPr sz="9800"/>
            </a:lvl5pPr>
            <a:lvl6pPr lvl="5" algn="ctr">
              <a:lnSpc>
                <a:spcPct val="100000"/>
              </a:lnSpc>
              <a:spcBef>
                <a:spcPts val="0"/>
              </a:spcBef>
              <a:spcAft>
                <a:spcPts val="0"/>
              </a:spcAft>
              <a:buSzPts val="9800"/>
              <a:buNone/>
              <a:defRPr sz="9800"/>
            </a:lvl6pPr>
            <a:lvl7pPr lvl="6" algn="ctr">
              <a:lnSpc>
                <a:spcPct val="100000"/>
              </a:lnSpc>
              <a:spcBef>
                <a:spcPts val="0"/>
              </a:spcBef>
              <a:spcAft>
                <a:spcPts val="0"/>
              </a:spcAft>
              <a:buSzPts val="9800"/>
              <a:buNone/>
              <a:defRPr sz="9800"/>
            </a:lvl7pPr>
            <a:lvl8pPr lvl="7" algn="ctr">
              <a:lnSpc>
                <a:spcPct val="100000"/>
              </a:lnSpc>
              <a:spcBef>
                <a:spcPts val="0"/>
              </a:spcBef>
              <a:spcAft>
                <a:spcPts val="0"/>
              </a:spcAft>
              <a:buSzPts val="9800"/>
              <a:buNone/>
              <a:defRPr sz="9800"/>
            </a:lvl8pPr>
            <a:lvl9pPr lvl="8" algn="ctr">
              <a:lnSpc>
                <a:spcPct val="100000"/>
              </a:lnSpc>
              <a:spcBef>
                <a:spcPts val="0"/>
              </a:spcBef>
              <a:spcAft>
                <a:spcPts val="0"/>
              </a:spcAft>
              <a:buSzPts val="9800"/>
              <a:buNone/>
              <a:defRPr sz="9800"/>
            </a:lvl9pPr>
          </a:lstStyle>
          <a:p/>
        </p:txBody>
      </p:sp>
      <p:sp>
        <p:nvSpPr>
          <p:cNvPr id="12" name="Google Shape;12;p2"/>
          <p:cNvSpPr txBox="1"/>
          <p:nvPr>
            <p:ph idx="12" type="sldNum"/>
          </p:nvPr>
        </p:nvSpPr>
        <p:spPr>
          <a:xfrm>
            <a:off x="19680119" y="27416288"/>
            <a:ext cx="1274400" cy="2314200"/>
          </a:xfrm>
          <a:prstGeom prst="rect">
            <a:avLst/>
          </a:prstGeom>
        </p:spPr>
        <p:txBody>
          <a:bodyPr anchorCtr="0" anchor="ctr" bIns="320750" lIns="320750" spcFirstLastPara="1" rIns="320750" wrap="square" tIns="320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724028" y="6503202"/>
            <a:ext cx="19791900" cy="11544000"/>
          </a:xfrm>
          <a:prstGeom prst="rect">
            <a:avLst/>
          </a:prstGeom>
        </p:spPr>
        <p:txBody>
          <a:bodyPr anchorCtr="0" anchor="b" bIns="320750" lIns="320750" spcFirstLastPara="1" rIns="320750" wrap="square" tIns="320750">
            <a:normAutofit/>
          </a:bodyPr>
          <a:lstStyle>
            <a:lvl1pPr lvl="0" algn="ctr">
              <a:spcBef>
                <a:spcPts val="0"/>
              </a:spcBef>
              <a:spcAft>
                <a:spcPts val="0"/>
              </a:spcAft>
              <a:buSzPts val="42100"/>
              <a:buNone/>
              <a:defRPr sz="42100"/>
            </a:lvl1pPr>
            <a:lvl2pPr lvl="1" algn="ctr">
              <a:spcBef>
                <a:spcPts val="0"/>
              </a:spcBef>
              <a:spcAft>
                <a:spcPts val="0"/>
              </a:spcAft>
              <a:buSzPts val="42100"/>
              <a:buNone/>
              <a:defRPr sz="42100"/>
            </a:lvl2pPr>
            <a:lvl3pPr lvl="2" algn="ctr">
              <a:spcBef>
                <a:spcPts val="0"/>
              </a:spcBef>
              <a:spcAft>
                <a:spcPts val="0"/>
              </a:spcAft>
              <a:buSzPts val="42100"/>
              <a:buNone/>
              <a:defRPr sz="42100"/>
            </a:lvl3pPr>
            <a:lvl4pPr lvl="3" algn="ctr">
              <a:spcBef>
                <a:spcPts val="0"/>
              </a:spcBef>
              <a:spcAft>
                <a:spcPts val="0"/>
              </a:spcAft>
              <a:buSzPts val="42100"/>
              <a:buNone/>
              <a:defRPr sz="42100"/>
            </a:lvl4pPr>
            <a:lvl5pPr lvl="4" algn="ctr">
              <a:spcBef>
                <a:spcPts val="0"/>
              </a:spcBef>
              <a:spcAft>
                <a:spcPts val="0"/>
              </a:spcAft>
              <a:buSzPts val="42100"/>
              <a:buNone/>
              <a:defRPr sz="42100"/>
            </a:lvl5pPr>
            <a:lvl6pPr lvl="5" algn="ctr">
              <a:spcBef>
                <a:spcPts val="0"/>
              </a:spcBef>
              <a:spcAft>
                <a:spcPts val="0"/>
              </a:spcAft>
              <a:buSzPts val="42100"/>
              <a:buNone/>
              <a:defRPr sz="42100"/>
            </a:lvl6pPr>
            <a:lvl7pPr lvl="6" algn="ctr">
              <a:spcBef>
                <a:spcPts val="0"/>
              </a:spcBef>
              <a:spcAft>
                <a:spcPts val="0"/>
              </a:spcAft>
              <a:buSzPts val="42100"/>
              <a:buNone/>
              <a:defRPr sz="42100"/>
            </a:lvl7pPr>
            <a:lvl8pPr lvl="7" algn="ctr">
              <a:spcBef>
                <a:spcPts val="0"/>
              </a:spcBef>
              <a:spcAft>
                <a:spcPts val="0"/>
              </a:spcAft>
              <a:buSzPts val="42100"/>
              <a:buNone/>
              <a:defRPr sz="42100"/>
            </a:lvl8pPr>
            <a:lvl9pPr lvl="8" algn="ctr">
              <a:spcBef>
                <a:spcPts val="0"/>
              </a:spcBef>
              <a:spcAft>
                <a:spcPts val="0"/>
              </a:spcAft>
              <a:buSzPts val="42100"/>
              <a:buNone/>
              <a:defRPr sz="42100"/>
            </a:lvl9pPr>
          </a:lstStyle>
          <a:p>
            <a:r>
              <a:t>xx%</a:t>
            </a:r>
          </a:p>
        </p:txBody>
      </p:sp>
      <p:sp>
        <p:nvSpPr>
          <p:cNvPr id="46" name="Google Shape;46;p11"/>
          <p:cNvSpPr txBox="1"/>
          <p:nvPr>
            <p:ph idx="1" type="body"/>
          </p:nvPr>
        </p:nvSpPr>
        <p:spPr>
          <a:xfrm>
            <a:off x="724028" y="18532766"/>
            <a:ext cx="19791900" cy="7647600"/>
          </a:xfrm>
          <a:prstGeom prst="rect">
            <a:avLst/>
          </a:prstGeom>
        </p:spPr>
        <p:txBody>
          <a:bodyPr anchorCtr="0" anchor="t" bIns="320750" lIns="320750" spcFirstLastPara="1" rIns="320750" wrap="square" tIns="320750">
            <a:normAutofit/>
          </a:bodyPr>
          <a:lstStyle>
            <a:lvl1pPr indent="-628650" lvl="0" marL="457200" algn="ctr">
              <a:spcBef>
                <a:spcPts val="0"/>
              </a:spcBef>
              <a:spcAft>
                <a:spcPts val="0"/>
              </a:spcAft>
              <a:buSzPts val="6300"/>
              <a:buChar char="●"/>
              <a:defRPr/>
            </a:lvl1pPr>
            <a:lvl2pPr indent="-539750" lvl="1" marL="914400" algn="ctr">
              <a:spcBef>
                <a:spcPts val="0"/>
              </a:spcBef>
              <a:spcAft>
                <a:spcPts val="0"/>
              </a:spcAft>
              <a:buSzPts val="4900"/>
              <a:buChar char="○"/>
              <a:defRPr/>
            </a:lvl2pPr>
            <a:lvl3pPr indent="-539750" lvl="2" marL="1371600" algn="ctr">
              <a:spcBef>
                <a:spcPts val="0"/>
              </a:spcBef>
              <a:spcAft>
                <a:spcPts val="0"/>
              </a:spcAft>
              <a:buSzPts val="4900"/>
              <a:buChar char="■"/>
              <a:defRPr/>
            </a:lvl3pPr>
            <a:lvl4pPr indent="-539750" lvl="3" marL="1828800" algn="ctr">
              <a:spcBef>
                <a:spcPts val="0"/>
              </a:spcBef>
              <a:spcAft>
                <a:spcPts val="0"/>
              </a:spcAft>
              <a:buSzPts val="4900"/>
              <a:buChar char="●"/>
              <a:defRPr/>
            </a:lvl4pPr>
            <a:lvl5pPr indent="-539750" lvl="4" marL="2286000" algn="ctr">
              <a:spcBef>
                <a:spcPts val="0"/>
              </a:spcBef>
              <a:spcAft>
                <a:spcPts val="0"/>
              </a:spcAft>
              <a:buSzPts val="4900"/>
              <a:buChar char="○"/>
              <a:defRPr/>
            </a:lvl5pPr>
            <a:lvl6pPr indent="-539750" lvl="5" marL="2743200" algn="ctr">
              <a:spcBef>
                <a:spcPts val="0"/>
              </a:spcBef>
              <a:spcAft>
                <a:spcPts val="0"/>
              </a:spcAft>
              <a:buSzPts val="4900"/>
              <a:buChar char="■"/>
              <a:defRPr/>
            </a:lvl6pPr>
            <a:lvl7pPr indent="-539750" lvl="6" marL="3200400" algn="ctr">
              <a:spcBef>
                <a:spcPts val="0"/>
              </a:spcBef>
              <a:spcAft>
                <a:spcPts val="0"/>
              </a:spcAft>
              <a:buSzPts val="4900"/>
              <a:buChar char="●"/>
              <a:defRPr/>
            </a:lvl7pPr>
            <a:lvl8pPr indent="-539750" lvl="7" marL="3657600" algn="ctr">
              <a:spcBef>
                <a:spcPts val="0"/>
              </a:spcBef>
              <a:spcAft>
                <a:spcPts val="0"/>
              </a:spcAft>
              <a:buSzPts val="4900"/>
              <a:buChar char="○"/>
              <a:defRPr/>
            </a:lvl8pPr>
            <a:lvl9pPr indent="-539750" lvl="8" marL="4114800" algn="ctr">
              <a:spcBef>
                <a:spcPts val="0"/>
              </a:spcBef>
              <a:spcAft>
                <a:spcPts val="0"/>
              </a:spcAft>
              <a:buSzPts val="4900"/>
              <a:buChar char="■"/>
              <a:defRPr/>
            </a:lvl9pPr>
          </a:lstStyle>
          <a:p/>
        </p:txBody>
      </p:sp>
      <p:sp>
        <p:nvSpPr>
          <p:cNvPr id="47" name="Google Shape;47;p11"/>
          <p:cNvSpPr txBox="1"/>
          <p:nvPr>
            <p:ph idx="12" type="sldNum"/>
          </p:nvPr>
        </p:nvSpPr>
        <p:spPr>
          <a:xfrm>
            <a:off x="19680119" y="27416288"/>
            <a:ext cx="1274400" cy="2314200"/>
          </a:xfrm>
          <a:prstGeom prst="rect">
            <a:avLst/>
          </a:prstGeom>
        </p:spPr>
        <p:txBody>
          <a:bodyPr anchorCtr="0" anchor="ctr" bIns="320750" lIns="320750" spcFirstLastPara="1" rIns="320750" wrap="square" tIns="320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9680119" y="27416288"/>
            <a:ext cx="1274400" cy="2314200"/>
          </a:xfrm>
          <a:prstGeom prst="rect">
            <a:avLst/>
          </a:prstGeom>
        </p:spPr>
        <p:txBody>
          <a:bodyPr anchorCtr="0" anchor="ctr" bIns="320750" lIns="320750" spcFirstLastPara="1" rIns="320750" wrap="square" tIns="320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24028" y="12645417"/>
            <a:ext cx="19791900" cy="4949100"/>
          </a:xfrm>
          <a:prstGeom prst="rect">
            <a:avLst/>
          </a:prstGeom>
        </p:spPr>
        <p:txBody>
          <a:bodyPr anchorCtr="0" anchor="ctr" bIns="320750" lIns="320750" spcFirstLastPara="1" rIns="320750" wrap="square" tIns="320750">
            <a:normAutofit/>
          </a:bodyPr>
          <a:lstStyle>
            <a:lvl1pPr lvl="0" algn="ctr">
              <a:spcBef>
                <a:spcPts val="0"/>
              </a:spcBef>
              <a:spcAft>
                <a:spcPts val="0"/>
              </a:spcAft>
              <a:buSzPts val="12600"/>
              <a:buNone/>
              <a:defRPr sz="12600"/>
            </a:lvl1pPr>
            <a:lvl2pPr lvl="1" algn="ctr">
              <a:spcBef>
                <a:spcPts val="0"/>
              </a:spcBef>
              <a:spcAft>
                <a:spcPts val="0"/>
              </a:spcAft>
              <a:buSzPts val="12600"/>
              <a:buNone/>
              <a:defRPr sz="12600"/>
            </a:lvl2pPr>
            <a:lvl3pPr lvl="2" algn="ctr">
              <a:spcBef>
                <a:spcPts val="0"/>
              </a:spcBef>
              <a:spcAft>
                <a:spcPts val="0"/>
              </a:spcAft>
              <a:buSzPts val="12600"/>
              <a:buNone/>
              <a:defRPr sz="12600"/>
            </a:lvl3pPr>
            <a:lvl4pPr lvl="3" algn="ctr">
              <a:spcBef>
                <a:spcPts val="0"/>
              </a:spcBef>
              <a:spcAft>
                <a:spcPts val="0"/>
              </a:spcAft>
              <a:buSzPts val="12600"/>
              <a:buNone/>
              <a:defRPr sz="12600"/>
            </a:lvl4pPr>
            <a:lvl5pPr lvl="4" algn="ctr">
              <a:spcBef>
                <a:spcPts val="0"/>
              </a:spcBef>
              <a:spcAft>
                <a:spcPts val="0"/>
              </a:spcAft>
              <a:buSzPts val="12600"/>
              <a:buNone/>
              <a:defRPr sz="12600"/>
            </a:lvl5pPr>
            <a:lvl6pPr lvl="5" algn="ctr">
              <a:spcBef>
                <a:spcPts val="0"/>
              </a:spcBef>
              <a:spcAft>
                <a:spcPts val="0"/>
              </a:spcAft>
              <a:buSzPts val="12600"/>
              <a:buNone/>
              <a:defRPr sz="12600"/>
            </a:lvl6pPr>
            <a:lvl7pPr lvl="6" algn="ctr">
              <a:spcBef>
                <a:spcPts val="0"/>
              </a:spcBef>
              <a:spcAft>
                <a:spcPts val="0"/>
              </a:spcAft>
              <a:buSzPts val="12600"/>
              <a:buNone/>
              <a:defRPr sz="12600"/>
            </a:lvl7pPr>
            <a:lvl8pPr lvl="7" algn="ctr">
              <a:spcBef>
                <a:spcPts val="0"/>
              </a:spcBef>
              <a:spcAft>
                <a:spcPts val="0"/>
              </a:spcAft>
              <a:buSzPts val="12600"/>
              <a:buNone/>
              <a:defRPr sz="12600"/>
            </a:lvl8pPr>
            <a:lvl9pPr lvl="8" algn="ctr">
              <a:spcBef>
                <a:spcPts val="0"/>
              </a:spcBef>
              <a:spcAft>
                <a:spcPts val="0"/>
              </a:spcAft>
              <a:buSzPts val="12600"/>
              <a:buNone/>
              <a:defRPr sz="12600"/>
            </a:lvl9pPr>
          </a:lstStyle>
          <a:p/>
        </p:txBody>
      </p:sp>
      <p:sp>
        <p:nvSpPr>
          <p:cNvPr id="15" name="Google Shape;15;p3"/>
          <p:cNvSpPr txBox="1"/>
          <p:nvPr>
            <p:ph idx="12" type="sldNum"/>
          </p:nvPr>
        </p:nvSpPr>
        <p:spPr>
          <a:xfrm>
            <a:off x="19680119" y="27416288"/>
            <a:ext cx="1274400" cy="2314200"/>
          </a:xfrm>
          <a:prstGeom prst="rect">
            <a:avLst/>
          </a:prstGeom>
        </p:spPr>
        <p:txBody>
          <a:bodyPr anchorCtr="0" anchor="ctr" bIns="320750" lIns="320750" spcFirstLastPara="1" rIns="320750" wrap="square" tIns="320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24028" y="2616420"/>
            <a:ext cx="19791900" cy="3367200"/>
          </a:xfrm>
          <a:prstGeom prst="rect">
            <a:avLst/>
          </a:prstGeom>
        </p:spPr>
        <p:txBody>
          <a:bodyPr anchorCtr="0" anchor="t" bIns="320750" lIns="320750" spcFirstLastPara="1" rIns="320750" wrap="square" tIns="320750">
            <a:normAutofit/>
          </a:bodyPr>
          <a:lstStyle>
            <a:lvl1pPr lvl="0">
              <a:spcBef>
                <a:spcPts val="0"/>
              </a:spcBef>
              <a:spcAft>
                <a:spcPts val="0"/>
              </a:spcAft>
              <a:buSzPts val="9800"/>
              <a:buNone/>
              <a:defRPr/>
            </a:lvl1pPr>
            <a:lvl2pPr lvl="1">
              <a:spcBef>
                <a:spcPts val="0"/>
              </a:spcBef>
              <a:spcAft>
                <a:spcPts val="0"/>
              </a:spcAft>
              <a:buSzPts val="9800"/>
              <a:buNone/>
              <a:defRPr/>
            </a:lvl2pPr>
            <a:lvl3pPr lvl="2">
              <a:spcBef>
                <a:spcPts val="0"/>
              </a:spcBef>
              <a:spcAft>
                <a:spcPts val="0"/>
              </a:spcAft>
              <a:buSzPts val="9800"/>
              <a:buNone/>
              <a:defRPr/>
            </a:lvl3pPr>
            <a:lvl4pPr lvl="3">
              <a:spcBef>
                <a:spcPts val="0"/>
              </a:spcBef>
              <a:spcAft>
                <a:spcPts val="0"/>
              </a:spcAft>
              <a:buSzPts val="9800"/>
              <a:buNone/>
              <a:defRPr/>
            </a:lvl4pPr>
            <a:lvl5pPr lvl="4">
              <a:spcBef>
                <a:spcPts val="0"/>
              </a:spcBef>
              <a:spcAft>
                <a:spcPts val="0"/>
              </a:spcAft>
              <a:buSzPts val="9800"/>
              <a:buNone/>
              <a:defRPr/>
            </a:lvl5pPr>
            <a:lvl6pPr lvl="5">
              <a:spcBef>
                <a:spcPts val="0"/>
              </a:spcBef>
              <a:spcAft>
                <a:spcPts val="0"/>
              </a:spcAft>
              <a:buSzPts val="9800"/>
              <a:buNone/>
              <a:defRPr/>
            </a:lvl6pPr>
            <a:lvl7pPr lvl="6">
              <a:spcBef>
                <a:spcPts val="0"/>
              </a:spcBef>
              <a:spcAft>
                <a:spcPts val="0"/>
              </a:spcAft>
              <a:buSzPts val="9800"/>
              <a:buNone/>
              <a:defRPr/>
            </a:lvl7pPr>
            <a:lvl8pPr lvl="7">
              <a:spcBef>
                <a:spcPts val="0"/>
              </a:spcBef>
              <a:spcAft>
                <a:spcPts val="0"/>
              </a:spcAft>
              <a:buSzPts val="9800"/>
              <a:buNone/>
              <a:defRPr/>
            </a:lvl8pPr>
            <a:lvl9pPr lvl="8">
              <a:spcBef>
                <a:spcPts val="0"/>
              </a:spcBef>
              <a:spcAft>
                <a:spcPts val="0"/>
              </a:spcAft>
              <a:buSzPts val="9800"/>
              <a:buNone/>
              <a:defRPr/>
            </a:lvl9pPr>
          </a:lstStyle>
          <a:p/>
        </p:txBody>
      </p:sp>
      <p:sp>
        <p:nvSpPr>
          <p:cNvPr id="18" name="Google Shape;18;p4"/>
          <p:cNvSpPr txBox="1"/>
          <p:nvPr>
            <p:ph idx="1" type="body"/>
          </p:nvPr>
        </p:nvSpPr>
        <p:spPr>
          <a:xfrm>
            <a:off x="724028" y="6775706"/>
            <a:ext cx="19791900" cy="20085900"/>
          </a:xfrm>
          <a:prstGeom prst="rect">
            <a:avLst/>
          </a:prstGeom>
        </p:spPr>
        <p:txBody>
          <a:bodyPr anchorCtr="0" anchor="t" bIns="320750" lIns="320750" spcFirstLastPara="1" rIns="320750" wrap="square" tIns="320750">
            <a:normAutofit/>
          </a:bodyPr>
          <a:lstStyle>
            <a:lvl1pPr indent="-628650" lvl="0" marL="457200">
              <a:spcBef>
                <a:spcPts val="0"/>
              </a:spcBef>
              <a:spcAft>
                <a:spcPts val="0"/>
              </a:spcAft>
              <a:buSzPts val="6300"/>
              <a:buChar char="●"/>
              <a:defRPr/>
            </a:lvl1pPr>
            <a:lvl2pPr indent="-539750" lvl="1" marL="914400">
              <a:spcBef>
                <a:spcPts val="0"/>
              </a:spcBef>
              <a:spcAft>
                <a:spcPts val="0"/>
              </a:spcAft>
              <a:buSzPts val="4900"/>
              <a:buChar char="○"/>
              <a:defRPr/>
            </a:lvl2pPr>
            <a:lvl3pPr indent="-539750" lvl="2" marL="1371600">
              <a:spcBef>
                <a:spcPts val="0"/>
              </a:spcBef>
              <a:spcAft>
                <a:spcPts val="0"/>
              </a:spcAft>
              <a:buSzPts val="4900"/>
              <a:buChar char="■"/>
              <a:defRPr/>
            </a:lvl3pPr>
            <a:lvl4pPr indent="-539750" lvl="3" marL="1828800">
              <a:spcBef>
                <a:spcPts val="0"/>
              </a:spcBef>
              <a:spcAft>
                <a:spcPts val="0"/>
              </a:spcAft>
              <a:buSzPts val="4900"/>
              <a:buChar char="●"/>
              <a:defRPr/>
            </a:lvl4pPr>
            <a:lvl5pPr indent="-539750" lvl="4" marL="2286000">
              <a:spcBef>
                <a:spcPts val="0"/>
              </a:spcBef>
              <a:spcAft>
                <a:spcPts val="0"/>
              </a:spcAft>
              <a:buSzPts val="4900"/>
              <a:buChar char="○"/>
              <a:defRPr/>
            </a:lvl5pPr>
            <a:lvl6pPr indent="-539750" lvl="5" marL="2743200">
              <a:spcBef>
                <a:spcPts val="0"/>
              </a:spcBef>
              <a:spcAft>
                <a:spcPts val="0"/>
              </a:spcAft>
              <a:buSzPts val="4900"/>
              <a:buChar char="■"/>
              <a:defRPr/>
            </a:lvl6pPr>
            <a:lvl7pPr indent="-539750" lvl="6" marL="3200400">
              <a:spcBef>
                <a:spcPts val="0"/>
              </a:spcBef>
              <a:spcAft>
                <a:spcPts val="0"/>
              </a:spcAft>
              <a:buSzPts val="4900"/>
              <a:buChar char="●"/>
              <a:defRPr/>
            </a:lvl7pPr>
            <a:lvl8pPr indent="-539750" lvl="7" marL="3657600">
              <a:spcBef>
                <a:spcPts val="0"/>
              </a:spcBef>
              <a:spcAft>
                <a:spcPts val="0"/>
              </a:spcAft>
              <a:buSzPts val="4900"/>
              <a:buChar char="○"/>
              <a:defRPr/>
            </a:lvl8pPr>
            <a:lvl9pPr indent="-539750" lvl="8" marL="4114800">
              <a:spcBef>
                <a:spcPts val="0"/>
              </a:spcBef>
              <a:spcAft>
                <a:spcPts val="0"/>
              </a:spcAft>
              <a:buSzPts val="4900"/>
              <a:buChar char="■"/>
              <a:defRPr/>
            </a:lvl9pPr>
          </a:lstStyle>
          <a:p/>
        </p:txBody>
      </p:sp>
      <p:sp>
        <p:nvSpPr>
          <p:cNvPr id="19" name="Google Shape;19;p4"/>
          <p:cNvSpPr txBox="1"/>
          <p:nvPr>
            <p:ph idx="12" type="sldNum"/>
          </p:nvPr>
        </p:nvSpPr>
        <p:spPr>
          <a:xfrm>
            <a:off x="19680119" y="27416288"/>
            <a:ext cx="1274400" cy="2314200"/>
          </a:xfrm>
          <a:prstGeom prst="rect">
            <a:avLst/>
          </a:prstGeom>
        </p:spPr>
        <p:txBody>
          <a:bodyPr anchorCtr="0" anchor="ctr" bIns="320750" lIns="320750" spcFirstLastPara="1" rIns="320750" wrap="square" tIns="320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724028" y="2616420"/>
            <a:ext cx="19791900" cy="3367200"/>
          </a:xfrm>
          <a:prstGeom prst="rect">
            <a:avLst/>
          </a:prstGeom>
        </p:spPr>
        <p:txBody>
          <a:bodyPr anchorCtr="0" anchor="t" bIns="320750" lIns="320750" spcFirstLastPara="1" rIns="320750" wrap="square" tIns="320750">
            <a:normAutofit/>
          </a:bodyPr>
          <a:lstStyle>
            <a:lvl1pPr lvl="0">
              <a:spcBef>
                <a:spcPts val="0"/>
              </a:spcBef>
              <a:spcAft>
                <a:spcPts val="0"/>
              </a:spcAft>
              <a:buSzPts val="9800"/>
              <a:buNone/>
              <a:defRPr/>
            </a:lvl1pPr>
            <a:lvl2pPr lvl="1">
              <a:spcBef>
                <a:spcPts val="0"/>
              </a:spcBef>
              <a:spcAft>
                <a:spcPts val="0"/>
              </a:spcAft>
              <a:buSzPts val="9800"/>
              <a:buNone/>
              <a:defRPr/>
            </a:lvl2pPr>
            <a:lvl3pPr lvl="2">
              <a:spcBef>
                <a:spcPts val="0"/>
              </a:spcBef>
              <a:spcAft>
                <a:spcPts val="0"/>
              </a:spcAft>
              <a:buSzPts val="9800"/>
              <a:buNone/>
              <a:defRPr/>
            </a:lvl3pPr>
            <a:lvl4pPr lvl="3">
              <a:spcBef>
                <a:spcPts val="0"/>
              </a:spcBef>
              <a:spcAft>
                <a:spcPts val="0"/>
              </a:spcAft>
              <a:buSzPts val="9800"/>
              <a:buNone/>
              <a:defRPr/>
            </a:lvl4pPr>
            <a:lvl5pPr lvl="4">
              <a:spcBef>
                <a:spcPts val="0"/>
              </a:spcBef>
              <a:spcAft>
                <a:spcPts val="0"/>
              </a:spcAft>
              <a:buSzPts val="9800"/>
              <a:buNone/>
              <a:defRPr/>
            </a:lvl5pPr>
            <a:lvl6pPr lvl="5">
              <a:spcBef>
                <a:spcPts val="0"/>
              </a:spcBef>
              <a:spcAft>
                <a:spcPts val="0"/>
              </a:spcAft>
              <a:buSzPts val="9800"/>
              <a:buNone/>
              <a:defRPr/>
            </a:lvl6pPr>
            <a:lvl7pPr lvl="6">
              <a:spcBef>
                <a:spcPts val="0"/>
              </a:spcBef>
              <a:spcAft>
                <a:spcPts val="0"/>
              </a:spcAft>
              <a:buSzPts val="9800"/>
              <a:buNone/>
              <a:defRPr/>
            </a:lvl7pPr>
            <a:lvl8pPr lvl="7">
              <a:spcBef>
                <a:spcPts val="0"/>
              </a:spcBef>
              <a:spcAft>
                <a:spcPts val="0"/>
              </a:spcAft>
              <a:buSzPts val="9800"/>
              <a:buNone/>
              <a:defRPr/>
            </a:lvl8pPr>
            <a:lvl9pPr lvl="8">
              <a:spcBef>
                <a:spcPts val="0"/>
              </a:spcBef>
              <a:spcAft>
                <a:spcPts val="0"/>
              </a:spcAft>
              <a:buSzPts val="9800"/>
              <a:buNone/>
              <a:defRPr/>
            </a:lvl9pPr>
          </a:lstStyle>
          <a:p/>
        </p:txBody>
      </p:sp>
      <p:sp>
        <p:nvSpPr>
          <p:cNvPr id="22" name="Google Shape;22;p5"/>
          <p:cNvSpPr txBox="1"/>
          <p:nvPr>
            <p:ph idx="1" type="body"/>
          </p:nvPr>
        </p:nvSpPr>
        <p:spPr>
          <a:xfrm>
            <a:off x="724028" y="6775706"/>
            <a:ext cx="9291000" cy="20085900"/>
          </a:xfrm>
          <a:prstGeom prst="rect">
            <a:avLst/>
          </a:prstGeom>
        </p:spPr>
        <p:txBody>
          <a:bodyPr anchorCtr="0" anchor="t" bIns="320750" lIns="320750" spcFirstLastPara="1" rIns="320750" wrap="square" tIns="320750">
            <a:normAutofit/>
          </a:bodyPr>
          <a:lstStyle>
            <a:lvl1pPr indent="-539750" lvl="0" marL="457200">
              <a:spcBef>
                <a:spcPts val="0"/>
              </a:spcBef>
              <a:spcAft>
                <a:spcPts val="0"/>
              </a:spcAft>
              <a:buSzPts val="4900"/>
              <a:buChar char="●"/>
              <a:defRPr sz="4900"/>
            </a:lvl1pPr>
            <a:lvl2pPr indent="-495300" lvl="1" marL="914400">
              <a:spcBef>
                <a:spcPts val="0"/>
              </a:spcBef>
              <a:spcAft>
                <a:spcPts val="0"/>
              </a:spcAft>
              <a:buSzPts val="4200"/>
              <a:buChar char="○"/>
              <a:defRPr sz="4200"/>
            </a:lvl2pPr>
            <a:lvl3pPr indent="-495300" lvl="2" marL="1371600">
              <a:spcBef>
                <a:spcPts val="0"/>
              </a:spcBef>
              <a:spcAft>
                <a:spcPts val="0"/>
              </a:spcAft>
              <a:buSzPts val="4200"/>
              <a:buChar char="■"/>
              <a:defRPr sz="4200"/>
            </a:lvl3pPr>
            <a:lvl4pPr indent="-495300" lvl="3" marL="1828800">
              <a:spcBef>
                <a:spcPts val="0"/>
              </a:spcBef>
              <a:spcAft>
                <a:spcPts val="0"/>
              </a:spcAft>
              <a:buSzPts val="4200"/>
              <a:buChar char="●"/>
              <a:defRPr sz="4200"/>
            </a:lvl4pPr>
            <a:lvl5pPr indent="-495300" lvl="4" marL="2286000">
              <a:spcBef>
                <a:spcPts val="0"/>
              </a:spcBef>
              <a:spcAft>
                <a:spcPts val="0"/>
              </a:spcAft>
              <a:buSzPts val="4200"/>
              <a:buChar char="○"/>
              <a:defRPr sz="4200"/>
            </a:lvl5pPr>
            <a:lvl6pPr indent="-495300" lvl="5" marL="2743200">
              <a:spcBef>
                <a:spcPts val="0"/>
              </a:spcBef>
              <a:spcAft>
                <a:spcPts val="0"/>
              </a:spcAft>
              <a:buSzPts val="4200"/>
              <a:buChar char="■"/>
              <a:defRPr sz="4200"/>
            </a:lvl6pPr>
            <a:lvl7pPr indent="-495300" lvl="6" marL="3200400">
              <a:spcBef>
                <a:spcPts val="0"/>
              </a:spcBef>
              <a:spcAft>
                <a:spcPts val="0"/>
              </a:spcAft>
              <a:buSzPts val="4200"/>
              <a:buChar char="●"/>
              <a:defRPr sz="4200"/>
            </a:lvl7pPr>
            <a:lvl8pPr indent="-495300" lvl="7" marL="3657600">
              <a:spcBef>
                <a:spcPts val="0"/>
              </a:spcBef>
              <a:spcAft>
                <a:spcPts val="0"/>
              </a:spcAft>
              <a:buSzPts val="4200"/>
              <a:buChar char="○"/>
              <a:defRPr sz="4200"/>
            </a:lvl8pPr>
            <a:lvl9pPr indent="-495300" lvl="8" marL="4114800">
              <a:spcBef>
                <a:spcPts val="0"/>
              </a:spcBef>
              <a:spcAft>
                <a:spcPts val="0"/>
              </a:spcAft>
              <a:buSzPts val="4200"/>
              <a:buChar char="■"/>
              <a:defRPr sz="4200"/>
            </a:lvl9pPr>
          </a:lstStyle>
          <a:p/>
        </p:txBody>
      </p:sp>
      <p:sp>
        <p:nvSpPr>
          <p:cNvPr id="23" name="Google Shape;23;p5"/>
          <p:cNvSpPr txBox="1"/>
          <p:nvPr>
            <p:ph idx="2" type="body"/>
          </p:nvPr>
        </p:nvSpPr>
        <p:spPr>
          <a:xfrm>
            <a:off x="11224866" y="6775706"/>
            <a:ext cx="9291000" cy="20085900"/>
          </a:xfrm>
          <a:prstGeom prst="rect">
            <a:avLst/>
          </a:prstGeom>
        </p:spPr>
        <p:txBody>
          <a:bodyPr anchorCtr="0" anchor="t" bIns="320750" lIns="320750" spcFirstLastPara="1" rIns="320750" wrap="square" tIns="320750">
            <a:normAutofit/>
          </a:bodyPr>
          <a:lstStyle>
            <a:lvl1pPr indent="-539750" lvl="0" marL="457200">
              <a:spcBef>
                <a:spcPts val="0"/>
              </a:spcBef>
              <a:spcAft>
                <a:spcPts val="0"/>
              </a:spcAft>
              <a:buSzPts val="4900"/>
              <a:buChar char="●"/>
              <a:defRPr sz="4900"/>
            </a:lvl1pPr>
            <a:lvl2pPr indent="-495300" lvl="1" marL="914400">
              <a:spcBef>
                <a:spcPts val="0"/>
              </a:spcBef>
              <a:spcAft>
                <a:spcPts val="0"/>
              </a:spcAft>
              <a:buSzPts val="4200"/>
              <a:buChar char="○"/>
              <a:defRPr sz="4200"/>
            </a:lvl2pPr>
            <a:lvl3pPr indent="-495300" lvl="2" marL="1371600">
              <a:spcBef>
                <a:spcPts val="0"/>
              </a:spcBef>
              <a:spcAft>
                <a:spcPts val="0"/>
              </a:spcAft>
              <a:buSzPts val="4200"/>
              <a:buChar char="■"/>
              <a:defRPr sz="4200"/>
            </a:lvl3pPr>
            <a:lvl4pPr indent="-495300" lvl="3" marL="1828800">
              <a:spcBef>
                <a:spcPts val="0"/>
              </a:spcBef>
              <a:spcAft>
                <a:spcPts val="0"/>
              </a:spcAft>
              <a:buSzPts val="4200"/>
              <a:buChar char="●"/>
              <a:defRPr sz="4200"/>
            </a:lvl4pPr>
            <a:lvl5pPr indent="-495300" lvl="4" marL="2286000">
              <a:spcBef>
                <a:spcPts val="0"/>
              </a:spcBef>
              <a:spcAft>
                <a:spcPts val="0"/>
              </a:spcAft>
              <a:buSzPts val="4200"/>
              <a:buChar char="○"/>
              <a:defRPr sz="4200"/>
            </a:lvl5pPr>
            <a:lvl6pPr indent="-495300" lvl="5" marL="2743200">
              <a:spcBef>
                <a:spcPts val="0"/>
              </a:spcBef>
              <a:spcAft>
                <a:spcPts val="0"/>
              </a:spcAft>
              <a:buSzPts val="4200"/>
              <a:buChar char="■"/>
              <a:defRPr sz="4200"/>
            </a:lvl6pPr>
            <a:lvl7pPr indent="-495300" lvl="6" marL="3200400">
              <a:spcBef>
                <a:spcPts val="0"/>
              </a:spcBef>
              <a:spcAft>
                <a:spcPts val="0"/>
              </a:spcAft>
              <a:buSzPts val="4200"/>
              <a:buChar char="●"/>
              <a:defRPr sz="4200"/>
            </a:lvl7pPr>
            <a:lvl8pPr indent="-495300" lvl="7" marL="3657600">
              <a:spcBef>
                <a:spcPts val="0"/>
              </a:spcBef>
              <a:spcAft>
                <a:spcPts val="0"/>
              </a:spcAft>
              <a:buSzPts val="4200"/>
              <a:buChar char="○"/>
              <a:defRPr sz="4200"/>
            </a:lvl8pPr>
            <a:lvl9pPr indent="-495300" lvl="8" marL="4114800">
              <a:spcBef>
                <a:spcPts val="0"/>
              </a:spcBef>
              <a:spcAft>
                <a:spcPts val="0"/>
              </a:spcAft>
              <a:buSzPts val="4200"/>
              <a:buChar char="■"/>
              <a:defRPr sz="4200"/>
            </a:lvl9pPr>
          </a:lstStyle>
          <a:p/>
        </p:txBody>
      </p:sp>
      <p:sp>
        <p:nvSpPr>
          <p:cNvPr id="24" name="Google Shape;24;p5"/>
          <p:cNvSpPr txBox="1"/>
          <p:nvPr>
            <p:ph idx="12" type="sldNum"/>
          </p:nvPr>
        </p:nvSpPr>
        <p:spPr>
          <a:xfrm>
            <a:off x="19680119" y="27416288"/>
            <a:ext cx="1274400" cy="2314200"/>
          </a:xfrm>
          <a:prstGeom prst="rect">
            <a:avLst/>
          </a:prstGeom>
        </p:spPr>
        <p:txBody>
          <a:bodyPr anchorCtr="0" anchor="ctr" bIns="320750" lIns="320750" spcFirstLastPara="1" rIns="320750" wrap="square" tIns="320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724028" y="2616420"/>
            <a:ext cx="19791900" cy="3367200"/>
          </a:xfrm>
          <a:prstGeom prst="rect">
            <a:avLst/>
          </a:prstGeom>
        </p:spPr>
        <p:txBody>
          <a:bodyPr anchorCtr="0" anchor="t" bIns="320750" lIns="320750" spcFirstLastPara="1" rIns="320750" wrap="square" tIns="320750">
            <a:normAutofit/>
          </a:bodyPr>
          <a:lstStyle>
            <a:lvl1pPr lvl="0">
              <a:spcBef>
                <a:spcPts val="0"/>
              </a:spcBef>
              <a:spcAft>
                <a:spcPts val="0"/>
              </a:spcAft>
              <a:buSzPts val="9800"/>
              <a:buNone/>
              <a:defRPr/>
            </a:lvl1pPr>
            <a:lvl2pPr lvl="1">
              <a:spcBef>
                <a:spcPts val="0"/>
              </a:spcBef>
              <a:spcAft>
                <a:spcPts val="0"/>
              </a:spcAft>
              <a:buSzPts val="9800"/>
              <a:buNone/>
              <a:defRPr/>
            </a:lvl2pPr>
            <a:lvl3pPr lvl="2">
              <a:spcBef>
                <a:spcPts val="0"/>
              </a:spcBef>
              <a:spcAft>
                <a:spcPts val="0"/>
              </a:spcAft>
              <a:buSzPts val="9800"/>
              <a:buNone/>
              <a:defRPr/>
            </a:lvl3pPr>
            <a:lvl4pPr lvl="3">
              <a:spcBef>
                <a:spcPts val="0"/>
              </a:spcBef>
              <a:spcAft>
                <a:spcPts val="0"/>
              </a:spcAft>
              <a:buSzPts val="9800"/>
              <a:buNone/>
              <a:defRPr/>
            </a:lvl4pPr>
            <a:lvl5pPr lvl="4">
              <a:spcBef>
                <a:spcPts val="0"/>
              </a:spcBef>
              <a:spcAft>
                <a:spcPts val="0"/>
              </a:spcAft>
              <a:buSzPts val="9800"/>
              <a:buNone/>
              <a:defRPr/>
            </a:lvl5pPr>
            <a:lvl6pPr lvl="5">
              <a:spcBef>
                <a:spcPts val="0"/>
              </a:spcBef>
              <a:spcAft>
                <a:spcPts val="0"/>
              </a:spcAft>
              <a:buSzPts val="9800"/>
              <a:buNone/>
              <a:defRPr/>
            </a:lvl6pPr>
            <a:lvl7pPr lvl="6">
              <a:spcBef>
                <a:spcPts val="0"/>
              </a:spcBef>
              <a:spcAft>
                <a:spcPts val="0"/>
              </a:spcAft>
              <a:buSzPts val="9800"/>
              <a:buNone/>
              <a:defRPr/>
            </a:lvl7pPr>
            <a:lvl8pPr lvl="7">
              <a:spcBef>
                <a:spcPts val="0"/>
              </a:spcBef>
              <a:spcAft>
                <a:spcPts val="0"/>
              </a:spcAft>
              <a:buSzPts val="9800"/>
              <a:buNone/>
              <a:defRPr/>
            </a:lvl8pPr>
            <a:lvl9pPr lvl="8">
              <a:spcBef>
                <a:spcPts val="0"/>
              </a:spcBef>
              <a:spcAft>
                <a:spcPts val="0"/>
              </a:spcAft>
              <a:buSzPts val="9800"/>
              <a:buNone/>
              <a:defRPr/>
            </a:lvl9pPr>
          </a:lstStyle>
          <a:p/>
        </p:txBody>
      </p:sp>
      <p:sp>
        <p:nvSpPr>
          <p:cNvPr id="27" name="Google Shape;27;p6"/>
          <p:cNvSpPr txBox="1"/>
          <p:nvPr>
            <p:ph idx="12" type="sldNum"/>
          </p:nvPr>
        </p:nvSpPr>
        <p:spPr>
          <a:xfrm>
            <a:off x="19680119" y="27416288"/>
            <a:ext cx="1274400" cy="2314200"/>
          </a:xfrm>
          <a:prstGeom prst="rect">
            <a:avLst/>
          </a:prstGeom>
        </p:spPr>
        <p:txBody>
          <a:bodyPr anchorCtr="0" anchor="ctr" bIns="320750" lIns="320750" spcFirstLastPara="1" rIns="320750" wrap="square" tIns="320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724028" y="3266520"/>
            <a:ext cx="6522600" cy="4443000"/>
          </a:xfrm>
          <a:prstGeom prst="rect">
            <a:avLst/>
          </a:prstGeom>
        </p:spPr>
        <p:txBody>
          <a:bodyPr anchorCtr="0" anchor="b" bIns="320750" lIns="320750" spcFirstLastPara="1" rIns="320750" wrap="square" tIns="320750">
            <a:normAutofit/>
          </a:bodyPr>
          <a:lstStyle>
            <a:lvl1pPr lvl="0">
              <a:spcBef>
                <a:spcPts val="0"/>
              </a:spcBef>
              <a:spcAft>
                <a:spcPts val="0"/>
              </a:spcAft>
              <a:buSzPts val="8400"/>
              <a:buNone/>
              <a:defRPr sz="8400"/>
            </a:lvl1pPr>
            <a:lvl2pPr lvl="1">
              <a:spcBef>
                <a:spcPts val="0"/>
              </a:spcBef>
              <a:spcAft>
                <a:spcPts val="0"/>
              </a:spcAft>
              <a:buSzPts val="8400"/>
              <a:buNone/>
              <a:defRPr sz="8400"/>
            </a:lvl2pPr>
            <a:lvl3pPr lvl="2">
              <a:spcBef>
                <a:spcPts val="0"/>
              </a:spcBef>
              <a:spcAft>
                <a:spcPts val="0"/>
              </a:spcAft>
              <a:buSzPts val="8400"/>
              <a:buNone/>
              <a:defRPr sz="8400"/>
            </a:lvl3pPr>
            <a:lvl4pPr lvl="3">
              <a:spcBef>
                <a:spcPts val="0"/>
              </a:spcBef>
              <a:spcAft>
                <a:spcPts val="0"/>
              </a:spcAft>
              <a:buSzPts val="8400"/>
              <a:buNone/>
              <a:defRPr sz="8400"/>
            </a:lvl4pPr>
            <a:lvl5pPr lvl="4">
              <a:spcBef>
                <a:spcPts val="0"/>
              </a:spcBef>
              <a:spcAft>
                <a:spcPts val="0"/>
              </a:spcAft>
              <a:buSzPts val="8400"/>
              <a:buNone/>
              <a:defRPr sz="8400"/>
            </a:lvl5pPr>
            <a:lvl6pPr lvl="5">
              <a:spcBef>
                <a:spcPts val="0"/>
              </a:spcBef>
              <a:spcAft>
                <a:spcPts val="0"/>
              </a:spcAft>
              <a:buSzPts val="8400"/>
              <a:buNone/>
              <a:defRPr sz="8400"/>
            </a:lvl6pPr>
            <a:lvl7pPr lvl="6">
              <a:spcBef>
                <a:spcPts val="0"/>
              </a:spcBef>
              <a:spcAft>
                <a:spcPts val="0"/>
              </a:spcAft>
              <a:buSzPts val="8400"/>
              <a:buNone/>
              <a:defRPr sz="8400"/>
            </a:lvl7pPr>
            <a:lvl8pPr lvl="7">
              <a:spcBef>
                <a:spcPts val="0"/>
              </a:spcBef>
              <a:spcAft>
                <a:spcPts val="0"/>
              </a:spcAft>
              <a:buSzPts val="8400"/>
              <a:buNone/>
              <a:defRPr sz="8400"/>
            </a:lvl8pPr>
            <a:lvl9pPr lvl="8">
              <a:spcBef>
                <a:spcPts val="0"/>
              </a:spcBef>
              <a:spcAft>
                <a:spcPts val="0"/>
              </a:spcAft>
              <a:buSzPts val="8400"/>
              <a:buNone/>
              <a:defRPr sz="8400"/>
            </a:lvl9pPr>
          </a:lstStyle>
          <a:p/>
        </p:txBody>
      </p:sp>
      <p:sp>
        <p:nvSpPr>
          <p:cNvPr id="30" name="Google Shape;30;p7"/>
          <p:cNvSpPr txBox="1"/>
          <p:nvPr>
            <p:ph idx="1" type="body"/>
          </p:nvPr>
        </p:nvSpPr>
        <p:spPr>
          <a:xfrm>
            <a:off x="724028" y="8169827"/>
            <a:ext cx="6522600" cy="18692400"/>
          </a:xfrm>
          <a:prstGeom prst="rect">
            <a:avLst/>
          </a:prstGeom>
        </p:spPr>
        <p:txBody>
          <a:bodyPr anchorCtr="0" anchor="t" bIns="320750" lIns="320750" spcFirstLastPara="1" rIns="320750" wrap="square" tIns="320750">
            <a:normAutofit/>
          </a:bodyPr>
          <a:lstStyle>
            <a:lvl1pPr indent="-495300" lvl="0" marL="457200">
              <a:spcBef>
                <a:spcPts val="0"/>
              </a:spcBef>
              <a:spcAft>
                <a:spcPts val="0"/>
              </a:spcAft>
              <a:buSzPts val="4200"/>
              <a:buChar char="●"/>
              <a:defRPr sz="4200"/>
            </a:lvl1pPr>
            <a:lvl2pPr indent="-495300" lvl="1" marL="914400">
              <a:spcBef>
                <a:spcPts val="0"/>
              </a:spcBef>
              <a:spcAft>
                <a:spcPts val="0"/>
              </a:spcAft>
              <a:buSzPts val="4200"/>
              <a:buChar char="○"/>
              <a:defRPr sz="4200"/>
            </a:lvl2pPr>
            <a:lvl3pPr indent="-495300" lvl="2" marL="1371600">
              <a:spcBef>
                <a:spcPts val="0"/>
              </a:spcBef>
              <a:spcAft>
                <a:spcPts val="0"/>
              </a:spcAft>
              <a:buSzPts val="4200"/>
              <a:buChar char="■"/>
              <a:defRPr sz="4200"/>
            </a:lvl3pPr>
            <a:lvl4pPr indent="-495300" lvl="3" marL="1828800">
              <a:spcBef>
                <a:spcPts val="0"/>
              </a:spcBef>
              <a:spcAft>
                <a:spcPts val="0"/>
              </a:spcAft>
              <a:buSzPts val="4200"/>
              <a:buChar char="●"/>
              <a:defRPr sz="4200"/>
            </a:lvl4pPr>
            <a:lvl5pPr indent="-495300" lvl="4" marL="2286000">
              <a:spcBef>
                <a:spcPts val="0"/>
              </a:spcBef>
              <a:spcAft>
                <a:spcPts val="0"/>
              </a:spcAft>
              <a:buSzPts val="4200"/>
              <a:buChar char="○"/>
              <a:defRPr sz="4200"/>
            </a:lvl5pPr>
            <a:lvl6pPr indent="-495300" lvl="5" marL="2743200">
              <a:spcBef>
                <a:spcPts val="0"/>
              </a:spcBef>
              <a:spcAft>
                <a:spcPts val="0"/>
              </a:spcAft>
              <a:buSzPts val="4200"/>
              <a:buChar char="■"/>
              <a:defRPr sz="4200"/>
            </a:lvl6pPr>
            <a:lvl7pPr indent="-495300" lvl="6" marL="3200400">
              <a:spcBef>
                <a:spcPts val="0"/>
              </a:spcBef>
              <a:spcAft>
                <a:spcPts val="0"/>
              </a:spcAft>
              <a:buSzPts val="4200"/>
              <a:buChar char="●"/>
              <a:defRPr sz="4200"/>
            </a:lvl7pPr>
            <a:lvl8pPr indent="-495300" lvl="7" marL="3657600">
              <a:spcBef>
                <a:spcPts val="0"/>
              </a:spcBef>
              <a:spcAft>
                <a:spcPts val="0"/>
              </a:spcAft>
              <a:buSzPts val="4200"/>
              <a:buChar char="○"/>
              <a:defRPr sz="4200"/>
            </a:lvl8pPr>
            <a:lvl9pPr indent="-495300" lvl="8" marL="4114800">
              <a:spcBef>
                <a:spcPts val="0"/>
              </a:spcBef>
              <a:spcAft>
                <a:spcPts val="0"/>
              </a:spcAft>
              <a:buSzPts val="4200"/>
              <a:buChar char="■"/>
              <a:defRPr sz="4200"/>
            </a:lvl9pPr>
          </a:lstStyle>
          <a:p/>
        </p:txBody>
      </p:sp>
      <p:sp>
        <p:nvSpPr>
          <p:cNvPr id="31" name="Google Shape;31;p7"/>
          <p:cNvSpPr txBox="1"/>
          <p:nvPr>
            <p:ph idx="12" type="sldNum"/>
          </p:nvPr>
        </p:nvSpPr>
        <p:spPr>
          <a:xfrm>
            <a:off x="19680119" y="27416288"/>
            <a:ext cx="1274400" cy="2314200"/>
          </a:xfrm>
          <a:prstGeom prst="rect">
            <a:avLst/>
          </a:prstGeom>
        </p:spPr>
        <p:txBody>
          <a:bodyPr anchorCtr="0" anchor="ctr" bIns="320750" lIns="320750" spcFirstLastPara="1" rIns="320750" wrap="square" tIns="320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138770" y="2646551"/>
            <a:ext cx="14791200" cy="24051000"/>
          </a:xfrm>
          <a:prstGeom prst="rect">
            <a:avLst/>
          </a:prstGeom>
        </p:spPr>
        <p:txBody>
          <a:bodyPr anchorCtr="0" anchor="ctr" bIns="320750" lIns="320750" spcFirstLastPara="1" rIns="320750" wrap="square" tIns="320750">
            <a:normAutofit/>
          </a:bodyPr>
          <a:lstStyle>
            <a:lvl1pPr lvl="0">
              <a:spcBef>
                <a:spcPts val="0"/>
              </a:spcBef>
              <a:spcAft>
                <a:spcPts val="0"/>
              </a:spcAft>
              <a:buSzPts val="16800"/>
              <a:buNone/>
              <a:defRPr sz="16800"/>
            </a:lvl1pPr>
            <a:lvl2pPr lvl="1">
              <a:spcBef>
                <a:spcPts val="0"/>
              </a:spcBef>
              <a:spcAft>
                <a:spcPts val="0"/>
              </a:spcAft>
              <a:buSzPts val="16800"/>
              <a:buNone/>
              <a:defRPr sz="16800"/>
            </a:lvl2pPr>
            <a:lvl3pPr lvl="2">
              <a:spcBef>
                <a:spcPts val="0"/>
              </a:spcBef>
              <a:spcAft>
                <a:spcPts val="0"/>
              </a:spcAft>
              <a:buSzPts val="16800"/>
              <a:buNone/>
              <a:defRPr sz="16800"/>
            </a:lvl3pPr>
            <a:lvl4pPr lvl="3">
              <a:spcBef>
                <a:spcPts val="0"/>
              </a:spcBef>
              <a:spcAft>
                <a:spcPts val="0"/>
              </a:spcAft>
              <a:buSzPts val="16800"/>
              <a:buNone/>
              <a:defRPr sz="16800"/>
            </a:lvl4pPr>
            <a:lvl5pPr lvl="4">
              <a:spcBef>
                <a:spcPts val="0"/>
              </a:spcBef>
              <a:spcAft>
                <a:spcPts val="0"/>
              </a:spcAft>
              <a:buSzPts val="16800"/>
              <a:buNone/>
              <a:defRPr sz="16800"/>
            </a:lvl5pPr>
            <a:lvl6pPr lvl="5">
              <a:spcBef>
                <a:spcPts val="0"/>
              </a:spcBef>
              <a:spcAft>
                <a:spcPts val="0"/>
              </a:spcAft>
              <a:buSzPts val="16800"/>
              <a:buNone/>
              <a:defRPr sz="16800"/>
            </a:lvl6pPr>
            <a:lvl7pPr lvl="6">
              <a:spcBef>
                <a:spcPts val="0"/>
              </a:spcBef>
              <a:spcAft>
                <a:spcPts val="0"/>
              </a:spcAft>
              <a:buSzPts val="16800"/>
              <a:buNone/>
              <a:defRPr sz="16800"/>
            </a:lvl7pPr>
            <a:lvl8pPr lvl="7">
              <a:spcBef>
                <a:spcPts val="0"/>
              </a:spcBef>
              <a:spcAft>
                <a:spcPts val="0"/>
              </a:spcAft>
              <a:buSzPts val="16800"/>
              <a:buNone/>
              <a:defRPr sz="16800"/>
            </a:lvl8pPr>
            <a:lvl9pPr lvl="8">
              <a:spcBef>
                <a:spcPts val="0"/>
              </a:spcBef>
              <a:spcAft>
                <a:spcPts val="0"/>
              </a:spcAft>
              <a:buSzPts val="16800"/>
              <a:buNone/>
              <a:defRPr sz="16800"/>
            </a:lvl9pPr>
          </a:lstStyle>
          <a:p/>
        </p:txBody>
      </p:sp>
      <p:sp>
        <p:nvSpPr>
          <p:cNvPr id="34" name="Google Shape;34;p8"/>
          <p:cNvSpPr txBox="1"/>
          <p:nvPr>
            <p:ph idx="12" type="sldNum"/>
          </p:nvPr>
        </p:nvSpPr>
        <p:spPr>
          <a:xfrm>
            <a:off x="19680119" y="27416288"/>
            <a:ext cx="1274400" cy="2314200"/>
          </a:xfrm>
          <a:prstGeom prst="rect">
            <a:avLst/>
          </a:prstGeom>
        </p:spPr>
        <p:txBody>
          <a:bodyPr anchorCtr="0" anchor="ctr" bIns="320750" lIns="320750" spcFirstLastPara="1" rIns="320750" wrap="square" tIns="320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0620000" y="-735"/>
            <a:ext cx="10620000" cy="30240000"/>
          </a:xfrm>
          <a:prstGeom prst="rect">
            <a:avLst/>
          </a:prstGeom>
          <a:solidFill>
            <a:schemeClr val="lt2"/>
          </a:solidFill>
          <a:ln>
            <a:noFill/>
          </a:ln>
        </p:spPr>
        <p:txBody>
          <a:bodyPr anchorCtr="0" anchor="ctr" bIns="320750" lIns="320750" spcFirstLastPara="1" rIns="320750" wrap="square" tIns="3207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616713" y="7250163"/>
            <a:ext cx="9396300" cy="8714700"/>
          </a:xfrm>
          <a:prstGeom prst="rect">
            <a:avLst/>
          </a:prstGeom>
        </p:spPr>
        <p:txBody>
          <a:bodyPr anchorCtr="0" anchor="b" bIns="320750" lIns="320750" spcFirstLastPara="1" rIns="320750" wrap="square" tIns="320750">
            <a:normAutofit/>
          </a:bodyPr>
          <a:lstStyle>
            <a:lvl1pPr lvl="0" algn="ctr">
              <a:spcBef>
                <a:spcPts val="0"/>
              </a:spcBef>
              <a:spcAft>
                <a:spcPts val="0"/>
              </a:spcAft>
              <a:buSzPts val="14700"/>
              <a:buNone/>
              <a:defRPr sz="14700"/>
            </a:lvl1pPr>
            <a:lvl2pPr lvl="1" algn="ctr">
              <a:spcBef>
                <a:spcPts val="0"/>
              </a:spcBef>
              <a:spcAft>
                <a:spcPts val="0"/>
              </a:spcAft>
              <a:buSzPts val="14700"/>
              <a:buNone/>
              <a:defRPr sz="14700"/>
            </a:lvl2pPr>
            <a:lvl3pPr lvl="2" algn="ctr">
              <a:spcBef>
                <a:spcPts val="0"/>
              </a:spcBef>
              <a:spcAft>
                <a:spcPts val="0"/>
              </a:spcAft>
              <a:buSzPts val="14700"/>
              <a:buNone/>
              <a:defRPr sz="14700"/>
            </a:lvl3pPr>
            <a:lvl4pPr lvl="3" algn="ctr">
              <a:spcBef>
                <a:spcPts val="0"/>
              </a:spcBef>
              <a:spcAft>
                <a:spcPts val="0"/>
              </a:spcAft>
              <a:buSzPts val="14700"/>
              <a:buNone/>
              <a:defRPr sz="14700"/>
            </a:lvl4pPr>
            <a:lvl5pPr lvl="4" algn="ctr">
              <a:spcBef>
                <a:spcPts val="0"/>
              </a:spcBef>
              <a:spcAft>
                <a:spcPts val="0"/>
              </a:spcAft>
              <a:buSzPts val="14700"/>
              <a:buNone/>
              <a:defRPr sz="14700"/>
            </a:lvl5pPr>
            <a:lvl6pPr lvl="5" algn="ctr">
              <a:spcBef>
                <a:spcPts val="0"/>
              </a:spcBef>
              <a:spcAft>
                <a:spcPts val="0"/>
              </a:spcAft>
              <a:buSzPts val="14700"/>
              <a:buNone/>
              <a:defRPr sz="14700"/>
            </a:lvl6pPr>
            <a:lvl7pPr lvl="6" algn="ctr">
              <a:spcBef>
                <a:spcPts val="0"/>
              </a:spcBef>
              <a:spcAft>
                <a:spcPts val="0"/>
              </a:spcAft>
              <a:buSzPts val="14700"/>
              <a:buNone/>
              <a:defRPr sz="14700"/>
            </a:lvl7pPr>
            <a:lvl8pPr lvl="7" algn="ctr">
              <a:spcBef>
                <a:spcPts val="0"/>
              </a:spcBef>
              <a:spcAft>
                <a:spcPts val="0"/>
              </a:spcAft>
              <a:buSzPts val="14700"/>
              <a:buNone/>
              <a:defRPr sz="14700"/>
            </a:lvl8pPr>
            <a:lvl9pPr lvl="8" algn="ctr">
              <a:spcBef>
                <a:spcPts val="0"/>
              </a:spcBef>
              <a:spcAft>
                <a:spcPts val="0"/>
              </a:spcAft>
              <a:buSzPts val="14700"/>
              <a:buNone/>
              <a:defRPr sz="14700"/>
            </a:lvl9pPr>
          </a:lstStyle>
          <a:p/>
        </p:txBody>
      </p:sp>
      <p:sp>
        <p:nvSpPr>
          <p:cNvPr id="38" name="Google Shape;38;p9"/>
          <p:cNvSpPr txBox="1"/>
          <p:nvPr>
            <p:ph idx="1" type="subTitle"/>
          </p:nvPr>
        </p:nvSpPr>
        <p:spPr>
          <a:xfrm>
            <a:off x="616713" y="16480021"/>
            <a:ext cx="9396300" cy="7261500"/>
          </a:xfrm>
          <a:prstGeom prst="rect">
            <a:avLst/>
          </a:prstGeom>
        </p:spPr>
        <p:txBody>
          <a:bodyPr anchorCtr="0" anchor="t" bIns="320750" lIns="320750" spcFirstLastPara="1" rIns="320750" wrap="square" tIns="320750">
            <a:normAutofit/>
          </a:bodyPr>
          <a:lstStyle>
            <a:lvl1pPr lvl="0" algn="ctr">
              <a:lnSpc>
                <a:spcPct val="100000"/>
              </a:lnSpc>
              <a:spcBef>
                <a:spcPts val="0"/>
              </a:spcBef>
              <a:spcAft>
                <a:spcPts val="0"/>
              </a:spcAft>
              <a:buSzPts val="7400"/>
              <a:buNone/>
              <a:defRPr sz="7400"/>
            </a:lvl1pPr>
            <a:lvl2pPr lvl="1" algn="ctr">
              <a:lnSpc>
                <a:spcPct val="100000"/>
              </a:lnSpc>
              <a:spcBef>
                <a:spcPts val="0"/>
              </a:spcBef>
              <a:spcAft>
                <a:spcPts val="0"/>
              </a:spcAft>
              <a:buSzPts val="7400"/>
              <a:buNone/>
              <a:defRPr sz="7400"/>
            </a:lvl2pPr>
            <a:lvl3pPr lvl="2" algn="ctr">
              <a:lnSpc>
                <a:spcPct val="100000"/>
              </a:lnSpc>
              <a:spcBef>
                <a:spcPts val="0"/>
              </a:spcBef>
              <a:spcAft>
                <a:spcPts val="0"/>
              </a:spcAft>
              <a:buSzPts val="7400"/>
              <a:buNone/>
              <a:defRPr sz="7400"/>
            </a:lvl3pPr>
            <a:lvl4pPr lvl="3" algn="ctr">
              <a:lnSpc>
                <a:spcPct val="100000"/>
              </a:lnSpc>
              <a:spcBef>
                <a:spcPts val="0"/>
              </a:spcBef>
              <a:spcAft>
                <a:spcPts val="0"/>
              </a:spcAft>
              <a:buSzPts val="7400"/>
              <a:buNone/>
              <a:defRPr sz="7400"/>
            </a:lvl4pPr>
            <a:lvl5pPr lvl="4" algn="ctr">
              <a:lnSpc>
                <a:spcPct val="100000"/>
              </a:lnSpc>
              <a:spcBef>
                <a:spcPts val="0"/>
              </a:spcBef>
              <a:spcAft>
                <a:spcPts val="0"/>
              </a:spcAft>
              <a:buSzPts val="7400"/>
              <a:buNone/>
              <a:defRPr sz="7400"/>
            </a:lvl5pPr>
            <a:lvl6pPr lvl="5" algn="ctr">
              <a:lnSpc>
                <a:spcPct val="100000"/>
              </a:lnSpc>
              <a:spcBef>
                <a:spcPts val="0"/>
              </a:spcBef>
              <a:spcAft>
                <a:spcPts val="0"/>
              </a:spcAft>
              <a:buSzPts val="7400"/>
              <a:buNone/>
              <a:defRPr sz="7400"/>
            </a:lvl6pPr>
            <a:lvl7pPr lvl="6" algn="ctr">
              <a:lnSpc>
                <a:spcPct val="100000"/>
              </a:lnSpc>
              <a:spcBef>
                <a:spcPts val="0"/>
              </a:spcBef>
              <a:spcAft>
                <a:spcPts val="0"/>
              </a:spcAft>
              <a:buSzPts val="7400"/>
              <a:buNone/>
              <a:defRPr sz="7400"/>
            </a:lvl7pPr>
            <a:lvl8pPr lvl="7" algn="ctr">
              <a:lnSpc>
                <a:spcPct val="100000"/>
              </a:lnSpc>
              <a:spcBef>
                <a:spcPts val="0"/>
              </a:spcBef>
              <a:spcAft>
                <a:spcPts val="0"/>
              </a:spcAft>
              <a:buSzPts val="7400"/>
              <a:buNone/>
              <a:defRPr sz="7400"/>
            </a:lvl8pPr>
            <a:lvl9pPr lvl="8" algn="ctr">
              <a:lnSpc>
                <a:spcPct val="100000"/>
              </a:lnSpc>
              <a:spcBef>
                <a:spcPts val="0"/>
              </a:spcBef>
              <a:spcAft>
                <a:spcPts val="0"/>
              </a:spcAft>
              <a:buSzPts val="7400"/>
              <a:buNone/>
              <a:defRPr sz="7400"/>
            </a:lvl9pPr>
          </a:lstStyle>
          <a:p/>
        </p:txBody>
      </p:sp>
      <p:sp>
        <p:nvSpPr>
          <p:cNvPr id="39" name="Google Shape;39;p9"/>
          <p:cNvSpPr txBox="1"/>
          <p:nvPr>
            <p:ph idx="2" type="body"/>
          </p:nvPr>
        </p:nvSpPr>
        <p:spPr>
          <a:xfrm>
            <a:off x="11473642" y="4257029"/>
            <a:ext cx="8912700" cy="21724500"/>
          </a:xfrm>
          <a:prstGeom prst="rect">
            <a:avLst/>
          </a:prstGeom>
        </p:spPr>
        <p:txBody>
          <a:bodyPr anchorCtr="0" anchor="ctr" bIns="320750" lIns="320750" spcFirstLastPara="1" rIns="320750" wrap="square" tIns="320750">
            <a:normAutofit/>
          </a:bodyPr>
          <a:lstStyle>
            <a:lvl1pPr indent="-628650" lvl="0" marL="457200">
              <a:spcBef>
                <a:spcPts val="0"/>
              </a:spcBef>
              <a:spcAft>
                <a:spcPts val="0"/>
              </a:spcAft>
              <a:buSzPts val="6300"/>
              <a:buChar char="●"/>
              <a:defRPr/>
            </a:lvl1pPr>
            <a:lvl2pPr indent="-539750" lvl="1" marL="914400">
              <a:spcBef>
                <a:spcPts val="0"/>
              </a:spcBef>
              <a:spcAft>
                <a:spcPts val="0"/>
              </a:spcAft>
              <a:buSzPts val="4900"/>
              <a:buChar char="○"/>
              <a:defRPr/>
            </a:lvl2pPr>
            <a:lvl3pPr indent="-539750" lvl="2" marL="1371600">
              <a:spcBef>
                <a:spcPts val="0"/>
              </a:spcBef>
              <a:spcAft>
                <a:spcPts val="0"/>
              </a:spcAft>
              <a:buSzPts val="4900"/>
              <a:buChar char="■"/>
              <a:defRPr/>
            </a:lvl3pPr>
            <a:lvl4pPr indent="-539750" lvl="3" marL="1828800">
              <a:spcBef>
                <a:spcPts val="0"/>
              </a:spcBef>
              <a:spcAft>
                <a:spcPts val="0"/>
              </a:spcAft>
              <a:buSzPts val="4900"/>
              <a:buChar char="●"/>
              <a:defRPr/>
            </a:lvl4pPr>
            <a:lvl5pPr indent="-539750" lvl="4" marL="2286000">
              <a:spcBef>
                <a:spcPts val="0"/>
              </a:spcBef>
              <a:spcAft>
                <a:spcPts val="0"/>
              </a:spcAft>
              <a:buSzPts val="4900"/>
              <a:buChar char="○"/>
              <a:defRPr/>
            </a:lvl5pPr>
            <a:lvl6pPr indent="-539750" lvl="5" marL="2743200">
              <a:spcBef>
                <a:spcPts val="0"/>
              </a:spcBef>
              <a:spcAft>
                <a:spcPts val="0"/>
              </a:spcAft>
              <a:buSzPts val="4900"/>
              <a:buChar char="■"/>
              <a:defRPr/>
            </a:lvl6pPr>
            <a:lvl7pPr indent="-539750" lvl="6" marL="3200400">
              <a:spcBef>
                <a:spcPts val="0"/>
              </a:spcBef>
              <a:spcAft>
                <a:spcPts val="0"/>
              </a:spcAft>
              <a:buSzPts val="4900"/>
              <a:buChar char="●"/>
              <a:defRPr/>
            </a:lvl7pPr>
            <a:lvl8pPr indent="-539750" lvl="7" marL="3657600">
              <a:spcBef>
                <a:spcPts val="0"/>
              </a:spcBef>
              <a:spcAft>
                <a:spcPts val="0"/>
              </a:spcAft>
              <a:buSzPts val="4900"/>
              <a:buChar char="○"/>
              <a:defRPr/>
            </a:lvl8pPr>
            <a:lvl9pPr indent="-539750" lvl="8" marL="4114800">
              <a:spcBef>
                <a:spcPts val="0"/>
              </a:spcBef>
              <a:spcAft>
                <a:spcPts val="0"/>
              </a:spcAft>
              <a:buSzPts val="4900"/>
              <a:buChar char="■"/>
              <a:defRPr/>
            </a:lvl9pPr>
          </a:lstStyle>
          <a:p/>
        </p:txBody>
      </p:sp>
      <p:sp>
        <p:nvSpPr>
          <p:cNvPr id="40" name="Google Shape;40;p9"/>
          <p:cNvSpPr txBox="1"/>
          <p:nvPr>
            <p:ph idx="12" type="sldNum"/>
          </p:nvPr>
        </p:nvSpPr>
        <p:spPr>
          <a:xfrm>
            <a:off x="19680119" y="27416288"/>
            <a:ext cx="1274400" cy="2314200"/>
          </a:xfrm>
          <a:prstGeom prst="rect">
            <a:avLst/>
          </a:prstGeom>
        </p:spPr>
        <p:txBody>
          <a:bodyPr anchorCtr="0" anchor="ctr" bIns="320750" lIns="320750" spcFirstLastPara="1" rIns="320750" wrap="square" tIns="320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724028" y="24872672"/>
            <a:ext cx="13934100" cy="3557400"/>
          </a:xfrm>
          <a:prstGeom prst="rect">
            <a:avLst/>
          </a:prstGeom>
        </p:spPr>
        <p:txBody>
          <a:bodyPr anchorCtr="0" anchor="ctr" bIns="320750" lIns="320750" spcFirstLastPara="1" rIns="320750" wrap="square" tIns="320750">
            <a:normAutofit/>
          </a:bodyPr>
          <a:lstStyle>
            <a:lvl1pPr indent="-228600" lvl="0" marL="457200">
              <a:lnSpc>
                <a:spcPct val="100000"/>
              </a:lnSpc>
              <a:spcBef>
                <a:spcPts val="0"/>
              </a:spcBef>
              <a:spcAft>
                <a:spcPts val="0"/>
              </a:spcAft>
              <a:buSzPts val="6300"/>
              <a:buNone/>
              <a:defRPr/>
            </a:lvl1pPr>
          </a:lstStyle>
          <a:p/>
        </p:txBody>
      </p:sp>
      <p:sp>
        <p:nvSpPr>
          <p:cNvPr id="43" name="Google Shape;43;p10"/>
          <p:cNvSpPr txBox="1"/>
          <p:nvPr>
            <p:ph idx="12" type="sldNum"/>
          </p:nvPr>
        </p:nvSpPr>
        <p:spPr>
          <a:xfrm>
            <a:off x="19680119" y="27416288"/>
            <a:ext cx="1274400" cy="2314200"/>
          </a:xfrm>
          <a:prstGeom prst="rect">
            <a:avLst/>
          </a:prstGeom>
        </p:spPr>
        <p:txBody>
          <a:bodyPr anchorCtr="0" anchor="ctr" bIns="320750" lIns="320750" spcFirstLastPara="1" rIns="320750" wrap="square" tIns="320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4028" y="2616420"/>
            <a:ext cx="19791900" cy="3367200"/>
          </a:xfrm>
          <a:prstGeom prst="rect">
            <a:avLst/>
          </a:prstGeom>
          <a:noFill/>
          <a:ln>
            <a:noFill/>
          </a:ln>
        </p:spPr>
        <p:txBody>
          <a:bodyPr anchorCtr="0" anchor="t" bIns="320750" lIns="320750" spcFirstLastPara="1" rIns="320750" wrap="square" tIns="320750">
            <a:normAutofit/>
          </a:bodyPr>
          <a:lstStyle>
            <a:lvl1pPr lvl="0">
              <a:spcBef>
                <a:spcPts val="0"/>
              </a:spcBef>
              <a:spcAft>
                <a:spcPts val="0"/>
              </a:spcAft>
              <a:buClr>
                <a:schemeClr val="dk1"/>
              </a:buClr>
              <a:buSzPts val="9800"/>
              <a:buNone/>
              <a:defRPr sz="9800">
                <a:solidFill>
                  <a:schemeClr val="dk1"/>
                </a:solidFill>
              </a:defRPr>
            </a:lvl1pPr>
            <a:lvl2pPr lvl="1">
              <a:spcBef>
                <a:spcPts val="0"/>
              </a:spcBef>
              <a:spcAft>
                <a:spcPts val="0"/>
              </a:spcAft>
              <a:buClr>
                <a:schemeClr val="dk1"/>
              </a:buClr>
              <a:buSzPts val="9800"/>
              <a:buNone/>
              <a:defRPr sz="9800">
                <a:solidFill>
                  <a:schemeClr val="dk1"/>
                </a:solidFill>
              </a:defRPr>
            </a:lvl2pPr>
            <a:lvl3pPr lvl="2">
              <a:spcBef>
                <a:spcPts val="0"/>
              </a:spcBef>
              <a:spcAft>
                <a:spcPts val="0"/>
              </a:spcAft>
              <a:buClr>
                <a:schemeClr val="dk1"/>
              </a:buClr>
              <a:buSzPts val="9800"/>
              <a:buNone/>
              <a:defRPr sz="9800">
                <a:solidFill>
                  <a:schemeClr val="dk1"/>
                </a:solidFill>
              </a:defRPr>
            </a:lvl3pPr>
            <a:lvl4pPr lvl="3">
              <a:spcBef>
                <a:spcPts val="0"/>
              </a:spcBef>
              <a:spcAft>
                <a:spcPts val="0"/>
              </a:spcAft>
              <a:buClr>
                <a:schemeClr val="dk1"/>
              </a:buClr>
              <a:buSzPts val="9800"/>
              <a:buNone/>
              <a:defRPr sz="9800">
                <a:solidFill>
                  <a:schemeClr val="dk1"/>
                </a:solidFill>
              </a:defRPr>
            </a:lvl4pPr>
            <a:lvl5pPr lvl="4">
              <a:spcBef>
                <a:spcPts val="0"/>
              </a:spcBef>
              <a:spcAft>
                <a:spcPts val="0"/>
              </a:spcAft>
              <a:buClr>
                <a:schemeClr val="dk1"/>
              </a:buClr>
              <a:buSzPts val="9800"/>
              <a:buNone/>
              <a:defRPr sz="9800">
                <a:solidFill>
                  <a:schemeClr val="dk1"/>
                </a:solidFill>
              </a:defRPr>
            </a:lvl5pPr>
            <a:lvl6pPr lvl="5">
              <a:spcBef>
                <a:spcPts val="0"/>
              </a:spcBef>
              <a:spcAft>
                <a:spcPts val="0"/>
              </a:spcAft>
              <a:buClr>
                <a:schemeClr val="dk1"/>
              </a:buClr>
              <a:buSzPts val="9800"/>
              <a:buNone/>
              <a:defRPr sz="9800">
                <a:solidFill>
                  <a:schemeClr val="dk1"/>
                </a:solidFill>
              </a:defRPr>
            </a:lvl6pPr>
            <a:lvl7pPr lvl="6">
              <a:spcBef>
                <a:spcPts val="0"/>
              </a:spcBef>
              <a:spcAft>
                <a:spcPts val="0"/>
              </a:spcAft>
              <a:buClr>
                <a:schemeClr val="dk1"/>
              </a:buClr>
              <a:buSzPts val="9800"/>
              <a:buNone/>
              <a:defRPr sz="9800">
                <a:solidFill>
                  <a:schemeClr val="dk1"/>
                </a:solidFill>
              </a:defRPr>
            </a:lvl7pPr>
            <a:lvl8pPr lvl="7">
              <a:spcBef>
                <a:spcPts val="0"/>
              </a:spcBef>
              <a:spcAft>
                <a:spcPts val="0"/>
              </a:spcAft>
              <a:buClr>
                <a:schemeClr val="dk1"/>
              </a:buClr>
              <a:buSzPts val="9800"/>
              <a:buNone/>
              <a:defRPr sz="9800">
                <a:solidFill>
                  <a:schemeClr val="dk1"/>
                </a:solidFill>
              </a:defRPr>
            </a:lvl8pPr>
            <a:lvl9pPr lvl="8">
              <a:spcBef>
                <a:spcPts val="0"/>
              </a:spcBef>
              <a:spcAft>
                <a:spcPts val="0"/>
              </a:spcAft>
              <a:buClr>
                <a:schemeClr val="dk1"/>
              </a:buClr>
              <a:buSzPts val="9800"/>
              <a:buNone/>
              <a:defRPr sz="9800">
                <a:solidFill>
                  <a:schemeClr val="dk1"/>
                </a:solidFill>
              </a:defRPr>
            </a:lvl9pPr>
          </a:lstStyle>
          <a:p/>
        </p:txBody>
      </p:sp>
      <p:sp>
        <p:nvSpPr>
          <p:cNvPr id="7" name="Google Shape;7;p1"/>
          <p:cNvSpPr txBox="1"/>
          <p:nvPr>
            <p:ph idx="1" type="body"/>
          </p:nvPr>
        </p:nvSpPr>
        <p:spPr>
          <a:xfrm>
            <a:off x="724028" y="6775706"/>
            <a:ext cx="19791900" cy="20085900"/>
          </a:xfrm>
          <a:prstGeom prst="rect">
            <a:avLst/>
          </a:prstGeom>
          <a:noFill/>
          <a:ln>
            <a:noFill/>
          </a:ln>
        </p:spPr>
        <p:txBody>
          <a:bodyPr anchorCtr="0" anchor="t" bIns="320750" lIns="320750" spcFirstLastPara="1" rIns="320750" wrap="square" tIns="320750">
            <a:normAutofit/>
          </a:bodyPr>
          <a:lstStyle>
            <a:lvl1pPr indent="-628650" lvl="0" marL="457200">
              <a:lnSpc>
                <a:spcPct val="115000"/>
              </a:lnSpc>
              <a:spcBef>
                <a:spcPts val="0"/>
              </a:spcBef>
              <a:spcAft>
                <a:spcPts val="0"/>
              </a:spcAft>
              <a:buClr>
                <a:schemeClr val="dk2"/>
              </a:buClr>
              <a:buSzPts val="6300"/>
              <a:buChar char="●"/>
              <a:defRPr sz="6300">
                <a:solidFill>
                  <a:schemeClr val="dk2"/>
                </a:solidFill>
              </a:defRPr>
            </a:lvl1pPr>
            <a:lvl2pPr indent="-539750" lvl="1" marL="914400">
              <a:lnSpc>
                <a:spcPct val="115000"/>
              </a:lnSpc>
              <a:spcBef>
                <a:spcPts val="0"/>
              </a:spcBef>
              <a:spcAft>
                <a:spcPts val="0"/>
              </a:spcAft>
              <a:buClr>
                <a:schemeClr val="dk2"/>
              </a:buClr>
              <a:buSzPts val="4900"/>
              <a:buChar char="○"/>
              <a:defRPr sz="4900">
                <a:solidFill>
                  <a:schemeClr val="dk2"/>
                </a:solidFill>
              </a:defRPr>
            </a:lvl2pPr>
            <a:lvl3pPr indent="-539750" lvl="2" marL="1371600">
              <a:lnSpc>
                <a:spcPct val="115000"/>
              </a:lnSpc>
              <a:spcBef>
                <a:spcPts val="0"/>
              </a:spcBef>
              <a:spcAft>
                <a:spcPts val="0"/>
              </a:spcAft>
              <a:buClr>
                <a:schemeClr val="dk2"/>
              </a:buClr>
              <a:buSzPts val="4900"/>
              <a:buChar char="■"/>
              <a:defRPr sz="4900">
                <a:solidFill>
                  <a:schemeClr val="dk2"/>
                </a:solidFill>
              </a:defRPr>
            </a:lvl3pPr>
            <a:lvl4pPr indent="-539750" lvl="3" marL="1828800">
              <a:lnSpc>
                <a:spcPct val="115000"/>
              </a:lnSpc>
              <a:spcBef>
                <a:spcPts val="0"/>
              </a:spcBef>
              <a:spcAft>
                <a:spcPts val="0"/>
              </a:spcAft>
              <a:buClr>
                <a:schemeClr val="dk2"/>
              </a:buClr>
              <a:buSzPts val="4900"/>
              <a:buChar char="●"/>
              <a:defRPr sz="4900">
                <a:solidFill>
                  <a:schemeClr val="dk2"/>
                </a:solidFill>
              </a:defRPr>
            </a:lvl4pPr>
            <a:lvl5pPr indent="-539750" lvl="4" marL="2286000">
              <a:lnSpc>
                <a:spcPct val="115000"/>
              </a:lnSpc>
              <a:spcBef>
                <a:spcPts val="0"/>
              </a:spcBef>
              <a:spcAft>
                <a:spcPts val="0"/>
              </a:spcAft>
              <a:buClr>
                <a:schemeClr val="dk2"/>
              </a:buClr>
              <a:buSzPts val="4900"/>
              <a:buChar char="○"/>
              <a:defRPr sz="4900">
                <a:solidFill>
                  <a:schemeClr val="dk2"/>
                </a:solidFill>
              </a:defRPr>
            </a:lvl5pPr>
            <a:lvl6pPr indent="-539750" lvl="5" marL="2743200">
              <a:lnSpc>
                <a:spcPct val="115000"/>
              </a:lnSpc>
              <a:spcBef>
                <a:spcPts val="0"/>
              </a:spcBef>
              <a:spcAft>
                <a:spcPts val="0"/>
              </a:spcAft>
              <a:buClr>
                <a:schemeClr val="dk2"/>
              </a:buClr>
              <a:buSzPts val="4900"/>
              <a:buChar char="■"/>
              <a:defRPr sz="4900">
                <a:solidFill>
                  <a:schemeClr val="dk2"/>
                </a:solidFill>
              </a:defRPr>
            </a:lvl6pPr>
            <a:lvl7pPr indent="-539750" lvl="6" marL="3200400">
              <a:lnSpc>
                <a:spcPct val="115000"/>
              </a:lnSpc>
              <a:spcBef>
                <a:spcPts val="0"/>
              </a:spcBef>
              <a:spcAft>
                <a:spcPts val="0"/>
              </a:spcAft>
              <a:buClr>
                <a:schemeClr val="dk2"/>
              </a:buClr>
              <a:buSzPts val="4900"/>
              <a:buChar char="●"/>
              <a:defRPr sz="4900">
                <a:solidFill>
                  <a:schemeClr val="dk2"/>
                </a:solidFill>
              </a:defRPr>
            </a:lvl7pPr>
            <a:lvl8pPr indent="-539750" lvl="7" marL="3657600">
              <a:lnSpc>
                <a:spcPct val="115000"/>
              </a:lnSpc>
              <a:spcBef>
                <a:spcPts val="0"/>
              </a:spcBef>
              <a:spcAft>
                <a:spcPts val="0"/>
              </a:spcAft>
              <a:buClr>
                <a:schemeClr val="dk2"/>
              </a:buClr>
              <a:buSzPts val="4900"/>
              <a:buChar char="○"/>
              <a:defRPr sz="4900">
                <a:solidFill>
                  <a:schemeClr val="dk2"/>
                </a:solidFill>
              </a:defRPr>
            </a:lvl8pPr>
            <a:lvl9pPr indent="-539750" lvl="8" marL="4114800">
              <a:lnSpc>
                <a:spcPct val="115000"/>
              </a:lnSpc>
              <a:spcBef>
                <a:spcPts val="0"/>
              </a:spcBef>
              <a:spcAft>
                <a:spcPts val="0"/>
              </a:spcAft>
              <a:buClr>
                <a:schemeClr val="dk2"/>
              </a:buClr>
              <a:buSzPts val="4900"/>
              <a:buChar char="■"/>
              <a:defRPr sz="4900">
                <a:solidFill>
                  <a:schemeClr val="dk2"/>
                </a:solidFill>
              </a:defRPr>
            </a:lvl9pPr>
          </a:lstStyle>
          <a:p/>
        </p:txBody>
      </p:sp>
      <p:sp>
        <p:nvSpPr>
          <p:cNvPr id="8" name="Google Shape;8;p1"/>
          <p:cNvSpPr txBox="1"/>
          <p:nvPr>
            <p:ph idx="12" type="sldNum"/>
          </p:nvPr>
        </p:nvSpPr>
        <p:spPr>
          <a:xfrm>
            <a:off x="19680119" y="27416288"/>
            <a:ext cx="1274400" cy="2314200"/>
          </a:xfrm>
          <a:prstGeom prst="rect">
            <a:avLst/>
          </a:prstGeom>
          <a:noFill/>
          <a:ln>
            <a:noFill/>
          </a:ln>
        </p:spPr>
        <p:txBody>
          <a:bodyPr anchorCtr="0" anchor="ctr" bIns="320750" lIns="320750" spcFirstLastPara="1" rIns="320750" wrap="square" tIns="320750">
            <a:normAutofit/>
          </a:bodyPr>
          <a:lstStyle>
            <a:lvl1pPr lvl="0" algn="r">
              <a:buNone/>
              <a:defRPr sz="3500">
                <a:solidFill>
                  <a:schemeClr val="dk2"/>
                </a:solidFill>
              </a:defRPr>
            </a:lvl1pPr>
            <a:lvl2pPr lvl="1" algn="r">
              <a:buNone/>
              <a:defRPr sz="3500">
                <a:solidFill>
                  <a:schemeClr val="dk2"/>
                </a:solidFill>
              </a:defRPr>
            </a:lvl2pPr>
            <a:lvl3pPr lvl="2" algn="r">
              <a:buNone/>
              <a:defRPr sz="3500">
                <a:solidFill>
                  <a:schemeClr val="dk2"/>
                </a:solidFill>
              </a:defRPr>
            </a:lvl3pPr>
            <a:lvl4pPr lvl="3" algn="r">
              <a:buNone/>
              <a:defRPr sz="3500">
                <a:solidFill>
                  <a:schemeClr val="dk2"/>
                </a:solidFill>
              </a:defRPr>
            </a:lvl4pPr>
            <a:lvl5pPr lvl="4" algn="r">
              <a:buNone/>
              <a:defRPr sz="3500">
                <a:solidFill>
                  <a:schemeClr val="dk2"/>
                </a:solidFill>
              </a:defRPr>
            </a:lvl5pPr>
            <a:lvl6pPr lvl="5" algn="r">
              <a:buNone/>
              <a:defRPr sz="3500">
                <a:solidFill>
                  <a:schemeClr val="dk2"/>
                </a:solidFill>
              </a:defRPr>
            </a:lvl6pPr>
            <a:lvl7pPr lvl="6" algn="r">
              <a:buNone/>
              <a:defRPr sz="3500">
                <a:solidFill>
                  <a:schemeClr val="dk2"/>
                </a:solidFill>
              </a:defRPr>
            </a:lvl7pPr>
            <a:lvl8pPr lvl="7" algn="r">
              <a:buNone/>
              <a:defRPr sz="3500">
                <a:solidFill>
                  <a:schemeClr val="dk2"/>
                </a:solidFill>
              </a:defRPr>
            </a:lvl8pPr>
            <a:lvl9pPr lvl="8" algn="r">
              <a:buNone/>
              <a:defRPr sz="35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doi.org/10.1142/S2196888820500013" TargetMode="External"/><Relationship Id="rId10" Type="http://schemas.openxmlformats.org/officeDocument/2006/relationships/image" Target="../media/image5.png"/><Relationship Id="rId9" Type="http://schemas.openxmlformats.org/officeDocument/2006/relationships/image" Target="../media/image2.png"/><Relationship Id="rId5" Type="http://schemas.openxmlformats.org/officeDocument/2006/relationships/hyperlink" Target="https://doi.org/10.1142/S2196888820500013" TargetMode="External"/><Relationship Id="rId6" Type="http://schemas.openxmlformats.org/officeDocument/2006/relationships/hyperlink" Target="https://rs-punia.medium.com/how-to-extract-frames-from-a-video-using-python-a-complete-guide-3124618b76cb" TargetMode="External"/><Relationship Id="rId7" Type="http://schemas.openxmlformats.org/officeDocument/2006/relationships/image" Target="../media/image4.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0"/>
            <a:ext cx="2124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2400">
                <a:solidFill>
                  <a:srgbClr val="00205C"/>
                </a:solidFill>
                <a:latin typeface="Times New Roman"/>
                <a:ea typeface="Times New Roman"/>
                <a:cs typeface="Times New Roman"/>
                <a:sym typeface="Times New Roman"/>
              </a:rPr>
              <a:t>YILDIZ TECHNICAL UNIVERSITY</a:t>
            </a:r>
            <a:endParaRPr sz="2400">
              <a:solidFill>
                <a:srgbClr val="00205C"/>
              </a:solidFill>
              <a:latin typeface="Times New Roman"/>
              <a:ea typeface="Times New Roman"/>
              <a:cs typeface="Times New Roman"/>
              <a:sym typeface="Times New Roman"/>
            </a:endParaRPr>
          </a:p>
        </p:txBody>
      </p:sp>
      <p:cxnSp>
        <p:nvCxnSpPr>
          <p:cNvPr id="55" name="Google Shape;55;p13"/>
          <p:cNvCxnSpPr/>
          <p:nvPr/>
        </p:nvCxnSpPr>
        <p:spPr>
          <a:xfrm>
            <a:off x="-99600" y="554103"/>
            <a:ext cx="21439200" cy="0"/>
          </a:xfrm>
          <a:prstGeom prst="straightConnector1">
            <a:avLst/>
          </a:prstGeom>
          <a:noFill/>
          <a:ln cap="flat" cmpd="sng" w="44450">
            <a:solidFill>
              <a:srgbClr val="A9936E"/>
            </a:solidFill>
            <a:prstDash val="solid"/>
            <a:round/>
            <a:headEnd len="sm" w="sm" type="none"/>
            <a:tailEnd len="sm" w="sm" type="none"/>
          </a:ln>
        </p:spPr>
      </p:cxnSp>
      <p:sp>
        <p:nvSpPr>
          <p:cNvPr id="56" name="Google Shape;56;p13"/>
          <p:cNvSpPr txBox="1"/>
          <p:nvPr/>
        </p:nvSpPr>
        <p:spPr>
          <a:xfrm>
            <a:off x="1880700" y="554100"/>
            <a:ext cx="17499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2400">
                <a:solidFill>
                  <a:srgbClr val="00205C"/>
                </a:solidFill>
                <a:latin typeface="Times New Roman"/>
                <a:ea typeface="Times New Roman"/>
                <a:cs typeface="Times New Roman"/>
                <a:sym typeface="Times New Roman"/>
              </a:rPr>
              <a:t>FACULTY OF ELECTRICAL AND ELECTRONICS</a:t>
            </a:r>
            <a:endParaRPr>
              <a:solidFill>
                <a:schemeClr val="dk1"/>
              </a:solidFill>
            </a:endParaRPr>
          </a:p>
          <a:p>
            <a:pPr indent="0" lvl="0" marL="0" rtl="0" algn="ctr">
              <a:spcBef>
                <a:spcPts val="0"/>
              </a:spcBef>
              <a:spcAft>
                <a:spcPts val="0"/>
              </a:spcAft>
              <a:buNone/>
            </a:pPr>
            <a:r>
              <a:rPr lang="tr" sz="2400">
                <a:solidFill>
                  <a:srgbClr val="00205C"/>
                </a:solidFill>
                <a:latin typeface="Times New Roman"/>
                <a:ea typeface="Times New Roman"/>
                <a:cs typeface="Times New Roman"/>
                <a:sym typeface="Times New Roman"/>
              </a:rPr>
              <a:t>DEPARTMENT OF COMPUTER ENGINEERING</a:t>
            </a:r>
            <a:endParaRPr sz="2400">
              <a:solidFill>
                <a:srgbClr val="00205C"/>
              </a:solidFill>
              <a:latin typeface="Times New Roman"/>
              <a:ea typeface="Times New Roman"/>
              <a:cs typeface="Times New Roman"/>
              <a:sym typeface="Times New Roman"/>
            </a:endParaRPr>
          </a:p>
        </p:txBody>
      </p:sp>
      <p:sp>
        <p:nvSpPr>
          <p:cNvPr id="57" name="Google Shape;57;p13"/>
          <p:cNvSpPr txBox="1"/>
          <p:nvPr/>
        </p:nvSpPr>
        <p:spPr>
          <a:xfrm>
            <a:off x="625350" y="1477500"/>
            <a:ext cx="19989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3600">
                <a:solidFill>
                  <a:schemeClr val="dk1"/>
                </a:solidFill>
                <a:latin typeface="Times New Roman"/>
                <a:ea typeface="Times New Roman"/>
                <a:cs typeface="Times New Roman"/>
                <a:sym typeface="Times New Roman"/>
              </a:rPr>
              <a:t>VIOLENCE DETECTION IN VIDEOS</a:t>
            </a:r>
            <a:endParaRPr b="1" sz="3600">
              <a:solidFill>
                <a:schemeClr val="dk1"/>
              </a:solidFill>
              <a:latin typeface="Times New Roman"/>
              <a:ea typeface="Times New Roman"/>
              <a:cs typeface="Times New Roman"/>
              <a:sym typeface="Times New Roman"/>
            </a:endParaRPr>
          </a:p>
        </p:txBody>
      </p:sp>
      <p:sp>
        <p:nvSpPr>
          <p:cNvPr id="58" name="Google Shape;58;p13"/>
          <p:cNvSpPr txBox="1"/>
          <p:nvPr/>
        </p:nvSpPr>
        <p:spPr>
          <a:xfrm>
            <a:off x="1880700" y="2216400"/>
            <a:ext cx="17499600" cy="98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2800">
                <a:solidFill>
                  <a:schemeClr val="dk1"/>
                </a:solidFill>
                <a:latin typeface="Times New Roman"/>
                <a:ea typeface="Times New Roman"/>
                <a:cs typeface="Times New Roman"/>
                <a:sym typeface="Times New Roman"/>
              </a:rPr>
              <a:t>Esma Nur Ekmekci</a:t>
            </a:r>
            <a:r>
              <a:rPr b="1" lang="tr" sz="2800">
                <a:solidFill>
                  <a:schemeClr val="dk1"/>
                </a:solidFill>
                <a:latin typeface="Times New Roman"/>
                <a:ea typeface="Times New Roman"/>
                <a:cs typeface="Times New Roman"/>
                <a:sym typeface="Times New Roman"/>
              </a:rPr>
              <a:t>, Muhammad Nasir Sabır, Hafize İrem Türkmen</a:t>
            </a:r>
            <a:endParaRPr>
              <a:solidFill>
                <a:schemeClr val="dk1"/>
              </a:solidFill>
            </a:endParaRPr>
          </a:p>
          <a:p>
            <a:pPr indent="0" lvl="0" marL="0" rtl="0" algn="ctr">
              <a:spcBef>
                <a:spcPts val="0"/>
              </a:spcBef>
              <a:spcAft>
                <a:spcPts val="0"/>
              </a:spcAft>
              <a:buNone/>
            </a:pPr>
            <a:r>
              <a:rPr lang="tr" sz="2403">
                <a:solidFill>
                  <a:schemeClr val="dk1"/>
                </a:solidFill>
                <a:latin typeface="Times New Roman"/>
                <a:ea typeface="Times New Roman"/>
                <a:cs typeface="Times New Roman"/>
                <a:sym typeface="Times New Roman"/>
              </a:rPr>
              <a:t>nasir.sabir@std.yildiz.edu.tr, nur.ekmekci@std.yildiz.edu.tr, irem@yildiz.edu.tr</a:t>
            </a:r>
            <a:endParaRPr>
              <a:solidFill>
                <a:schemeClr val="dk1"/>
              </a:solidFill>
            </a:endParaRPr>
          </a:p>
        </p:txBody>
      </p:sp>
      <p:sp>
        <p:nvSpPr>
          <p:cNvPr id="59" name="Google Shape;59;p13"/>
          <p:cNvSpPr/>
          <p:nvPr/>
        </p:nvSpPr>
        <p:spPr>
          <a:xfrm>
            <a:off x="829368" y="3695435"/>
            <a:ext cx="9775800" cy="10434000"/>
          </a:xfrm>
          <a:prstGeom prst="rect">
            <a:avLst/>
          </a:prstGeom>
          <a:noFill/>
          <a:ln cap="flat" cmpd="sng" w="12700">
            <a:solidFill>
              <a:srgbClr val="C0C0C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9009" u="none" cap="none" strike="noStrike">
              <a:solidFill>
                <a:srgbClr val="000000"/>
              </a:solidFill>
              <a:latin typeface="Times New Roman"/>
              <a:ea typeface="Times New Roman"/>
              <a:cs typeface="Times New Roman"/>
              <a:sym typeface="Times New Roman"/>
            </a:endParaRPr>
          </a:p>
        </p:txBody>
      </p:sp>
      <p:sp>
        <p:nvSpPr>
          <p:cNvPr id="60" name="Google Shape;60;p13"/>
          <p:cNvSpPr/>
          <p:nvPr/>
        </p:nvSpPr>
        <p:spPr>
          <a:xfrm>
            <a:off x="10870257" y="3695436"/>
            <a:ext cx="9720600" cy="10434000"/>
          </a:xfrm>
          <a:prstGeom prst="rect">
            <a:avLst/>
          </a:prstGeom>
          <a:noFill/>
          <a:ln cap="flat" cmpd="sng" w="12700">
            <a:solidFill>
              <a:srgbClr val="C0C0C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9009" u="none" cap="none" strike="noStrike">
              <a:solidFill>
                <a:srgbClr val="000000"/>
              </a:solidFill>
              <a:latin typeface="Times New Roman"/>
              <a:ea typeface="Times New Roman"/>
              <a:cs typeface="Times New Roman"/>
              <a:sym typeface="Times New Roman"/>
            </a:endParaRPr>
          </a:p>
        </p:txBody>
      </p:sp>
      <p:sp>
        <p:nvSpPr>
          <p:cNvPr id="61" name="Google Shape;61;p13"/>
          <p:cNvSpPr/>
          <p:nvPr/>
        </p:nvSpPr>
        <p:spPr>
          <a:xfrm>
            <a:off x="825556" y="14309949"/>
            <a:ext cx="9775800" cy="15589200"/>
          </a:xfrm>
          <a:prstGeom prst="rect">
            <a:avLst/>
          </a:prstGeom>
          <a:noFill/>
          <a:ln cap="flat" cmpd="sng" w="12700">
            <a:solidFill>
              <a:srgbClr val="C0C0C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Font typeface="Arial"/>
              <a:buNone/>
            </a:pPr>
            <a:r>
              <a:t/>
            </a:r>
            <a:endParaRPr b="0" i="0" sz="9009" u="none" cap="none" strike="noStrike">
              <a:solidFill>
                <a:srgbClr val="000000"/>
              </a:solidFill>
              <a:latin typeface="Times New Roman"/>
              <a:ea typeface="Times New Roman"/>
              <a:cs typeface="Times New Roman"/>
              <a:sym typeface="Times New Roman"/>
            </a:endParaRPr>
          </a:p>
        </p:txBody>
      </p:sp>
      <p:sp>
        <p:nvSpPr>
          <p:cNvPr id="62" name="Google Shape;62;p13"/>
          <p:cNvSpPr/>
          <p:nvPr/>
        </p:nvSpPr>
        <p:spPr>
          <a:xfrm>
            <a:off x="10866443" y="14309949"/>
            <a:ext cx="9720600" cy="15589200"/>
          </a:xfrm>
          <a:prstGeom prst="rect">
            <a:avLst/>
          </a:prstGeom>
          <a:noFill/>
          <a:ln cap="flat" cmpd="sng" w="12700">
            <a:solidFill>
              <a:srgbClr val="C0C0C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9009" u="none" cap="none" strike="noStrike">
              <a:solidFill>
                <a:srgbClr val="000000"/>
              </a:solidFill>
              <a:latin typeface="Times New Roman"/>
              <a:ea typeface="Times New Roman"/>
              <a:cs typeface="Times New Roman"/>
              <a:sym typeface="Times New Roman"/>
            </a:endParaRPr>
          </a:p>
        </p:txBody>
      </p:sp>
      <p:pic>
        <p:nvPicPr>
          <p:cNvPr id="63" name="Google Shape;63;p13"/>
          <p:cNvPicPr preferRelativeResize="0"/>
          <p:nvPr/>
        </p:nvPicPr>
        <p:blipFill rotWithShape="1">
          <a:blip r:embed="rId3">
            <a:alphaModFix/>
          </a:blip>
          <a:srcRect b="0" l="0" r="0" t="0"/>
          <a:stretch/>
        </p:blipFill>
        <p:spPr>
          <a:xfrm>
            <a:off x="377161" y="867826"/>
            <a:ext cx="2442539" cy="2440381"/>
          </a:xfrm>
          <a:prstGeom prst="rect">
            <a:avLst/>
          </a:prstGeom>
          <a:noFill/>
          <a:ln>
            <a:noFill/>
          </a:ln>
        </p:spPr>
      </p:pic>
      <p:sp>
        <p:nvSpPr>
          <p:cNvPr id="64" name="Google Shape;64;p13"/>
          <p:cNvSpPr txBox="1"/>
          <p:nvPr/>
        </p:nvSpPr>
        <p:spPr>
          <a:xfrm>
            <a:off x="1111250" y="3968750"/>
            <a:ext cx="9075300" cy="10035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tr" sz="2400">
                <a:solidFill>
                  <a:schemeClr val="dk1"/>
                </a:solidFill>
                <a:latin typeface="Times New Roman"/>
                <a:ea typeface="Times New Roman"/>
                <a:cs typeface="Times New Roman"/>
                <a:sym typeface="Times New Roman"/>
              </a:rPr>
              <a:t>Özet</a:t>
            </a:r>
            <a:endParaRPr b="1"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tr" sz="2000">
                <a:solidFill>
                  <a:schemeClr val="dk1"/>
                </a:solidFill>
                <a:latin typeface="Times New Roman"/>
                <a:ea typeface="Times New Roman"/>
                <a:cs typeface="Times New Roman"/>
                <a:sym typeface="Times New Roman"/>
              </a:rPr>
              <a:t>Bu çalışmada, konvolüsyonel sinir ağları (CNN) ve uzun kısa süreli bellek (LSTM) mimarileri kullanılarak videolarda şiddet tespiti için yeni bir yaklaşım sunulmaktadır. Bu çalışmanın arkasındaki temel motivasyon, şiddet tespit sistemlerinin doğruluğunu ve verimliliğini artırmaktır. VGG16 ve ResNet gibi önceden eğitilmiş modeller SCVD ve Hockey Fights gibi veri kümeleri üzerinde kullanılmıştır. Temel sonuçlar, tespit doğruluğunda önemli gelişmeler elde edildiğini göstermektedir.</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tr" sz="2400">
                <a:solidFill>
                  <a:schemeClr val="dk1"/>
                </a:solidFill>
                <a:latin typeface="Times New Roman"/>
                <a:ea typeface="Times New Roman"/>
                <a:cs typeface="Times New Roman"/>
                <a:sym typeface="Times New Roman"/>
              </a:rPr>
              <a:t>Abstract</a:t>
            </a:r>
            <a:endParaRPr b="1"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tr" sz="2000">
                <a:solidFill>
                  <a:srgbClr val="0D0D0D"/>
                </a:solidFill>
                <a:highlight>
                  <a:srgbClr val="FFFFFF"/>
                </a:highlight>
                <a:latin typeface="Times New Roman"/>
                <a:ea typeface="Times New Roman"/>
                <a:cs typeface="Times New Roman"/>
                <a:sym typeface="Times New Roman"/>
              </a:rPr>
              <a:t>In this study, a novel approach for violence detection in videos using convolutional neural networks (CNN) and long short-term memory (LSTM) architectures is presented. The main motivation behind this work is to improve the accuracy and efficiency of violence detection systems. Pre-trained models such as VGG16 and ResNet are utilized on datasets like SCVD and Hockey Fights. Key results demonstrate that significant improvements in detection accuracy are achieved.</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tr" sz="2400">
                <a:solidFill>
                  <a:schemeClr val="dk1"/>
                </a:solidFill>
                <a:latin typeface="Times New Roman"/>
                <a:ea typeface="Times New Roman"/>
                <a:cs typeface="Times New Roman"/>
                <a:sym typeface="Times New Roman"/>
              </a:rPr>
              <a:t>I.Introduction </a:t>
            </a:r>
            <a:endParaRPr b="1"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tr" sz="2000">
                <a:solidFill>
                  <a:schemeClr val="dk1"/>
                </a:solidFill>
                <a:highlight>
                  <a:srgbClr val="FFFFFF"/>
                </a:highlight>
                <a:latin typeface="Times New Roman"/>
                <a:ea typeface="Times New Roman"/>
                <a:cs typeface="Times New Roman"/>
                <a:sym typeface="Times New Roman"/>
              </a:rPr>
              <a:t>The goal of this project is to develop an efficient and accurate system for detecting violent activities in video streams using convolutional neural networks (CNN) and long short-term memory (LSTM) architectures. The motivation for this work is driven by the need to enhance public safety through the timely warning of violent incidents. Traditional surveillance systems, often relying on human operators, are prone to errors. Machine learning techniques are intended to overcome these limitations, offering a more reliable solution. Various machine learning methods have been explored in previous literature, with the combination of CNN and LSTMs showing significant potential [1] in capturing both spatial and temporal features. This project aims to demonstrate the effectiveness of this integrated approach and provide a comprehensive evaluation on datasets such as SCVD and HockeyFights. By contributing to the existing body of knowledge, an innovative solution that can be used in real-world surveillance systems will be provided, ultimately enhancing public safety and security.</a:t>
            </a:r>
            <a:endParaRPr sz="20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highlight>
                <a:srgbClr val="FFFFFF"/>
              </a:highlight>
              <a:latin typeface="Times New Roman"/>
              <a:ea typeface="Times New Roman"/>
              <a:cs typeface="Times New Roman"/>
              <a:sym typeface="Times New Roman"/>
            </a:endParaRPr>
          </a:p>
        </p:txBody>
      </p:sp>
      <p:sp>
        <p:nvSpPr>
          <p:cNvPr id="65" name="Google Shape;65;p13"/>
          <p:cNvSpPr txBox="1"/>
          <p:nvPr/>
        </p:nvSpPr>
        <p:spPr>
          <a:xfrm>
            <a:off x="11087150" y="3940800"/>
            <a:ext cx="9286800" cy="991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tr" sz="2400">
                <a:solidFill>
                  <a:schemeClr val="dk1"/>
                </a:solidFill>
                <a:latin typeface="Times New Roman"/>
                <a:ea typeface="Times New Roman"/>
                <a:cs typeface="Times New Roman"/>
                <a:sym typeface="Times New Roman"/>
              </a:rPr>
              <a:t>III. Experimental/Application Results </a:t>
            </a:r>
            <a:endParaRPr b="1"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tr" sz="2000">
                <a:solidFill>
                  <a:schemeClr val="dk1"/>
                </a:solidFill>
                <a:latin typeface="Times New Roman"/>
                <a:ea typeface="Times New Roman"/>
                <a:cs typeface="Times New Roman"/>
                <a:sym typeface="Times New Roman"/>
              </a:rPr>
              <a:t>In this section, experimental results are discussed.</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tr" sz="2000">
                <a:solidFill>
                  <a:schemeClr val="dk1"/>
                </a:solidFill>
                <a:latin typeface="Times New Roman"/>
                <a:ea typeface="Times New Roman"/>
                <a:cs typeface="Times New Roman"/>
                <a:sym typeface="Times New Roman"/>
              </a:rPr>
              <a:t>A. Scope of Experiments</a:t>
            </a:r>
            <a:endParaRPr b="1"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tr" sz="2000">
                <a:solidFill>
                  <a:schemeClr val="dk1"/>
                </a:solidFill>
                <a:latin typeface="Times New Roman"/>
                <a:ea typeface="Times New Roman"/>
                <a:cs typeface="Times New Roman"/>
                <a:sym typeface="Times New Roman"/>
              </a:rPr>
              <a:t>The initial approach involved using CNN and LSTM models together to detect both image and motion features. However, due to a lack of data, a decision was made to incorporate pre-trained models into the system for analysis and comparison. The studies began with the SCVD dataset, which consists of surveillance video footage. However, due to the poor quality of this dataset, a cleaner dataset, Hockey Fights, was chosen for comparison. The performance of the models on these two datasets was tested under different conditions.</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tr" sz="2000">
                <a:solidFill>
                  <a:schemeClr val="dk1"/>
                </a:solidFill>
                <a:latin typeface="Times New Roman"/>
                <a:ea typeface="Times New Roman"/>
                <a:cs typeface="Times New Roman"/>
                <a:sym typeface="Times New Roman"/>
              </a:rPr>
              <a:t>B. Dataset Differences</a:t>
            </a:r>
            <a:endParaRPr b="1"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tr" sz="2000">
                <a:solidFill>
                  <a:schemeClr val="dk1"/>
                </a:solidFill>
                <a:latin typeface="Times New Roman"/>
                <a:ea typeface="Times New Roman"/>
                <a:cs typeface="Times New Roman"/>
                <a:sym typeface="Times New Roman"/>
              </a:rPr>
              <a:t>Figure 3 illustrates an example of the scvd dataset and Figure 4 illustrates an example of the Hockey Fight dataset.</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tr" sz="2000">
                <a:solidFill>
                  <a:schemeClr val="dk1"/>
                </a:solidFill>
                <a:latin typeface="Times New Roman"/>
                <a:ea typeface="Times New Roman"/>
                <a:cs typeface="Times New Roman"/>
                <a:sym typeface="Times New Roman"/>
              </a:rPr>
              <a:t>  		        Figure 3. SCVD 				 </a:t>
            </a:r>
            <a:r>
              <a:rPr lang="tr" sz="2000">
                <a:solidFill>
                  <a:schemeClr val="dk1"/>
                </a:solidFill>
                <a:latin typeface="Times New Roman"/>
                <a:ea typeface="Times New Roman"/>
                <a:cs typeface="Times New Roman"/>
                <a:sym typeface="Times New Roman"/>
              </a:rPr>
              <a:t>Figure 4. Hockey Fight </a:t>
            </a:r>
            <a:endParaRPr b="1"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tr" sz="2000">
                <a:solidFill>
                  <a:schemeClr val="dk1"/>
                </a:solidFill>
                <a:latin typeface="Times New Roman"/>
                <a:ea typeface="Times New Roman"/>
                <a:cs typeface="Times New Roman"/>
                <a:sym typeface="Times New Roman"/>
              </a:rPr>
              <a:t>C.Some Findings From the Experiments</a:t>
            </a:r>
            <a:endParaRPr b="1"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tr" sz="2000">
                <a:solidFill>
                  <a:schemeClr val="dk1"/>
                </a:solidFill>
                <a:latin typeface="Times New Roman"/>
                <a:ea typeface="Times New Roman"/>
                <a:cs typeface="Times New Roman"/>
                <a:sym typeface="Times New Roman"/>
              </a:rPr>
              <a:t>Some of the findings discovered during the experiments will be shared here. When working with the SCVD dataset, the number of epochs made a big difference to the success rate, but not so much with the Hockey Fight dataset. ResNet, one of the pre-trained models used in this study, outperformed VGG16 in processing the images. With other conditions being the same, the accuracy values of the ResNet model were better by a small margin.  RMSprop was tried as an optimizer and it was found to cause fluctuations in the train and validation accuracy graphs, so it was continued with the Adam optimizer. Graphs and confusion matrix were used for the evaluations.</a:t>
            </a:r>
            <a:endParaRPr sz="2000">
              <a:solidFill>
                <a:schemeClr val="dk1"/>
              </a:solidFill>
              <a:latin typeface="Times New Roman"/>
              <a:ea typeface="Times New Roman"/>
              <a:cs typeface="Times New Roman"/>
              <a:sym typeface="Times New Roman"/>
            </a:endParaRPr>
          </a:p>
        </p:txBody>
      </p:sp>
      <p:sp>
        <p:nvSpPr>
          <p:cNvPr id="66" name="Google Shape;66;p13"/>
          <p:cNvSpPr txBox="1"/>
          <p:nvPr/>
        </p:nvSpPr>
        <p:spPr>
          <a:xfrm>
            <a:off x="1101325" y="14525625"/>
            <a:ext cx="9286800" cy="1509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tr" sz="2000">
                <a:solidFill>
                  <a:schemeClr val="dk1"/>
                </a:solidFill>
                <a:latin typeface="Times New Roman"/>
                <a:ea typeface="Times New Roman"/>
                <a:cs typeface="Times New Roman"/>
                <a:sym typeface="Times New Roman"/>
              </a:rPr>
              <a:t>The organization of this study is as follows. Section 2 gives the details of the system design while the findings from the experimental studies are summarized in section 3. In the end, </a:t>
            </a:r>
            <a:r>
              <a:rPr lang="tr" sz="2000">
                <a:solidFill>
                  <a:schemeClr val="dk1"/>
                </a:solidFill>
                <a:latin typeface="Times New Roman"/>
                <a:ea typeface="Times New Roman"/>
                <a:cs typeface="Times New Roman"/>
                <a:sym typeface="Times New Roman"/>
              </a:rPr>
              <a:t>the conclusion is explained and brief references are given.</a:t>
            </a:r>
            <a:br>
              <a:rPr b="1" lang="tr" sz="2400">
                <a:solidFill>
                  <a:schemeClr val="dk1"/>
                </a:solidFill>
                <a:latin typeface="Times New Roman"/>
                <a:ea typeface="Times New Roman"/>
                <a:cs typeface="Times New Roman"/>
                <a:sym typeface="Times New Roman"/>
              </a:rPr>
            </a:br>
            <a:br>
              <a:rPr b="1" lang="tr" sz="2400">
                <a:solidFill>
                  <a:schemeClr val="dk1"/>
                </a:solidFill>
                <a:latin typeface="Times New Roman"/>
                <a:ea typeface="Times New Roman"/>
                <a:cs typeface="Times New Roman"/>
                <a:sym typeface="Times New Roman"/>
              </a:rPr>
            </a:br>
            <a:r>
              <a:rPr b="1" lang="tr" sz="2400">
                <a:solidFill>
                  <a:schemeClr val="dk1"/>
                </a:solidFill>
                <a:latin typeface="Times New Roman"/>
                <a:ea typeface="Times New Roman"/>
                <a:cs typeface="Times New Roman"/>
                <a:sym typeface="Times New Roman"/>
              </a:rPr>
              <a:t>II. System Design</a:t>
            </a:r>
            <a:endParaRPr b="1"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tr" sz="2000">
                <a:solidFill>
                  <a:srgbClr val="0D0D0D"/>
                </a:solidFill>
                <a:highlight>
                  <a:srgbClr val="FFFFFF"/>
                </a:highlight>
                <a:latin typeface="Times New Roman"/>
                <a:ea typeface="Times New Roman"/>
                <a:cs typeface="Times New Roman"/>
                <a:sym typeface="Times New Roman"/>
              </a:rPr>
              <a:t>This system is developed using the VGG16 pre-trained model and LSTM architectures for violence detection [2]. The system consists of several components. First, the video data needs to be preprocessed. To achieve this, the video data is split into frames beforehand. Following this step, feature extraction [3] is performed on these frames using the VGG16 model. The extracted features are then fed as sequences into the LSTM network for temporal analysis. Finally, the detected events are classified, and the results are reported to the user. The entire process ensures that the video data is thoroughly analyzed, providing accurate and efficient detection of violent activities.</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tr" sz="2000">
                <a:solidFill>
                  <a:schemeClr val="dk1"/>
                </a:solidFill>
                <a:latin typeface="Times New Roman"/>
                <a:ea typeface="Times New Roman"/>
                <a:cs typeface="Times New Roman"/>
                <a:sym typeface="Times New Roman"/>
              </a:rPr>
              <a:t>The functioning of the system is visualized with roadmap flow in Figure 1. This diagram help you better understand how the system works.</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tr" sz="2000">
                <a:solidFill>
                  <a:schemeClr val="dk1"/>
                </a:solidFill>
                <a:latin typeface="Times New Roman"/>
                <a:ea typeface="Times New Roman"/>
                <a:cs typeface="Times New Roman"/>
                <a:sym typeface="Times New Roman"/>
              </a:rPr>
              <a:t>								Figure 1. Roadmap</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tr" sz="2000">
                <a:solidFill>
                  <a:schemeClr val="dk1"/>
                </a:solidFill>
                <a:latin typeface="Times New Roman"/>
                <a:ea typeface="Times New Roman"/>
                <a:cs typeface="Times New Roman"/>
                <a:sym typeface="Times New Roman"/>
              </a:rPr>
              <a:t>If a more detailed analysis of the flow is desired, Figure 2 can be examined.</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tr" sz="2000">
                <a:solidFill>
                  <a:schemeClr val="dk1"/>
                </a:solidFill>
                <a:latin typeface="Times New Roman"/>
                <a:ea typeface="Times New Roman"/>
                <a:cs typeface="Times New Roman"/>
                <a:sym typeface="Times New Roman"/>
              </a:rPr>
              <a:t>							Figure 2. Detailed Roadmap</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6300">
              <a:solidFill>
                <a:schemeClr val="dk2"/>
              </a:solidFill>
            </a:endParaRPr>
          </a:p>
        </p:txBody>
      </p:sp>
      <p:sp>
        <p:nvSpPr>
          <p:cNvPr id="67" name="Google Shape;67;p13"/>
          <p:cNvSpPr txBox="1"/>
          <p:nvPr/>
        </p:nvSpPr>
        <p:spPr>
          <a:xfrm>
            <a:off x="11083350" y="14525625"/>
            <a:ext cx="9286800" cy="1509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tr" sz="2000">
                <a:solidFill>
                  <a:schemeClr val="dk1"/>
                </a:solidFill>
                <a:latin typeface="Times New Roman"/>
                <a:ea typeface="Times New Roman"/>
                <a:cs typeface="Times New Roman"/>
                <a:sym typeface="Times New Roman"/>
              </a:rPr>
              <a:t>C.Comparison of Experiments</a:t>
            </a:r>
            <a:endParaRPr b="1" sz="2000">
              <a:solidFill>
                <a:schemeClr val="dk1"/>
              </a:solidFill>
              <a:latin typeface="Times New Roman"/>
              <a:ea typeface="Times New Roman"/>
              <a:cs typeface="Times New Roman"/>
              <a:sym typeface="Times New Roman"/>
            </a:endParaRPr>
          </a:p>
          <a:p>
            <a:pPr indent="457200" lvl="0" marL="2286000" rtl="0" algn="just">
              <a:spcBef>
                <a:spcPts val="0"/>
              </a:spcBef>
              <a:spcAft>
                <a:spcPts val="0"/>
              </a:spcAft>
              <a:buClr>
                <a:schemeClr val="dk1"/>
              </a:buClr>
              <a:buSzPts val="1100"/>
              <a:buFont typeface="Arial"/>
              <a:buNone/>
            </a:pPr>
            <a:r>
              <a:rPr lang="tr" sz="2000">
                <a:solidFill>
                  <a:schemeClr val="dk1"/>
                </a:solidFill>
                <a:latin typeface="Times New Roman"/>
                <a:ea typeface="Times New Roman"/>
                <a:cs typeface="Times New Roman"/>
                <a:sym typeface="Times New Roman"/>
              </a:rPr>
              <a:t>Table 1. Results of Experiments</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2400">
              <a:solidFill>
                <a:schemeClr val="dk1"/>
              </a:solidFill>
              <a:latin typeface="Times New Roman"/>
              <a:ea typeface="Times New Roman"/>
              <a:cs typeface="Times New Roman"/>
              <a:sym typeface="Times New Roman"/>
            </a:endParaRPr>
          </a:p>
          <a:p>
            <a:pPr indent="457200" lvl="0" marL="2286000" rtl="0" algn="just">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tr" sz="2000">
                <a:solidFill>
                  <a:schemeClr val="dk1"/>
                </a:solidFill>
                <a:latin typeface="Times New Roman"/>
                <a:ea typeface="Times New Roman"/>
                <a:cs typeface="Times New Roman"/>
                <a:sym typeface="Times New Roman"/>
              </a:rPr>
              <a:t>The results obtained from the experiment were analyzed using 4 different metrics and are presented in Table 1. Accuracy reflects the proportion of correctly identified instances of each classes so it provides an overall aspect of our model’s correctness in classification. The F1 score combines accuracy and recall. It offers a balanced evaluation. Precision indicates the ratio of accurately predicted instances of violence among all instances classified as violent, highlighting the importance of precise identification of violent cases. Recall measures the proportion of accurately predicted violent instances among all actual violent instances so it shows effectiveness in capturing all relevant instances of violence.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tr" sz="2400">
                <a:solidFill>
                  <a:schemeClr val="dk1"/>
                </a:solidFill>
                <a:latin typeface="Times New Roman"/>
                <a:ea typeface="Times New Roman"/>
                <a:cs typeface="Times New Roman"/>
                <a:sym typeface="Times New Roman"/>
              </a:rPr>
              <a:t>Conclusion</a:t>
            </a:r>
            <a:endParaRPr b="1"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tr" sz="2000">
                <a:solidFill>
                  <a:schemeClr val="dk1"/>
                </a:solidFill>
                <a:latin typeface="Times New Roman"/>
                <a:ea typeface="Times New Roman"/>
                <a:cs typeface="Times New Roman"/>
                <a:sym typeface="Times New Roman"/>
              </a:rPr>
              <a:t>In this project, studies were carried out on violence detection from video over 2 different data sets. Apart from the CNN+LSTM model, pre-trained models were also used with LSTM to analyze the improvements in the model.The pre-trained models VGG16 and ResNet took part in the project. Both models improved the system both in terms of speed and accuracy. ResNet was the most suitable choice in the project in terms of speed and consistency. The need for systems that automatically identify violent occurrences increases. So we can foresee that work in this field will develop further. Examples in this regard can be the use of cloud-based architectures or integration with other systems.</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tr" sz="2400">
                <a:solidFill>
                  <a:schemeClr val="dk1"/>
                </a:solidFill>
                <a:latin typeface="Times New Roman"/>
                <a:ea typeface="Times New Roman"/>
                <a:cs typeface="Times New Roman"/>
                <a:sym typeface="Times New Roman"/>
              </a:rPr>
              <a:t>References </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tr" sz="1600">
                <a:solidFill>
                  <a:schemeClr val="dk1"/>
                </a:solidFill>
                <a:latin typeface="Times New Roman"/>
                <a:ea typeface="Times New Roman"/>
                <a:cs typeface="Times New Roman"/>
                <a:sym typeface="Times New Roman"/>
              </a:rPr>
              <a:t>[1]	G. Anitha, M. Siddharth Shanker, M. Durgam Muni, L. Soma Sukrith, K. Venkatraman, and S. M. Usman, “Spatio temporal feature-based weapon and violence detection from video surveillance using deep learning,” in Proceedings of the 7th International Conference on ISMAC (IoT in Social, Mobile, Analytics and Cloud) (I-SMAC 2023), IEEE, Chennai, Tamil Nadu, India, 2023, pp. 597–602, ISBN: 979-8-3503-4148-5. DOI: 10.1109/ISMAC58438.2023.10290433.</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tr" sz="1600">
                <a:solidFill>
                  <a:schemeClr val="dk1"/>
                </a:solidFill>
                <a:latin typeface="Times New Roman"/>
                <a:ea typeface="Times New Roman"/>
                <a:cs typeface="Times New Roman"/>
                <a:sym typeface="Times New Roman"/>
              </a:rPr>
              <a:t>[2]	</a:t>
            </a:r>
            <a:r>
              <a:rPr lang="tr" sz="1600">
                <a:solidFill>
                  <a:srgbClr val="0D0D0D"/>
                </a:solidFill>
                <a:highlight>
                  <a:srgbClr val="FFFFFF"/>
                </a:highlight>
                <a:latin typeface="Times New Roman"/>
                <a:ea typeface="Times New Roman"/>
                <a:cs typeface="Times New Roman"/>
                <a:sym typeface="Times New Roman"/>
              </a:rPr>
              <a:t>Sumon, S. A., Goni, R., Hashem, N. B., Shahria, T., &amp; Rahman, R. M. (2020). Violence detection by pretrained modules with different deep learning approaches. </a:t>
            </a:r>
            <a:r>
              <a:rPr i="1" lang="tr" sz="1600">
                <a:solidFill>
                  <a:srgbClr val="0D0D0D"/>
                </a:solidFill>
                <a:latin typeface="Times New Roman"/>
                <a:ea typeface="Times New Roman"/>
                <a:cs typeface="Times New Roman"/>
                <a:sym typeface="Times New Roman"/>
              </a:rPr>
              <a:t>Vietnam Journal of Computer Science, 7</a:t>
            </a:r>
            <a:r>
              <a:rPr lang="tr" sz="1600">
                <a:solidFill>
                  <a:srgbClr val="0D0D0D"/>
                </a:solidFill>
                <a:highlight>
                  <a:srgbClr val="FFFFFF"/>
                </a:highlight>
                <a:latin typeface="Times New Roman"/>
                <a:ea typeface="Times New Roman"/>
                <a:cs typeface="Times New Roman"/>
                <a:sym typeface="Times New Roman"/>
              </a:rPr>
              <a:t>(1), 19-40.</a:t>
            </a:r>
            <a:r>
              <a:rPr lang="tr" sz="1600">
                <a:solidFill>
                  <a:srgbClr val="0D0D0D"/>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 </a:t>
            </a:r>
            <a:r>
              <a:rPr lang="tr" sz="16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https://doi.org/10.1142/S2196888820500013</a:t>
            </a:r>
            <a:r>
              <a:rPr lang="tr"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tr" sz="1600">
                <a:solidFill>
                  <a:schemeClr val="dk1"/>
                </a:solidFill>
                <a:latin typeface="Times New Roman"/>
                <a:ea typeface="Times New Roman"/>
                <a:cs typeface="Times New Roman"/>
                <a:sym typeface="Times New Roman"/>
              </a:rPr>
              <a:t>[3]	Punia, R. (2023, May 6). How to Extract Frames from a Video using Python — A Complete Guide. </a:t>
            </a:r>
            <a:r>
              <a:rPr i="1" lang="tr" sz="1600">
                <a:solidFill>
                  <a:schemeClr val="dk1"/>
                </a:solidFill>
                <a:latin typeface="Times New Roman"/>
                <a:ea typeface="Times New Roman"/>
                <a:cs typeface="Times New Roman"/>
                <a:sym typeface="Times New Roman"/>
              </a:rPr>
              <a:t>Medium</a:t>
            </a:r>
            <a:r>
              <a:rPr lang="tr" sz="1600">
                <a:solidFill>
                  <a:schemeClr val="dk1"/>
                </a:solidFill>
                <a:latin typeface="Times New Roman"/>
                <a:ea typeface="Times New Roman"/>
                <a:cs typeface="Times New Roman"/>
                <a:sym typeface="Times New Roman"/>
              </a:rPr>
              <a:t>.</a:t>
            </a:r>
            <a:r>
              <a:rPr lang="tr" sz="1600" u="sng">
                <a:solidFill>
                  <a:schemeClr val="accent5"/>
                </a:solidFill>
                <a:latin typeface="Times New Roman"/>
                <a:ea typeface="Times New Roman"/>
                <a:cs typeface="Times New Roman"/>
                <a:sym typeface="Times New Roman"/>
                <a:hlinkClick r:id="rId6">
                  <a:extLst>
                    <a:ext uri="{A12FA001-AC4F-418D-AE19-62706E023703}">
                      <ahyp:hlinkClr val="tx"/>
                    </a:ext>
                  </a:extLst>
                </a:hlinkClick>
              </a:rPr>
              <a:t>https://rs-punia.medium.com/how-to-extract-frames-from-a-video-using-python-a-complete-guide-3124618b76cb</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68" name="Google Shape;68;p13"/>
          <p:cNvPicPr preferRelativeResize="0"/>
          <p:nvPr/>
        </p:nvPicPr>
        <p:blipFill rotWithShape="1">
          <a:blip r:embed="rId7">
            <a:alphaModFix/>
          </a:blip>
          <a:srcRect b="0" l="4220" r="-4219" t="0"/>
          <a:stretch/>
        </p:blipFill>
        <p:spPr>
          <a:xfrm>
            <a:off x="12331750" y="8420713"/>
            <a:ext cx="2583445" cy="2081388"/>
          </a:xfrm>
          <a:prstGeom prst="rect">
            <a:avLst/>
          </a:prstGeom>
          <a:noFill/>
          <a:ln>
            <a:noFill/>
          </a:ln>
        </p:spPr>
      </p:pic>
      <p:pic>
        <p:nvPicPr>
          <p:cNvPr id="69" name="Google Shape;69;p13"/>
          <p:cNvPicPr preferRelativeResize="0"/>
          <p:nvPr/>
        </p:nvPicPr>
        <p:blipFill>
          <a:blip r:embed="rId8">
            <a:alphaModFix/>
          </a:blip>
          <a:stretch>
            <a:fillRect/>
          </a:stretch>
        </p:blipFill>
        <p:spPr>
          <a:xfrm>
            <a:off x="15722073" y="8392188"/>
            <a:ext cx="2670077" cy="2138425"/>
          </a:xfrm>
          <a:prstGeom prst="rect">
            <a:avLst/>
          </a:prstGeom>
          <a:noFill/>
          <a:ln>
            <a:noFill/>
          </a:ln>
        </p:spPr>
      </p:pic>
      <p:pic>
        <p:nvPicPr>
          <p:cNvPr id="70" name="Google Shape;70;p13"/>
          <p:cNvPicPr preferRelativeResize="0"/>
          <p:nvPr/>
        </p:nvPicPr>
        <p:blipFill>
          <a:blip r:embed="rId9">
            <a:alphaModFix/>
          </a:blip>
          <a:stretch>
            <a:fillRect/>
          </a:stretch>
        </p:blipFill>
        <p:spPr>
          <a:xfrm>
            <a:off x="1191200" y="19871775"/>
            <a:ext cx="8915400" cy="3600450"/>
          </a:xfrm>
          <a:prstGeom prst="rect">
            <a:avLst/>
          </a:prstGeom>
          <a:noFill/>
          <a:ln>
            <a:noFill/>
          </a:ln>
        </p:spPr>
      </p:pic>
      <p:pic>
        <p:nvPicPr>
          <p:cNvPr id="71" name="Google Shape;71;p13"/>
          <p:cNvPicPr preferRelativeResize="0"/>
          <p:nvPr/>
        </p:nvPicPr>
        <p:blipFill rotWithShape="1">
          <a:blip r:embed="rId10">
            <a:alphaModFix/>
          </a:blip>
          <a:srcRect b="11116" l="0" r="0" t="11848"/>
          <a:stretch/>
        </p:blipFill>
        <p:spPr>
          <a:xfrm>
            <a:off x="1005500" y="24675550"/>
            <a:ext cx="9286800" cy="4221299"/>
          </a:xfrm>
          <a:prstGeom prst="rect">
            <a:avLst/>
          </a:prstGeom>
          <a:noFill/>
          <a:ln>
            <a:noFill/>
          </a:ln>
        </p:spPr>
      </p:pic>
      <p:graphicFrame>
        <p:nvGraphicFramePr>
          <p:cNvPr id="72" name="Google Shape;72;p13"/>
          <p:cNvGraphicFramePr/>
          <p:nvPr/>
        </p:nvGraphicFramePr>
        <p:xfrm>
          <a:off x="11269050" y="15373300"/>
          <a:ext cx="3000000" cy="3000000"/>
        </p:xfrm>
        <a:graphic>
          <a:graphicData uri="http://schemas.openxmlformats.org/drawingml/2006/table">
            <a:tbl>
              <a:tblPr>
                <a:noFill/>
                <a:tableStyleId>{A5F333C6-7369-46B1-A0F7-07EF4FB41B9F}</a:tableStyleId>
              </a:tblPr>
              <a:tblGrid>
                <a:gridCol w="1783075"/>
                <a:gridCol w="1783075"/>
                <a:gridCol w="1783075"/>
                <a:gridCol w="1783075"/>
                <a:gridCol w="1783075"/>
              </a:tblGrid>
              <a:tr h="381000">
                <a:tc>
                  <a:txBody>
                    <a:bodyPr/>
                    <a:lstStyle/>
                    <a:p>
                      <a:pPr indent="0" lvl="0" marL="0" rtl="0" algn="l">
                        <a:spcBef>
                          <a:spcPts val="0"/>
                        </a:spcBef>
                        <a:spcAft>
                          <a:spcPts val="0"/>
                        </a:spcAft>
                        <a:buNone/>
                      </a:pPr>
                      <a:r>
                        <a:rPr lang="tr" sz="1200"/>
                        <a:t>Scenario</a:t>
                      </a:r>
                      <a:endParaRPr sz="1200"/>
                    </a:p>
                  </a:txBody>
                  <a:tcPr marT="9525" marB="91425" marR="9525" marL="9525" anchor="b"/>
                </a:tc>
                <a:tc>
                  <a:txBody>
                    <a:bodyPr/>
                    <a:lstStyle/>
                    <a:p>
                      <a:pPr indent="0" lvl="0" marL="0" rtl="0" algn="l">
                        <a:spcBef>
                          <a:spcPts val="0"/>
                        </a:spcBef>
                        <a:spcAft>
                          <a:spcPts val="0"/>
                        </a:spcAft>
                        <a:buNone/>
                      </a:pPr>
                      <a:r>
                        <a:rPr lang="tr" sz="1200"/>
                        <a:t> Accuracy</a:t>
                      </a:r>
                      <a:endParaRPr sz="1200"/>
                    </a:p>
                  </a:txBody>
                  <a:tcPr marT="9525" marB="91425" marR="9525" marL="9525" anchor="b"/>
                </a:tc>
                <a:tc>
                  <a:txBody>
                    <a:bodyPr/>
                    <a:lstStyle/>
                    <a:p>
                      <a:pPr indent="0" lvl="0" marL="0" rtl="0" algn="l">
                        <a:spcBef>
                          <a:spcPts val="0"/>
                        </a:spcBef>
                        <a:spcAft>
                          <a:spcPts val="0"/>
                        </a:spcAft>
                        <a:buNone/>
                      </a:pPr>
                      <a:r>
                        <a:rPr lang="tr" sz="1200"/>
                        <a:t>Precision</a:t>
                      </a:r>
                      <a:endParaRPr sz="1200"/>
                    </a:p>
                  </a:txBody>
                  <a:tcPr marT="9525" marB="91425" marR="9525" marL="9525" anchor="b"/>
                </a:tc>
                <a:tc>
                  <a:txBody>
                    <a:bodyPr/>
                    <a:lstStyle/>
                    <a:p>
                      <a:pPr indent="0" lvl="0" marL="0" rtl="0" algn="l">
                        <a:spcBef>
                          <a:spcPts val="0"/>
                        </a:spcBef>
                        <a:spcAft>
                          <a:spcPts val="0"/>
                        </a:spcAft>
                        <a:buNone/>
                      </a:pPr>
                      <a:r>
                        <a:rPr lang="tr" sz="1200"/>
                        <a:t>Recall</a:t>
                      </a:r>
                      <a:endParaRPr sz="1200"/>
                    </a:p>
                  </a:txBody>
                  <a:tcPr marT="9525" marB="91425" marR="9525" marL="9525" anchor="b"/>
                </a:tc>
                <a:tc>
                  <a:txBody>
                    <a:bodyPr/>
                    <a:lstStyle/>
                    <a:p>
                      <a:pPr indent="0" lvl="0" marL="0" rtl="0" algn="l">
                        <a:spcBef>
                          <a:spcPts val="0"/>
                        </a:spcBef>
                        <a:spcAft>
                          <a:spcPts val="0"/>
                        </a:spcAft>
                        <a:buNone/>
                      </a:pPr>
                      <a:r>
                        <a:rPr lang="tr" sz="1200"/>
                        <a:t>F1 Score</a:t>
                      </a:r>
                      <a:endParaRPr sz="1200"/>
                    </a:p>
                  </a:txBody>
                  <a:tcPr marT="9525" marB="91425" marR="9525" marL="9525" anchor="b"/>
                </a:tc>
              </a:tr>
              <a:tr h="381000">
                <a:tc>
                  <a:txBody>
                    <a:bodyPr/>
                    <a:lstStyle/>
                    <a:p>
                      <a:pPr indent="0" lvl="0" marL="0" rtl="0" algn="l">
                        <a:spcBef>
                          <a:spcPts val="0"/>
                        </a:spcBef>
                        <a:spcAft>
                          <a:spcPts val="0"/>
                        </a:spcAft>
                        <a:buNone/>
                      </a:pPr>
                      <a:r>
                        <a:rPr lang="tr" sz="1200"/>
                        <a:t>CNN+LSTM Using SCVD When Epoch is 20</a:t>
                      </a:r>
                      <a:endParaRPr sz="1200"/>
                    </a:p>
                  </a:txBody>
                  <a:tcPr marT="9525" marB="91425" marR="9525" marL="9525" anchor="b"/>
                </a:tc>
                <a:tc>
                  <a:txBody>
                    <a:bodyPr/>
                    <a:lstStyle/>
                    <a:p>
                      <a:pPr indent="0" lvl="0" marL="0" rtl="0" algn="l">
                        <a:spcBef>
                          <a:spcPts val="0"/>
                        </a:spcBef>
                        <a:spcAft>
                          <a:spcPts val="0"/>
                        </a:spcAft>
                        <a:buNone/>
                      </a:pPr>
                      <a:r>
                        <a:rPr lang="tr" sz="1200"/>
                        <a:t>0.661</a:t>
                      </a:r>
                      <a:endParaRPr sz="1200"/>
                    </a:p>
                  </a:txBody>
                  <a:tcPr marT="9525" marB="91425" marR="9525" marL="9525" anchor="b"/>
                </a:tc>
                <a:tc>
                  <a:txBody>
                    <a:bodyPr/>
                    <a:lstStyle/>
                    <a:p>
                      <a:pPr indent="0" lvl="0" marL="0" rtl="0" algn="l">
                        <a:spcBef>
                          <a:spcPts val="0"/>
                        </a:spcBef>
                        <a:spcAft>
                          <a:spcPts val="0"/>
                        </a:spcAft>
                        <a:buNone/>
                      </a:pPr>
                      <a:r>
                        <a:rPr lang="tr" sz="1200"/>
                        <a:t>0.652</a:t>
                      </a:r>
                      <a:endParaRPr sz="1200"/>
                    </a:p>
                  </a:txBody>
                  <a:tcPr marT="9525" marB="91425" marR="9525" marL="9525" anchor="b"/>
                </a:tc>
                <a:tc>
                  <a:txBody>
                    <a:bodyPr/>
                    <a:lstStyle/>
                    <a:p>
                      <a:pPr indent="0" lvl="0" marL="0" rtl="0" algn="l">
                        <a:spcBef>
                          <a:spcPts val="0"/>
                        </a:spcBef>
                        <a:spcAft>
                          <a:spcPts val="0"/>
                        </a:spcAft>
                        <a:buNone/>
                      </a:pPr>
                      <a:r>
                        <a:rPr lang="tr" sz="1200"/>
                        <a:t>0.611</a:t>
                      </a:r>
                      <a:endParaRPr sz="1200"/>
                    </a:p>
                  </a:txBody>
                  <a:tcPr marT="9525" marB="91425" marR="9525" marL="9525" anchor="b"/>
                </a:tc>
                <a:tc>
                  <a:txBody>
                    <a:bodyPr/>
                    <a:lstStyle/>
                    <a:p>
                      <a:pPr indent="0" lvl="0" marL="0" rtl="0" algn="l">
                        <a:spcBef>
                          <a:spcPts val="0"/>
                        </a:spcBef>
                        <a:spcAft>
                          <a:spcPts val="0"/>
                        </a:spcAft>
                        <a:buNone/>
                      </a:pPr>
                      <a:r>
                        <a:rPr lang="tr" sz="1200"/>
                        <a:t>0.630</a:t>
                      </a:r>
                      <a:endParaRPr sz="1200"/>
                    </a:p>
                  </a:txBody>
                  <a:tcPr marT="9525" marB="91425" marR="9525" marL="9525" anchor="b"/>
                </a:tc>
              </a:tr>
              <a:tr h="381000">
                <a:tc>
                  <a:txBody>
                    <a:bodyPr/>
                    <a:lstStyle/>
                    <a:p>
                      <a:pPr indent="0" lvl="0" marL="0" rtl="0" algn="l">
                        <a:spcBef>
                          <a:spcPts val="0"/>
                        </a:spcBef>
                        <a:spcAft>
                          <a:spcPts val="0"/>
                        </a:spcAft>
                        <a:buNone/>
                      </a:pPr>
                      <a:r>
                        <a:rPr lang="tr" sz="1200"/>
                        <a:t>VGG16+LSTM Using SCVD When Epoch is 40</a:t>
                      </a:r>
                      <a:endParaRPr sz="1200"/>
                    </a:p>
                  </a:txBody>
                  <a:tcPr marT="9525" marB="91425" marR="9525" marL="9525" anchor="b"/>
                </a:tc>
                <a:tc>
                  <a:txBody>
                    <a:bodyPr/>
                    <a:lstStyle/>
                    <a:p>
                      <a:pPr indent="0" lvl="0" marL="0" rtl="0" algn="l">
                        <a:spcBef>
                          <a:spcPts val="0"/>
                        </a:spcBef>
                        <a:spcAft>
                          <a:spcPts val="0"/>
                        </a:spcAft>
                        <a:buNone/>
                      </a:pPr>
                      <a:r>
                        <a:rPr lang="tr" sz="1200"/>
                        <a:t>0.834</a:t>
                      </a:r>
                      <a:endParaRPr sz="1200"/>
                    </a:p>
                  </a:txBody>
                  <a:tcPr marT="9525" marB="91425" marR="9525" marL="9525" anchor="b"/>
                </a:tc>
                <a:tc>
                  <a:txBody>
                    <a:bodyPr/>
                    <a:lstStyle/>
                    <a:p>
                      <a:pPr indent="0" lvl="0" marL="0" rtl="0" algn="l">
                        <a:spcBef>
                          <a:spcPts val="0"/>
                        </a:spcBef>
                        <a:spcAft>
                          <a:spcPts val="0"/>
                        </a:spcAft>
                        <a:buNone/>
                      </a:pPr>
                      <a:r>
                        <a:rPr lang="tr" sz="1200"/>
                        <a:t>0.813</a:t>
                      </a:r>
                      <a:endParaRPr sz="1200"/>
                    </a:p>
                  </a:txBody>
                  <a:tcPr marT="9525" marB="91425" marR="9525" marL="9525" anchor="b"/>
                </a:tc>
                <a:tc>
                  <a:txBody>
                    <a:bodyPr/>
                    <a:lstStyle/>
                    <a:p>
                      <a:pPr indent="0" lvl="0" marL="0" rtl="0" algn="l">
                        <a:spcBef>
                          <a:spcPts val="0"/>
                        </a:spcBef>
                        <a:spcAft>
                          <a:spcPts val="0"/>
                        </a:spcAft>
                        <a:buNone/>
                      </a:pPr>
                      <a:r>
                        <a:rPr lang="tr" sz="1200"/>
                        <a:t>0.834</a:t>
                      </a:r>
                      <a:endParaRPr sz="1200"/>
                    </a:p>
                  </a:txBody>
                  <a:tcPr marT="9525" marB="91425" marR="9525" marL="9525" anchor="b"/>
                </a:tc>
                <a:tc>
                  <a:txBody>
                    <a:bodyPr/>
                    <a:lstStyle/>
                    <a:p>
                      <a:pPr indent="0" lvl="0" marL="0" rtl="0" algn="l">
                        <a:spcBef>
                          <a:spcPts val="0"/>
                        </a:spcBef>
                        <a:spcAft>
                          <a:spcPts val="0"/>
                        </a:spcAft>
                        <a:buNone/>
                      </a:pPr>
                      <a:r>
                        <a:rPr lang="tr" sz="1200"/>
                        <a:t>0.823</a:t>
                      </a:r>
                      <a:endParaRPr sz="1200"/>
                    </a:p>
                  </a:txBody>
                  <a:tcPr marT="9525" marB="91425" marR="9525" marL="9525" anchor="b"/>
                </a:tc>
              </a:tr>
              <a:tr h="381000">
                <a:tc>
                  <a:txBody>
                    <a:bodyPr/>
                    <a:lstStyle/>
                    <a:p>
                      <a:pPr indent="0" lvl="0" marL="0" rtl="0" algn="l">
                        <a:spcBef>
                          <a:spcPts val="0"/>
                        </a:spcBef>
                        <a:spcAft>
                          <a:spcPts val="0"/>
                        </a:spcAft>
                        <a:buNone/>
                      </a:pPr>
                      <a:r>
                        <a:rPr lang="tr" sz="1200"/>
                        <a:t>VGG16+LSTM Using SCVD When Epoch is 100</a:t>
                      </a:r>
                      <a:endParaRPr sz="1200"/>
                    </a:p>
                  </a:txBody>
                  <a:tcPr marT="9525" marB="91425" marR="9525" marL="9525" anchor="b"/>
                </a:tc>
                <a:tc>
                  <a:txBody>
                    <a:bodyPr/>
                    <a:lstStyle/>
                    <a:p>
                      <a:pPr indent="0" lvl="0" marL="0" rtl="0" algn="l">
                        <a:spcBef>
                          <a:spcPts val="0"/>
                        </a:spcBef>
                        <a:spcAft>
                          <a:spcPts val="0"/>
                        </a:spcAft>
                        <a:buNone/>
                      </a:pPr>
                      <a:r>
                        <a:rPr lang="tr" sz="1200"/>
                        <a:t>0.948</a:t>
                      </a:r>
                      <a:endParaRPr sz="1200"/>
                    </a:p>
                  </a:txBody>
                  <a:tcPr marT="9525" marB="91425" marR="9525" marL="9525" anchor="b"/>
                </a:tc>
                <a:tc>
                  <a:txBody>
                    <a:bodyPr/>
                    <a:lstStyle/>
                    <a:p>
                      <a:pPr indent="0" lvl="0" marL="0" rtl="0" algn="l">
                        <a:spcBef>
                          <a:spcPts val="0"/>
                        </a:spcBef>
                        <a:spcAft>
                          <a:spcPts val="0"/>
                        </a:spcAft>
                        <a:buNone/>
                      </a:pPr>
                      <a:r>
                        <a:rPr lang="tr" sz="1200"/>
                        <a:t>0.965</a:t>
                      </a:r>
                      <a:endParaRPr sz="1200"/>
                    </a:p>
                  </a:txBody>
                  <a:tcPr marT="9525" marB="91425" marR="9525" marL="9525" anchor="b"/>
                </a:tc>
                <a:tc>
                  <a:txBody>
                    <a:bodyPr/>
                    <a:lstStyle/>
                    <a:p>
                      <a:pPr indent="0" lvl="0" marL="0" rtl="0" algn="l">
                        <a:spcBef>
                          <a:spcPts val="0"/>
                        </a:spcBef>
                        <a:spcAft>
                          <a:spcPts val="0"/>
                        </a:spcAft>
                        <a:buNone/>
                      </a:pPr>
                      <a:r>
                        <a:rPr lang="tr" sz="1200"/>
                        <a:t>0.920</a:t>
                      </a:r>
                      <a:endParaRPr sz="1200"/>
                    </a:p>
                  </a:txBody>
                  <a:tcPr marT="9525" marB="91425" marR="9525" marL="9525" anchor="b"/>
                </a:tc>
                <a:tc>
                  <a:txBody>
                    <a:bodyPr/>
                    <a:lstStyle/>
                    <a:p>
                      <a:pPr indent="0" lvl="0" marL="0" rtl="0" algn="l">
                        <a:spcBef>
                          <a:spcPts val="0"/>
                        </a:spcBef>
                        <a:spcAft>
                          <a:spcPts val="0"/>
                        </a:spcAft>
                        <a:buNone/>
                      </a:pPr>
                      <a:r>
                        <a:rPr lang="tr" sz="1200"/>
                        <a:t>0.942</a:t>
                      </a:r>
                      <a:endParaRPr sz="1200"/>
                    </a:p>
                  </a:txBody>
                  <a:tcPr marT="9525" marB="91425" marR="9525" marL="9525" anchor="b"/>
                </a:tc>
              </a:tr>
              <a:tr h="381000">
                <a:tc>
                  <a:txBody>
                    <a:bodyPr/>
                    <a:lstStyle/>
                    <a:p>
                      <a:pPr indent="0" lvl="0" marL="0" rtl="0" algn="l">
                        <a:spcBef>
                          <a:spcPts val="0"/>
                        </a:spcBef>
                        <a:spcAft>
                          <a:spcPts val="0"/>
                        </a:spcAft>
                        <a:buNone/>
                      </a:pPr>
                      <a:r>
                        <a:rPr lang="tr" sz="1200"/>
                        <a:t>VGG16+LSTM Using Hockey Fights When Epoch is 20</a:t>
                      </a:r>
                      <a:endParaRPr sz="1200"/>
                    </a:p>
                  </a:txBody>
                  <a:tcPr marT="9525" marB="91425" marR="9525" marL="9525" anchor="b"/>
                </a:tc>
                <a:tc>
                  <a:txBody>
                    <a:bodyPr/>
                    <a:lstStyle/>
                    <a:p>
                      <a:pPr indent="0" lvl="0" marL="0" rtl="0" algn="l">
                        <a:spcBef>
                          <a:spcPts val="0"/>
                        </a:spcBef>
                        <a:spcAft>
                          <a:spcPts val="0"/>
                        </a:spcAft>
                        <a:buNone/>
                      </a:pPr>
                      <a:r>
                        <a:rPr lang="tr" sz="1200"/>
                        <a:t> 0.86</a:t>
                      </a:r>
                      <a:endParaRPr sz="1200"/>
                    </a:p>
                  </a:txBody>
                  <a:tcPr marT="9525" marB="91425" marR="9525" marL="9525" anchor="b"/>
                </a:tc>
                <a:tc>
                  <a:txBody>
                    <a:bodyPr/>
                    <a:lstStyle/>
                    <a:p>
                      <a:pPr indent="0" lvl="0" marL="0" rtl="0" algn="l">
                        <a:spcBef>
                          <a:spcPts val="0"/>
                        </a:spcBef>
                        <a:spcAft>
                          <a:spcPts val="0"/>
                        </a:spcAft>
                        <a:buNone/>
                      </a:pPr>
                      <a:r>
                        <a:rPr lang="tr" sz="1200"/>
                        <a:t> 0.931</a:t>
                      </a:r>
                      <a:endParaRPr sz="1200"/>
                    </a:p>
                  </a:txBody>
                  <a:tcPr marT="9525" marB="91425" marR="9525" marL="9525" anchor="b"/>
                </a:tc>
                <a:tc>
                  <a:txBody>
                    <a:bodyPr/>
                    <a:lstStyle/>
                    <a:p>
                      <a:pPr indent="0" lvl="0" marL="0" rtl="0" algn="l">
                        <a:spcBef>
                          <a:spcPts val="0"/>
                        </a:spcBef>
                        <a:spcAft>
                          <a:spcPts val="0"/>
                        </a:spcAft>
                        <a:buNone/>
                      </a:pPr>
                      <a:r>
                        <a:rPr lang="tr" sz="1200"/>
                        <a:t>0.786</a:t>
                      </a:r>
                      <a:endParaRPr sz="1200"/>
                    </a:p>
                  </a:txBody>
                  <a:tcPr marT="9525" marB="91425" marR="9525" marL="9525" anchor="b"/>
                </a:tc>
                <a:tc>
                  <a:txBody>
                    <a:bodyPr/>
                    <a:lstStyle/>
                    <a:p>
                      <a:pPr indent="0" lvl="0" marL="0" rtl="0" algn="l">
                        <a:spcBef>
                          <a:spcPts val="0"/>
                        </a:spcBef>
                        <a:spcAft>
                          <a:spcPts val="0"/>
                        </a:spcAft>
                        <a:buNone/>
                      </a:pPr>
                      <a:r>
                        <a:rPr lang="tr" sz="1200"/>
                        <a:t>0.851</a:t>
                      </a:r>
                      <a:endParaRPr sz="1200"/>
                    </a:p>
                  </a:txBody>
                  <a:tcPr marT="9525" marB="91425" marR="9525" marL="9525" anchor="b"/>
                </a:tc>
              </a:tr>
              <a:tr h="381000">
                <a:tc>
                  <a:txBody>
                    <a:bodyPr/>
                    <a:lstStyle/>
                    <a:p>
                      <a:pPr indent="0" lvl="0" marL="0" rtl="0" algn="l">
                        <a:spcBef>
                          <a:spcPts val="0"/>
                        </a:spcBef>
                        <a:spcAft>
                          <a:spcPts val="0"/>
                        </a:spcAft>
                        <a:buNone/>
                      </a:pPr>
                      <a:r>
                        <a:rPr lang="tr" sz="1200"/>
                        <a:t>VGG16+LSTM Using Hockey Fights When Epoch is 20, Added a Layer to LSTM Model </a:t>
                      </a:r>
                      <a:endParaRPr sz="1200"/>
                    </a:p>
                  </a:txBody>
                  <a:tcPr marT="9525" marB="91425" marR="9525" marL="9525" anchor="b"/>
                </a:tc>
                <a:tc>
                  <a:txBody>
                    <a:bodyPr/>
                    <a:lstStyle/>
                    <a:p>
                      <a:pPr indent="0" lvl="0" marL="0" rtl="0" algn="l">
                        <a:spcBef>
                          <a:spcPts val="0"/>
                        </a:spcBef>
                        <a:spcAft>
                          <a:spcPts val="0"/>
                        </a:spcAft>
                        <a:buNone/>
                      </a:pPr>
                      <a:r>
                        <a:rPr lang="tr" sz="1200"/>
                        <a:t>0.825</a:t>
                      </a:r>
                      <a:endParaRPr sz="1200"/>
                    </a:p>
                  </a:txBody>
                  <a:tcPr marT="9525" marB="91425" marR="9525" marL="9525" anchor="b"/>
                </a:tc>
                <a:tc>
                  <a:txBody>
                    <a:bodyPr/>
                    <a:lstStyle/>
                    <a:p>
                      <a:pPr indent="0" lvl="0" marL="0" rtl="0" algn="l">
                        <a:spcBef>
                          <a:spcPts val="0"/>
                        </a:spcBef>
                        <a:spcAft>
                          <a:spcPts val="0"/>
                        </a:spcAft>
                        <a:buNone/>
                      </a:pPr>
                      <a:r>
                        <a:rPr lang="tr" sz="1200"/>
                        <a:t> 0.770</a:t>
                      </a:r>
                      <a:endParaRPr sz="1200"/>
                    </a:p>
                  </a:txBody>
                  <a:tcPr marT="9525" marB="91425" marR="9525" marL="9525" anchor="b"/>
                </a:tc>
                <a:tc>
                  <a:txBody>
                    <a:bodyPr/>
                    <a:lstStyle/>
                    <a:p>
                      <a:pPr indent="0" lvl="0" marL="0" rtl="0" algn="l">
                        <a:spcBef>
                          <a:spcPts val="0"/>
                        </a:spcBef>
                        <a:spcAft>
                          <a:spcPts val="0"/>
                        </a:spcAft>
                        <a:buNone/>
                      </a:pPr>
                      <a:r>
                        <a:rPr lang="tr" sz="1200"/>
                        <a:t>0.942</a:t>
                      </a:r>
                      <a:endParaRPr sz="1200"/>
                    </a:p>
                  </a:txBody>
                  <a:tcPr marT="9525" marB="91425" marR="9525" marL="9525" anchor="b"/>
                </a:tc>
                <a:tc>
                  <a:txBody>
                    <a:bodyPr/>
                    <a:lstStyle/>
                    <a:p>
                      <a:pPr indent="0" lvl="0" marL="0" rtl="0" algn="l">
                        <a:spcBef>
                          <a:spcPts val="0"/>
                        </a:spcBef>
                        <a:spcAft>
                          <a:spcPts val="0"/>
                        </a:spcAft>
                        <a:buNone/>
                      </a:pPr>
                      <a:r>
                        <a:rPr lang="tr" sz="1200"/>
                        <a:t>0.847</a:t>
                      </a:r>
                      <a:endParaRPr sz="1200"/>
                    </a:p>
                  </a:txBody>
                  <a:tcPr marT="9525" marB="91425" marR="9525" marL="9525" anchor="b"/>
                </a:tc>
              </a:tr>
              <a:tr h="381000">
                <a:tc>
                  <a:txBody>
                    <a:bodyPr/>
                    <a:lstStyle/>
                    <a:p>
                      <a:pPr indent="0" lvl="0" marL="0" rtl="0" algn="l">
                        <a:spcBef>
                          <a:spcPts val="0"/>
                        </a:spcBef>
                        <a:spcAft>
                          <a:spcPts val="0"/>
                        </a:spcAft>
                        <a:buNone/>
                      </a:pPr>
                      <a:r>
                        <a:rPr lang="tr" sz="1200"/>
                        <a:t>VGG16+LSTM Using Hockey Fights When Epoch is 20, Optimizer = ’rmsprop’ </a:t>
                      </a:r>
                      <a:endParaRPr sz="1200"/>
                    </a:p>
                  </a:txBody>
                  <a:tcPr marT="9525" marB="91425" marR="9525" marL="9525" anchor="b"/>
                </a:tc>
                <a:tc>
                  <a:txBody>
                    <a:bodyPr/>
                    <a:lstStyle/>
                    <a:p>
                      <a:pPr indent="0" lvl="0" marL="0" rtl="0" algn="l">
                        <a:spcBef>
                          <a:spcPts val="0"/>
                        </a:spcBef>
                        <a:spcAft>
                          <a:spcPts val="0"/>
                        </a:spcAft>
                        <a:buNone/>
                      </a:pPr>
                      <a:r>
                        <a:rPr lang="tr" sz="1200"/>
                        <a:t> 0.66</a:t>
                      </a:r>
                      <a:endParaRPr sz="1200"/>
                    </a:p>
                  </a:txBody>
                  <a:tcPr marT="9525" marB="91425" marR="9525" marL="9525" anchor="b"/>
                </a:tc>
                <a:tc>
                  <a:txBody>
                    <a:bodyPr/>
                    <a:lstStyle/>
                    <a:p>
                      <a:pPr indent="0" lvl="0" marL="0" rtl="0" algn="l">
                        <a:spcBef>
                          <a:spcPts val="0"/>
                        </a:spcBef>
                        <a:spcAft>
                          <a:spcPts val="0"/>
                        </a:spcAft>
                        <a:buNone/>
                      </a:pPr>
                      <a:r>
                        <a:rPr lang="tr" sz="1200"/>
                        <a:t>0.608</a:t>
                      </a:r>
                      <a:endParaRPr sz="1200"/>
                    </a:p>
                  </a:txBody>
                  <a:tcPr marT="9525" marB="91425" marR="9525" marL="9525" anchor="b"/>
                </a:tc>
                <a:tc>
                  <a:txBody>
                    <a:bodyPr/>
                    <a:lstStyle/>
                    <a:p>
                      <a:pPr indent="0" lvl="0" marL="0" rtl="0" algn="l">
                        <a:spcBef>
                          <a:spcPts val="0"/>
                        </a:spcBef>
                        <a:spcAft>
                          <a:spcPts val="0"/>
                        </a:spcAft>
                        <a:buNone/>
                      </a:pPr>
                      <a:r>
                        <a:rPr lang="tr" sz="1200"/>
                        <a:t>0.951</a:t>
                      </a:r>
                      <a:endParaRPr sz="1200"/>
                    </a:p>
                  </a:txBody>
                  <a:tcPr marT="9525" marB="91425" marR="9525" marL="9525" anchor="b"/>
                </a:tc>
                <a:tc>
                  <a:txBody>
                    <a:bodyPr/>
                    <a:lstStyle/>
                    <a:p>
                      <a:pPr indent="0" lvl="0" marL="0" rtl="0" algn="l">
                        <a:spcBef>
                          <a:spcPts val="0"/>
                        </a:spcBef>
                        <a:spcAft>
                          <a:spcPts val="0"/>
                        </a:spcAft>
                        <a:buNone/>
                      </a:pPr>
                      <a:r>
                        <a:rPr lang="tr" sz="1200"/>
                        <a:t>0.742</a:t>
                      </a:r>
                      <a:endParaRPr sz="1200"/>
                    </a:p>
                  </a:txBody>
                  <a:tcPr marT="9525" marB="91425" marR="9525" marL="9525" anchor="b"/>
                </a:tc>
              </a:tr>
              <a:tr h="381000">
                <a:tc>
                  <a:txBody>
                    <a:bodyPr/>
                    <a:lstStyle/>
                    <a:p>
                      <a:pPr indent="0" lvl="0" marL="0" rtl="0" algn="l">
                        <a:spcBef>
                          <a:spcPts val="0"/>
                        </a:spcBef>
                        <a:spcAft>
                          <a:spcPts val="0"/>
                        </a:spcAft>
                        <a:buNone/>
                      </a:pPr>
                      <a:r>
                        <a:rPr lang="tr" sz="1200"/>
                        <a:t>ResNet+LSTM Using Hockey Fights When Epoch is 40</a:t>
                      </a:r>
                      <a:endParaRPr sz="1200"/>
                    </a:p>
                  </a:txBody>
                  <a:tcPr marT="9525" marB="91425" marR="9525" marL="9525" anchor="b"/>
                </a:tc>
                <a:tc>
                  <a:txBody>
                    <a:bodyPr/>
                    <a:lstStyle/>
                    <a:p>
                      <a:pPr indent="0" lvl="0" marL="0" rtl="0" algn="l">
                        <a:spcBef>
                          <a:spcPts val="0"/>
                        </a:spcBef>
                        <a:spcAft>
                          <a:spcPts val="0"/>
                        </a:spcAft>
                        <a:buNone/>
                      </a:pPr>
                      <a:r>
                        <a:rPr lang="tr" sz="1200"/>
                        <a:t>0.925</a:t>
                      </a:r>
                      <a:endParaRPr sz="1200"/>
                    </a:p>
                  </a:txBody>
                  <a:tcPr marT="9525" marB="91425" marR="9525" marL="9525" anchor="b"/>
                </a:tc>
                <a:tc>
                  <a:txBody>
                    <a:bodyPr/>
                    <a:lstStyle/>
                    <a:p>
                      <a:pPr indent="0" lvl="0" marL="0" rtl="0" algn="l">
                        <a:spcBef>
                          <a:spcPts val="0"/>
                        </a:spcBef>
                        <a:spcAft>
                          <a:spcPts val="0"/>
                        </a:spcAft>
                        <a:buNone/>
                      </a:pPr>
                      <a:r>
                        <a:rPr lang="tr" sz="1200"/>
                        <a:t>0.882</a:t>
                      </a:r>
                      <a:endParaRPr sz="1200"/>
                    </a:p>
                  </a:txBody>
                  <a:tcPr marT="9525" marB="91425" marR="9525" marL="9525" anchor="b"/>
                </a:tc>
                <a:tc>
                  <a:txBody>
                    <a:bodyPr/>
                    <a:lstStyle/>
                    <a:p>
                      <a:pPr indent="0" lvl="0" marL="0" rtl="0" algn="l">
                        <a:spcBef>
                          <a:spcPts val="0"/>
                        </a:spcBef>
                        <a:spcAft>
                          <a:spcPts val="0"/>
                        </a:spcAft>
                        <a:buNone/>
                      </a:pPr>
                      <a:r>
                        <a:rPr lang="tr" sz="1200"/>
                        <a:t>0.928</a:t>
                      </a:r>
                      <a:endParaRPr sz="1200"/>
                    </a:p>
                  </a:txBody>
                  <a:tcPr marT="9525" marB="91425" marR="9525" marL="9525" anchor="b"/>
                </a:tc>
                <a:tc>
                  <a:txBody>
                    <a:bodyPr/>
                    <a:lstStyle/>
                    <a:p>
                      <a:pPr indent="0" lvl="0" marL="0" rtl="0" algn="l">
                        <a:spcBef>
                          <a:spcPts val="0"/>
                        </a:spcBef>
                        <a:spcAft>
                          <a:spcPts val="0"/>
                        </a:spcAft>
                        <a:buNone/>
                      </a:pPr>
                      <a:r>
                        <a:rPr lang="tr" sz="1200"/>
                        <a:t>0.905</a:t>
                      </a:r>
                      <a:endParaRPr sz="1200"/>
                    </a:p>
                  </a:txBody>
                  <a:tcPr marT="9525" marB="91425" marR="9525" marL="9525" anchor="b"/>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