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53F72-07CD-7148-90B8-5F560CA58FAB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98D4F-09C8-6949-BA61-C71CFEA60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499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EB46-948E-3D42-90ED-1C2CE1D301A1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3C2AB-E9F5-6A49-B218-353C642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7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4DBE-335B-7F4B-A95E-2719EEDD5F2E}" type="datetime1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4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DDB1-9D64-234A-B1BE-6C43F091822B}" type="datetime1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8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277-E15B-6744-97B2-71970821F024}" type="datetime1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F3F-32F0-0E4F-835B-54E8DCF78283}" type="datetime1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053A-598A-1549-BCB9-BD791EF84B7F}" type="datetime1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1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9AAB-F778-8743-AB8D-D7BDF6D6E2A9}" type="datetime1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5030-4BB8-F244-BC34-E786A534BA57}" type="datetime1">
              <a:rPr lang="en-US" smtClean="0"/>
              <a:t>10/01/17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FD3-8D9B-B841-AAA4-F3F54175FAA7}" type="datetime1">
              <a:rPr lang="en-US" smtClean="0"/>
              <a:t>10/01/17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BB98-21A9-6C42-908B-C4A5EAB61445}" type="datetime1">
              <a:rPr lang="en-US" smtClean="0"/>
              <a:t>10/01/17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1F99-622F-284E-AD7D-3A4AC7DEAAD1}" type="datetime1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6202-7A9A-2C46-90CA-3DFEA1483D58}" type="datetime1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BE8E-0DC1-7749-BB2D-451802CBBF11}" type="datetime1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Nasir Uddin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71CD-A29A-3D48-BB6E-08C084C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Chat App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9" y="1416370"/>
            <a:ext cx="2985357" cy="4823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43" y="1416370"/>
            <a:ext cx="2953160" cy="492193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(Android)</a:t>
            </a:r>
          </a:p>
          <a:p>
            <a:r>
              <a:rPr lang="en-US" dirty="0" smtClean="0"/>
              <a:t>Swift 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Firebase (Social log in and </a:t>
            </a:r>
            <a:r>
              <a:rPr lang="en-US" dirty="0" err="1" smtClean="0"/>
              <a:t>backen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6920" r="6920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 will have 4 screens:</a:t>
            </a:r>
          </a:p>
          <a:p>
            <a:pPr marL="0" indent="0">
              <a:buNone/>
            </a:pPr>
            <a:r>
              <a:rPr lang="en-US" dirty="0" smtClean="0"/>
              <a:t> — Main screen for choosing the entry option (Login or Register) and showing the number of currently logged in users</a:t>
            </a:r>
          </a:p>
          <a:p>
            <a:pPr marL="0" indent="0">
              <a:buNone/>
            </a:pPr>
            <a:r>
              <a:rPr lang="en-US" dirty="0" smtClean="0"/>
              <a:t> — Login for the actual user authentication</a:t>
            </a:r>
          </a:p>
          <a:p>
            <a:pPr marL="0" indent="0">
              <a:buNone/>
            </a:pPr>
            <a:r>
              <a:rPr lang="en-US" dirty="0" smtClean="0"/>
              <a:t> — Registration screen, in which we create new Users</a:t>
            </a:r>
          </a:p>
          <a:p>
            <a:pPr marL="0" indent="0">
              <a:buNone/>
            </a:pPr>
            <a:r>
              <a:rPr lang="en-US" dirty="0" smtClean="0"/>
              <a:t> — Chat screen (Which can show a Chat fragment or a </a:t>
            </a:r>
            <a:r>
              <a:rPr lang="en-US" dirty="0" err="1" smtClean="0"/>
              <a:t>ListOfUsers</a:t>
            </a:r>
            <a:r>
              <a:rPr lang="en-US" dirty="0" smtClean="0"/>
              <a:t> fragment)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8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My Chat App  </vt:lpstr>
      <vt:lpstr>Need</vt:lpstr>
      <vt:lpstr>Firebase</vt:lpstr>
      <vt:lpstr>Possible Steps</vt:lpstr>
      <vt:lpstr>Reference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 uddin</dc:creator>
  <cp:lastModifiedBy>nasir uddin</cp:lastModifiedBy>
  <cp:revision>7</cp:revision>
  <dcterms:created xsi:type="dcterms:W3CDTF">2017-01-10T09:06:26Z</dcterms:created>
  <dcterms:modified xsi:type="dcterms:W3CDTF">2017-01-10T09:29:25Z</dcterms:modified>
</cp:coreProperties>
</file>