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50" r:id="rId5"/>
  </p:sldMasterIdLst>
  <p:notesMasterIdLst>
    <p:notesMasterId r:id="rId21"/>
  </p:notesMasterIdLst>
  <p:handoutMasterIdLst>
    <p:handoutMasterId r:id="rId22"/>
  </p:handoutMasterIdLst>
  <p:sldIdLst>
    <p:sldId id="538" r:id="rId6"/>
    <p:sldId id="605" r:id="rId7"/>
    <p:sldId id="607" r:id="rId8"/>
    <p:sldId id="606" r:id="rId9"/>
    <p:sldId id="608" r:id="rId10"/>
    <p:sldId id="602" r:id="rId11"/>
    <p:sldId id="595" r:id="rId12"/>
    <p:sldId id="616" r:id="rId13"/>
    <p:sldId id="609" r:id="rId14"/>
    <p:sldId id="594" r:id="rId15"/>
    <p:sldId id="614" r:id="rId16"/>
    <p:sldId id="604" r:id="rId17"/>
    <p:sldId id="615" r:id="rId18"/>
    <p:sldId id="611" r:id="rId19"/>
    <p:sldId id="610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756" userDrawn="1">
          <p15:clr>
            <a:srgbClr val="A4A3A4"/>
          </p15:clr>
        </p15:guide>
        <p15:guide id="3" orient="horz" pos="1026" userDrawn="1">
          <p15:clr>
            <a:srgbClr val="A4A3A4"/>
          </p15:clr>
        </p15:guide>
        <p15:guide id="4" pos="483" userDrawn="1">
          <p15:clr>
            <a:srgbClr val="A4A3A4"/>
          </p15:clr>
        </p15:guide>
        <p15:guide id="5" orient="horz" pos="845" userDrawn="1">
          <p15:clr>
            <a:srgbClr val="A4A3A4"/>
          </p15:clr>
        </p15:guide>
        <p15:guide id="6" orient="horz" pos="9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ygve Skibeli" initials="TS" lastIdx="1" clrIdx="0">
    <p:extLst/>
  </p:cmAuthor>
  <p:cmAuthor id="2" name="Trygve Skibeli" initials="TS [2]" lastIdx="1" clrIdx="1">
    <p:extLst/>
  </p:cmAuthor>
  <p:cmAuthor id="3" name="Eivind Gjemdal" initials="EG" lastIdx="1" clrIdx="2">
    <p:extLst/>
  </p:cmAuthor>
  <p:cmAuthor id="4" name="Jendal, Håkon" initials="JH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69C"/>
    <a:srgbClr val="009051"/>
    <a:srgbClr val="FFFFFF"/>
    <a:srgbClr val="F8F8F8"/>
    <a:srgbClr val="85E385"/>
    <a:srgbClr val="73FEFF"/>
    <a:srgbClr val="FFDFAF"/>
    <a:srgbClr val="FFECD1"/>
    <a:srgbClr val="FFFFCC"/>
    <a:srgbClr val="4D3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iddels stil 2 - aks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ys stil 2 - aks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ys stil 2 - aks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ddels stil 2 - aks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ys stil 3 - aks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iddels stil 3 - aks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82" autoAdjust="0"/>
    <p:restoredTop sz="95934" autoAdjust="0"/>
  </p:normalViewPr>
  <p:slideViewPr>
    <p:cSldViewPr>
      <p:cViewPr varScale="1">
        <p:scale>
          <a:sx n="58" d="100"/>
          <a:sy n="58" d="100"/>
        </p:scale>
        <p:origin x="58" y="360"/>
      </p:cViewPr>
      <p:guideLst>
        <p:guide orient="horz" pos="482"/>
        <p:guide pos="756"/>
        <p:guide orient="horz" pos="1026"/>
        <p:guide pos="483"/>
        <p:guide orient="horz" pos="845"/>
        <p:guide orient="horz" pos="945"/>
      </p:guideLst>
    </p:cSldViewPr>
  </p:slideViewPr>
  <p:outlineViewPr>
    <p:cViewPr>
      <p:scale>
        <a:sx n="33" d="100"/>
        <a:sy n="33" d="100"/>
      </p:scale>
      <p:origin x="0" y="-10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09"/>
    </p:cViewPr>
  </p:sorterViewPr>
  <p:notesViewPr>
    <p:cSldViewPr>
      <p:cViewPr varScale="1">
        <p:scale>
          <a:sx n="102" d="100"/>
          <a:sy n="102" d="100"/>
        </p:scale>
        <p:origin x="344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ten Gresby" userId="S::mort1g_hotmail.com#ext#@difidrift.onmicrosoft.com::4688b8da-b83e-4284-9cf5-bd7db8c2d875" providerId="AD" clId="Web-{821EBF1A-C63C-409C-9445-38BF789410AE}"/>
    <pc:docChg chg="sldOrd">
      <pc:chgData name="Morten Gresby" userId="S::mort1g_hotmail.com#ext#@difidrift.onmicrosoft.com::4688b8da-b83e-4284-9cf5-bd7db8c2d875" providerId="AD" clId="Web-{821EBF1A-C63C-409C-9445-38BF789410AE}" dt="2018-05-03T07:46:48.522" v="0"/>
      <pc:docMkLst>
        <pc:docMk/>
      </pc:docMkLst>
      <pc:sldChg chg="ord">
        <pc:chgData name="Morten Gresby" userId="S::mort1g_hotmail.com#ext#@difidrift.onmicrosoft.com::4688b8da-b83e-4284-9cf5-bd7db8c2d875" providerId="AD" clId="Web-{821EBF1A-C63C-409C-9445-38BF789410AE}" dt="2018-05-03T07:46:48.522" v="0"/>
        <pc:sldMkLst>
          <pc:docMk/>
          <pc:sldMk cId="2622287575" sldId="611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D6F8EF-47ED-457D-91C1-1CD2AA97FF33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nb-NO"/>
        </a:p>
      </dgm:t>
    </dgm:pt>
    <dgm:pt modelId="{35997095-024A-42AB-9219-B04055FE7FC9}">
      <dgm:prSet phldrT="[Tekst]"/>
      <dgm:spPr/>
      <dgm:t>
        <a:bodyPr/>
        <a:lstStyle/>
        <a:p>
          <a:r>
            <a:rPr lang="nb-NO" dirty="0"/>
            <a:t>1</a:t>
          </a:r>
        </a:p>
      </dgm:t>
    </dgm:pt>
    <dgm:pt modelId="{66A828B1-65B3-439E-9EB6-7F1A6260F6F8}" type="parTrans" cxnId="{2B2DB675-6AB0-45CF-809A-CCEFA971BE6D}">
      <dgm:prSet/>
      <dgm:spPr/>
      <dgm:t>
        <a:bodyPr/>
        <a:lstStyle/>
        <a:p>
          <a:endParaRPr lang="nb-NO"/>
        </a:p>
      </dgm:t>
    </dgm:pt>
    <dgm:pt modelId="{3E9C0ED6-507A-4F08-97AD-57C7B76E47F4}" type="sibTrans" cxnId="{2B2DB675-6AB0-45CF-809A-CCEFA971BE6D}">
      <dgm:prSet/>
      <dgm:spPr/>
      <dgm:t>
        <a:bodyPr/>
        <a:lstStyle/>
        <a:p>
          <a:endParaRPr lang="nb-NO"/>
        </a:p>
      </dgm:t>
    </dgm:pt>
    <dgm:pt modelId="{01877885-53EA-4154-8B8F-3C728FCE6864}">
      <dgm:prSet phldrT="[Tekst]"/>
      <dgm:spPr/>
      <dgm:t>
        <a:bodyPr/>
        <a:lstStyle/>
        <a:p>
          <a:r>
            <a:rPr lang="nb-NO" dirty="0"/>
            <a:t>Utarbeide forslag</a:t>
          </a:r>
        </a:p>
      </dgm:t>
    </dgm:pt>
    <dgm:pt modelId="{E69C13E6-229C-4AA9-A83A-8A680F0376BB}" type="parTrans" cxnId="{041AC743-D74C-43CE-999E-4C5897A4520F}">
      <dgm:prSet/>
      <dgm:spPr/>
      <dgm:t>
        <a:bodyPr/>
        <a:lstStyle/>
        <a:p>
          <a:endParaRPr lang="nb-NO"/>
        </a:p>
      </dgm:t>
    </dgm:pt>
    <dgm:pt modelId="{FD9CE1B1-45DE-46CF-B669-9D5D84980A2D}" type="sibTrans" cxnId="{041AC743-D74C-43CE-999E-4C5897A4520F}">
      <dgm:prSet/>
      <dgm:spPr/>
      <dgm:t>
        <a:bodyPr/>
        <a:lstStyle/>
        <a:p>
          <a:endParaRPr lang="nb-NO"/>
        </a:p>
      </dgm:t>
    </dgm:pt>
    <dgm:pt modelId="{6F85B7C9-B786-4C8D-9DD2-ED937FC383BC}">
      <dgm:prSet phldrT="[Tekst]"/>
      <dgm:spPr/>
      <dgm:t>
        <a:bodyPr/>
        <a:lstStyle/>
        <a:p>
          <a:r>
            <a:rPr lang="nb-NO" dirty="0"/>
            <a:t>2</a:t>
          </a:r>
        </a:p>
      </dgm:t>
    </dgm:pt>
    <dgm:pt modelId="{05512909-3F46-4877-93F2-593227A80CBC}" type="parTrans" cxnId="{46965414-C45D-4353-89E5-16154D509B73}">
      <dgm:prSet/>
      <dgm:spPr/>
      <dgm:t>
        <a:bodyPr/>
        <a:lstStyle/>
        <a:p>
          <a:endParaRPr lang="nb-NO"/>
        </a:p>
      </dgm:t>
    </dgm:pt>
    <dgm:pt modelId="{876151E8-3D86-4618-B845-0D01A1C25646}" type="sibTrans" cxnId="{46965414-C45D-4353-89E5-16154D509B73}">
      <dgm:prSet/>
      <dgm:spPr/>
      <dgm:t>
        <a:bodyPr/>
        <a:lstStyle/>
        <a:p>
          <a:endParaRPr lang="nb-NO"/>
        </a:p>
      </dgm:t>
    </dgm:pt>
    <dgm:pt modelId="{9813ABA1-BC9B-4A70-A03C-C2D621D8F312}">
      <dgm:prSet phldrT="[Tekst]"/>
      <dgm:spPr/>
      <dgm:t>
        <a:bodyPr/>
        <a:lstStyle/>
        <a:p>
          <a:r>
            <a:rPr lang="nb-NO" dirty="0"/>
            <a:t>Høring</a:t>
          </a:r>
        </a:p>
      </dgm:t>
    </dgm:pt>
    <dgm:pt modelId="{C55F5046-333A-4E04-AC49-9DF05D9A4198}" type="parTrans" cxnId="{FC76DE37-86E7-42BE-8B45-55E690583048}">
      <dgm:prSet/>
      <dgm:spPr/>
      <dgm:t>
        <a:bodyPr/>
        <a:lstStyle/>
        <a:p>
          <a:endParaRPr lang="nb-NO"/>
        </a:p>
      </dgm:t>
    </dgm:pt>
    <dgm:pt modelId="{95F384DD-CE94-4E97-822A-D981B9633801}" type="sibTrans" cxnId="{FC76DE37-86E7-42BE-8B45-55E690583048}">
      <dgm:prSet/>
      <dgm:spPr/>
      <dgm:t>
        <a:bodyPr/>
        <a:lstStyle/>
        <a:p>
          <a:endParaRPr lang="nb-NO"/>
        </a:p>
      </dgm:t>
    </dgm:pt>
    <dgm:pt modelId="{7904983B-B43A-4B3B-B3CA-CDD4574E093C}">
      <dgm:prSet phldrT="[Tekst]"/>
      <dgm:spPr/>
      <dgm:t>
        <a:bodyPr/>
        <a:lstStyle/>
        <a:p>
          <a:r>
            <a:rPr lang="nb-NO" dirty="0"/>
            <a:t>3</a:t>
          </a:r>
        </a:p>
      </dgm:t>
    </dgm:pt>
    <dgm:pt modelId="{6FE55532-2770-4DCF-AB1E-ACAB429F49B3}" type="parTrans" cxnId="{9542895E-6A60-4DAD-AE2A-25ED19A1F720}">
      <dgm:prSet/>
      <dgm:spPr/>
      <dgm:t>
        <a:bodyPr/>
        <a:lstStyle/>
        <a:p>
          <a:endParaRPr lang="nb-NO"/>
        </a:p>
      </dgm:t>
    </dgm:pt>
    <dgm:pt modelId="{F465A102-7D5A-4F19-9891-3796B64349FD}" type="sibTrans" cxnId="{9542895E-6A60-4DAD-AE2A-25ED19A1F720}">
      <dgm:prSet/>
      <dgm:spPr/>
      <dgm:t>
        <a:bodyPr/>
        <a:lstStyle/>
        <a:p>
          <a:endParaRPr lang="nb-NO"/>
        </a:p>
      </dgm:t>
    </dgm:pt>
    <dgm:pt modelId="{F07FAB4A-AFFF-49D0-9FF9-417352F64D36}">
      <dgm:prSet phldrT="[Tekst]"/>
      <dgm:spPr/>
      <dgm:t>
        <a:bodyPr/>
        <a:lstStyle/>
        <a:p>
          <a:r>
            <a:rPr lang="nb-NO" dirty="0"/>
            <a:t>Oppfølging</a:t>
          </a:r>
        </a:p>
      </dgm:t>
    </dgm:pt>
    <dgm:pt modelId="{A63CA31C-5BB4-4751-94D4-A0D71874D89C}" type="parTrans" cxnId="{9CD10206-2543-498E-881F-79485DA24939}">
      <dgm:prSet/>
      <dgm:spPr/>
      <dgm:t>
        <a:bodyPr/>
        <a:lstStyle/>
        <a:p>
          <a:endParaRPr lang="nb-NO"/>
        </a:p>
      </dgm:t>
    </dgm:pt>
    <dgm:pt modelId="{371CBF54-592A-4539-B154-E69F536BD57C}" type="sibTrans" cxnId="{9CD10206-2543-498E-881F-79485DA24939}">
      <dgm:prSet/>
      <dgm:spPr/>
      <dgm:t>
        <a:bodyPr/>
        <a:lstStyle/>
        <a:p>
          <a:endParaRPr lang="nb-NO"/>
        </a:p>
      </dgm:t>
    </dgm:pt>
    <dgm:pt modelId="{23CB5CB6-5E01-4871-9AEE-C7114041A76A}" type="pres">
      <dgm:prSet presAssocID="{9AD6F8EF-47ED-457D-91C1-1CD2AA97FF33}" presName="linearFlow" presStyleCnt="0">
        <dgm:presLayoutVars>
          <dgm:dir/>
          <dgm:animLvl val="lvl"/>
          <dgm:resizeHandles val="exact"/>
        </dgm:presLayoutVars>
      </dgm:prSet>
      <dgm:spPr/>
    </dgm:pt>
    <dgm:pt modelId="{B1ADE0CB-D3B1-4052-9620-2A0F52CE3C30}" type="pres">
      <dgm:prSet presAssocID="{35997095-024A-42AB-9219-B04055FE7FC9}" presName="composite" presStyleCnt="0"/>
      <dgm:spPr/>
    </dgm:pt>
    <dgm:pt modelId="{ABA4E314-DCCF-48E6-A2A7-9E282F05D858}" type="pres">
      <dgm:prSet presAssocID="{35997095-024A-42AB-9219-B04055FE7FC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5C0D900-D05B-4A4E-9970-0862E046F225}" type="pres">
      <dgm:prSet presAssocID="{35997095-024A-42AB-9219-B04055FE7FC9}" presName="descendantText" presStyleLbl="alignAcc1" presStyleIdx="0" presStyleCnt="3">
        <dgm:presLayoutVars>
          <dgm:bulletEnabled val="1"/>
        </dgm:presLayoutVars>
      </dgm:prSet>
      <dgm:spPr/>
    </dgm:pt>
    <dgm:pt modelId="{2086D293-AE35-4FBB-B3BF-544BF51D94B9}" type="pres">
      <dgm:prSet presAssocID="{3E9C0ED6-507A-4F08-97AD-57C7B76E47F4}" presName="sp" presStyleCnt="0"/>
      <dgm:spPr/>
    </dgm:pt>
    <dgm:pt modelId="{E2B8272A-B0FC-4480-9283-83595B6C36DC}" type="pres">
      <dgm:prSet presAssocID="{6F85B7C9-B786-4C8D-9DD2-ED937FC383BC}" presName="composite" presStyleCnt="0"/>
      <dgm:spPr/>
    </dgm:pt>
    <dgm:pt modelId="{6DA62665-6F20-4D99-8133-DED8C18CAD5C}" type="pres">
      <dgm:prSet presAssocID="{6F85B7C9-B786-4C8D-9DD2-ED937FC383B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2F45231-9AEB-4364-8E7A-588E64CD46A3}" type="pres">
      <dgm:prSet presAssocID="{6F85B7C9-B786-4C8D-9DD2-ED937FC383BC}" presName="descendantText" presStyleLbl="alignAcc1" presStyleIdx="1" presStyleCnt="3" custLinFactNeighborX="0" custLinFactNeighborY="-3193">
        <dgm:presLayoutVars>
          <dgm:bulletEnabled val="1"/>
        </dgm:presLayoutVars>
      </dgm:prSet>
      <dgm:spPr/>
    </dgm:pt>
    <dgm:pt modelId="{8D768CC1-3257-4533-8D93-FEE67E46110F}" type="pres">
      <dgm:prSet presAssocID="{876151E8-3D86-4618-B845-0D01A1C25646}" presName="sp" presStyleCnt="0"/>
      <dgm:spPr/>
    </dgm:pt>
    <dgm:pt modelId="{B652B0C9-14A0-4A4D-982A-6C76E4678A81}" type="pres">
      <dgm:prSet presAssocID="{7904983B-B43A-4B3B-B3CA-CDD4574E093C}" presName="composite" presStyleCnt="0"/>
      <dgm:spPr/>
    </dgm:pt>
    <dgm:pt modelId="{299D9347-179A-47B2-8D8A-177971EE64E2}" type="pres">
      <dgm:prSet presAssocID="{7904983B-B43A-4B3B-B3CA-CDD4574E093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BAFCB1E-3565-4949-8DB1-8BCDF20F38B0}" type="pres">
      <dgm:prSet presAssocID="{7904983B-B43A-4B3B-B3CA-CDD4574E093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CD10206-2543-498E-881F-79485DA24939}" srcId="{7904983B-B43A-4B3B-B3CA-CDD4574E093C}" destId="{F07FAB4A-AFFF-49D0-9FF9-417352F64D36}" srcOrd="0" destOrd="0" parTransId="{A63CA31C-5BB4-4751-94D4-A0D71874D89C}" sibTransId="{371CBF54-592A-4539-B154-E69F536BD57C}"/>
    <dgm:cxn modelId="{46965414-C45D-4353-89E5-16154D509B73}" srcId="{9AD6F8EF-47ED-457D-91C1-1CD2AA97FF33}" destId="{6F85B7C9-B786-4C8D-9DD2-ED937FC383BC}" srcOrd="1" destOrd="0" parTransId="{05512909-3F46-4877-93F2-593227A80CBC}" sibTransId="{876151E8-3D86-4618-B845-0D01A1C25646}"/>
    <dgm:cxn modelId="{55CC2E2B-16B4-4DB8-8817-C3838D01036B}" type="presOf" srcId="{6F85B7C9-B786-4C8D-9DD2-ED937FC383BC}" destId="{6DA62665-6F20-4D99-8133-DED8C18CAD5C}" srcOrd="0" destOrd="0" presId="urn:microsoft.com/office/officeart/2005/8/layout/chevron2"/>
    <dgm:cxn modelId="{B23A362E-ED5C-465A-8587-3916468F2474}" type="presOf" srcId="{9AD6F8EF-47ED-457D-91C1-1CD2AA97FF33}" destId="{23CB5CB6-5E01-4871-9AEE-C7114041A76A}" srcOrd="0" destOrd="0" presId="urn:microsoft.com/office/officeart/2005/8/layout/chevron2"/>
    <dgm:cxn modelId="{FC76DE37-86E7-42BE-8B45-55E690583048}" srcId="{6F85B7C9-B786-4C8D-9DD2-ED937FC383BC}" destId="{9813ABA1-BC9B-4A70-A03C-C2D621D8F312}" srcOrd="0" destOrd="0" parTransId="{C55F5046-333A-4E04-AC49-9DF05D9A4198}" sibTransId="{95F384DD-CE94-4E97-822A-D981B9633801}"/>
    <dgm:cxn modelId="{9542895E-6A60-4DAD-AE2A-25ED19A1F720}" srcId="{9AD6F8EF-47ED-457D-91C1-1CD2AA97FF33}" destId="{7904983B-B43A-4B3B-B3CA-CDD4574E093C}" srcOrd="2" destOrd="0" parTransId="{6FE55532-2770-4DCF-AB1E-ACAB429F49B3}" sibTransId="{F465A102-7D5A-4F19-9891-3796B64349FD}"/>
    <dgm:cxn modelId="{F7E2A763-925D-41CF-AD81-BB7E6553E07B}" type="presOf" srcId="{9813ABA1-BC9B-4A70-A03C-C2D621D8F312}" destId="{12F45231-9AEB-4364-8E7A-588E64CD46A3}" srcOrd="0" destOrd="0" presId="urn:microsoft.com/office/officeart/2005/8/layout/chevron2"/>
    <dgm:cxn modelId="{041AC743-D74C-43CE-999E-4C5897A4520F}" srcId="{35997095-024A-42AB-9219-B04055FE7FC9}" destId="{01877885-53EA-4154-8B8F-3C728FCE6864}" srcOrd="0" destOrd="0" parTransId="{E69C13E6-229C-4AA9-A83A-8A680F0376BB}" sibTransId="{FD9CE1B1-45DE-46CF-B669-9D5D84980A2D}"/>
    <dgm:cxn modelId="{6FF37269-6A38-4490-B1A9-00D8EA7488B3}" type="presOf" srcId="{35997095-024A-42AB-9219-B04055FE7FC9}" destId="{ABA4E314-DCCF-48E6-A2A7-9E282F05D858}" srcOrd="0" destOrd="0" presId="urn:microsoft.com/office/officeart/2005/8/layout/chevron2"/>
    <dgm:cxn modelId="{2B2DB675-6AB0-45CF-809A-CCEFA971BE6D}" srcId="{9AD6F8EF-47ED-457D-91C1-1CD2AA97FF33}" destId="{35997095-024A-42AB-9219-B04055FE7FC9}" srcOrd="0" destOrd="0" parTransId="{66A828B1-65B3-439E-9EB6-7F1A6260F6F8}" sibTransId="{3E9C0ED6-507A-4F08-97AD-57C7B76E47F4}"/>
    <dgm:cxn modelId="{DC4E4389-0241-40C7-A7D7-1BFD198F76F3}" type="presOf" srcId="{7904983B-B43A-4B3B-B3CA-CDD4574E093C}" destId="{299D9347-179A-47B2-8D8A-177971EE64E2}" srcOrd="0" destOrd="0" presId="urn:microsoft.com/office/officeart/2005/8/layout/chevron2"/>
    <dgm:cxn modelId="{DCDE619A-E42C-4B33-9A19-0563EE219C1A}" type="presOf" srcId="{F07FAB4A-AFFF-49D0-9FF9-417352F64D36}" destId="{EBAFCB1E-3565-4949-8DB1-8BCDF20F38B0}" srcOrd="0" destOrd="0" presId="urn:microsoft.com/office/officeart/2005/8/layout/chevron2"/>
    <dgm:cxn modelId="{A48774DD-8832-48A7-9738-C87A76EEB318}" type="presOf" srcId="{01877885-53EA-4154-8B8F-3C728FCE6864}" destId="{B5C0D900-D05B-4A4E-9970-0862E046F225}" srcOrd="0" destOrd="0" presId="urn:microsoft.com/office/officeart/2005/8/layout/chevron2"/>
    <dgm:cxn modelId="{65B296F4-0F3D-4AD1-8BAE-84D3AE5F3851}" type="presParOf" srcId="{23CB5CB6-5E01-4871-9AEE-C7114041A76A}" destId="{B1ADE0CB-D3B1-4052-9620-2A0F52CE3C30}" srcOrd="0" destOrd="0" presId="urn:microsoft.com/office/officeart/2005/8/layout/chevron2"/>
    <dgm:cxn modelId="{2C2B99C1-B2E2-4797-AF7F-E5532EAFE28A}" type="presParOf" srcId="{B1ADE0CB-D3B1-4052-9620-2A0F52CE3C30}" destId="{ABA4E314-DCCF-48E6-A2A7-9E282F05D858}" srcOrd="0" destOrd="0" presId="urn:microsoft.com/office/officeart/2005/8/layout/chevron2"/>
    <dgm:cxn modelId="{8BEA98DB-825C-4C66-82D0-A3B9750FF481}" type="presParOf" srcId="{B1ADE0CB-D3B1-4052-9620-2A0F52CE3C30}" destId="{B5C0D900-D05B-4A4E-9970-0862E046F225}" srcOrd="1" destOrd="0" presId="urn:microsoft.com/office/officeart/2005/8/layout/chevron2"/>
    <dgm:cxn modelId="{09E34FDE-45F5-4103-8584-3FD9056A8CC0}" type="presParOf" srcId="{23CB5CB6-5E01-4871-9AEE-C7114041A76A}" destId="{2086D293-AE35-4FBB-B3BF-544BF51D94B9}" srcOrd="1" destOrd="0" presId="urn:microsoft.com/office/officeart/2005/8/layout/chevron2"/>
    <dgm:cxn modelId="{74968CD2-F385-4A0E-B600-8F22FB647F01}" type="presParOf" srcId="{23CB5CB6-5E01-4871-9AEE-C7114041A76A}" destId="{E2B8272A-B0FC-4480-9283-83595B6C36DC}" srcOrd="2" destOrd="0" presId="urn:microsoft.com/office/officeart/2005/8/layout/chevron2"/>
    <dgm:cxn modelId="{79039EF6-107A-464D-8CA5-324067035626}" type="presParOf" srcId="{E2B8272A-B0FC-4480-9283-83595B6C36DC}" destId="{6DA62665-6F20-4D99-8133-DED8C18CAD5C}" srcOrd="0" destOrd="0" presId="urn:microsoft.com/office/officeart/2005/8/layout/chevron2"/>
    <dgm:cxn modelId="{6B6B60CF-8100-4B8D-8274-928D6E6EB6C4}" type="presParOf" srcId="{E2B8272A-B0FC-4480-9283-83595B6C36DC}" destId="{12F45231-9AEB-4364-8E7A-588E64CD46A3}" srcOrd="1" destOrd="0" presId="urn:microsoft.com/office/officeart/2005/8/layout/chevron2"/>
    <dgm:cxn modelId="{3DFD08CA-31A8-4D3C-83D9-E1326367C200}" type="presParOf" srcId="{23CB5CB6-5E01-4871-9AEE-C7114041A76A}" destId="{8D768CC1-3257-4533-8D93-FEE67E46110F}" srcOrd="3" destOrd="0" presId="urn:microsoft.com/office/officeart/2005/8/layout/chevron2"/>
    <dgm:cxn modelId="{28C5179D-B8FB-4215-B177-B405D8CD82E8}" type="presParOf" srcId="{23CB5CB6-5E01-4871-9AEE-C7114041A76A}" destId="{B652B0C9-14A0-4A4D-982A-6C76E4678A81}" srcOrd="4" destOrd="0" presId="urn:microsoft.com/office/officeart/2005/8/layout/chevron2"/>
    <dgm:cxn modelId="{954B652F-768C-47D7-AED7-213FDA813918}" type="presParOf" srcId="{B652B0C9-14A0-4A4D-982A-6C76E4678A81}" destId="{299D9347-179A-47B2-8D8A-177971EE64E2}" srcOrd="0" destOrd="0" presId="urn:microsoft.com/office/officeart/2005/8/layout/chevron2"/>
    <dgm:cxn modelId="{C39C2F43-5BC8-4EBF-A2E0-3A9600194263}" type="presParOf" srcId="{B652B0C9-14A0-4A4D-982A-6C76E4678A81}" destId="{EBAFCB1E-3565-4949-8DB1-8BCDF20F38B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F6F395-66FB-43B2-8435-97E2F942BC79}" type="doc">
      <dgm:prSet loTypeId="urn:microsoft.com/office/officeart/2005/8/layout/vList4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nb-NO"/>
        </a:p>
      </dgm:t>
    </dgm:pt>
    <dgm:pt modelId="{20B93032-9F49-4D4B-A2AC-7F854EA55369}">
      <dgm:prSet phldrT="[Tekst]"/>
      <dgm:spPr/>
      <dgm:t>
        <a:bodyPr/>
        <a:lstStyle/>
        <a:p>
          <a:r>
            <a:rPr lang="nb-NO" dirty="0" err="1"/>
            <a:t>eMelding</a:t>
          </a:r>
          <a:endParaRPr lang="nb-NO" dirty="0"/>
        </a:p>
      </dgm:t>
    </dgm:pt>
    <dgm:pt modelId="{D5E665DE-FB93-4B93-8E92-05DFE7E6F04D}" type="parTrans" cxnId="{3DDEC10A-87B2-4D4C-94CD-D46B0E8A80D6}">
      <dgm:prSet/>
      <dgm:spPr/>
      <dgm:t>
        <a:bodyPr/>
        <a:lstStyle/>
        <a:p>
          <a:endParaRPr lang="nb-NO"/>
        </a:p>
      </dgm:t>
    </dgm:pt>
    <dgm:pt modelId="{021F5CD0-2D9E-4DF4-9A9F-FAD2B7A00B23}" type="sibTrans" cxnId="{3DDEC10A-87B2-4D4C-94CD-D46B0E8A80D6}">
      <dgm:prSet/>
      <dgm:spPr/>
      <dgm:t>
        <a:bodyPr/>
        <a:lstStyle/>
        <a:p>
          <a:endParaRPr lang="nb-NO"/>
        </a:p>
      </dgm:t>
    </dgm:pt>
    <dgm:pt modelId="{1B03A803-D526-4F23-B159-BF38CC518B76}">
      <dgm:prSet phldrT="[Tekst]"/>
      <dgm:spPr/>
      <dgm:t>
        <a:bodyPr/>
        <a:lstStyle/>
        <a:p>
          <a:r>
            <a:rPr lang="nb-NO" dirty="0"/>
            <a:t>Høring</a:t>
          </a:r>
        </a:p>
      </dgm:t>
    </dgm:pt>
    <dgm:pt modelId="{B18B1E56-86E3-4EF6-8E49-77D4AB7D0488}" type="parTrans" cxnId="{BD911205-3492-42C9-BCF1-B16B16DA323D}">
      <dgm:prSet/>
      <dgm:spPr/>
      <dgm:t>
        <a:bodyPr/>
        <a:lstStyle/>
        <a:p>
          <a:endParaRPr lang="nb-NO"/>
        </a:p>
      </dgm:t>
    </dgm:pt>
    <dgm:pt modelId="{93086417-8246-46F8-8F86-631C201F8AB4}" type="sibTrans" cxnId="{BD911205-3492-42C9-BCF1-B16B16DA323D}">
      <dgm:prSet/>
      <dgm:spPr/>
      <dgm:t>
        <a:bodyPr/>
        <a:lstStyle/>
        <a:p>
          <a:endParaRPr lang="nb-NO"/>
        </a:p>
      </dgm:t>
    </dgm:pt>
    <dgm:pt modelId="{6A09DB79-B88C-4E02-9F70-6C5A780699C7}">
      <dgm:prSet phldrT="[Tekst]"/>
      <dgm:spPr/>
      <dgm:t>
        <a:bodyPr/>
        <a:lstStyle/>
        <a:p>
          <a:r>
            <a:rPr lang="nb-NO" dirty="0"/>
            <a:t>Oppfølging</a:t>
          </a:r>
        </a:p>
      </dgm:t>
    </dgm:pt>
    <dgm:pt modelId="{DBB9A20B-D06B-44A7-B68A-33AF1FB78A91}" type="parTrans" cxnId="{2151187D-C70C-4651-8E99-0173964A2CFD}">
      <dgm:prSet/>
      <dgm:spPr/>
      <dgm:t>
        <a:bodyPr/>
        <a:lstStyle/>
        <a:p>
          <a:endParaRPr lang="nb-NO"/>
        </a:p>
      </dgm:t>
    </dgm:pt>
    <dgm:pt modelId="{D5F87F85-8378-4619-A10F-EC427A298688}" type="sibTrans" cxnId="{2151187D-C70C-4651-8E99-0173964A2CFD}">
      <dgm:prSet/>
      <dgm:spPr/>
      <dgm:t>
        <a:bodyPr/>
        <a:lstStyle/>
        <a:p>
          <a:endParaRPr lang="nb-NO"/>
        </a:p>
      </dgm:t>
    </dgm:pt>
    <dgm:pt modelId="{9092045C-7980-4946-87F5-5662CD0D393E}">
      <dgm:prSet phldrT="[Tekst]"/>
      <dgm:spPr/>
      <dgm:t>
        <a:bodyPr/>
        <a:lstStyle/>
        <a:p>
          <a:r>
            <a:rPr lang="nb-NO" dirty="0" err="1"/>
            <a:t>eOppslag</a:t>
          </a:r>
          <a:endParaRPr lang="nb-NO" dirty="0"/>
        </a:p>
      </dgm:t>
    </dgm:pt>
    <dgm:pt modelId="{44AEF407-AC26-43F8-8439-0568B3F3D0D8}" type="parTrans" cxnId="{09A5ACC5-D04A-4AFE-BBB3-FD3A8E1DAAB4}">
      <dgm:prSet/>
      <dgm:spPr/>
      <dgm:t>
        <a:bodyPr/>
        <a:lstStyle/>
        <a:p>
          <a:endParaRPr lang="nb-NO"/>
        </a:p>
      </dgm:t>
    </dgm:pt>
    <dgm:pt modelId="{E0B91772-79F8-4753-8528-DDF46E192256}" type="sibTrans" cxnId="{09A5ACC5-D04A-4AFE-BBB3-FD3A8E1DAAB4}">
      <dgm:prSet/>
      <dgm:spPr/>
      <dgm:t>
        <a:bodyPr/>
        <a:lstStyle/>
        <a:p>
          <a:endParaRPr lang="nb-NO"/>
        </a:p>
      </dgm:t>
    </dgm:pt>
    <dgm:pt modelId="{08182631-A961-4E1A-BD3F-2F97F6AB8D14}">
      <dgm:prSet phldrT="[Tekst]"/>
      <dgm:spPr/>
      <dgm:t>
        <a:bodyPr/>
        <a:lstStyle/>
        <a:p>
          <a:r>
            <a:rPr lang="nb-NO" dirty="0"/>
            <a:t>Lag forslag</a:t>
          </a:r>
        </a:p>
      </dgm:t>
    </dgm:pt>
    <dgm:pt modelId="{256A3DD6-5391-4085-8EBB-B1DF13585B28}" type="parTrans" cxnId="{B890E7CB-42BB-47A4-9F56-9C3C41216CD7}">
      <dgm:prSet/>
      <dgm:spPr/>
      <dgm:t>
        <a:bodyPr/>
        <a:lstStyle/>
        <a:p>
          <a:endParaRPr lang="nb-NO"/>
        </a:p>
      </dgm:t>
    </dgm:pt>
    <dgm:pt modelId="{971FDA6A-776A-4B43-B5AA-D30589EE271E}" type="sibTrans" cxnId="{B890E7CB-42BB-47A4-9F56-9C3C41216CD7}">
      <dgm:prSet/>
      <dgm:spPr/>
      <dgm:t>
        <a:bodyPr/>
        <a:lstStyle/>
        <a:p>
          <a:endParaRPr lang="nb-NO"/>
        </a:p>
      </dgm:t>
    </dgm:pt>
    <dgm:pt modelId="{770E0C1B-FA33-4AC0-B83A-8A24E23CB440}">
      <dgm:prSet phldrT="[Tekst]"/>
      <dgm:spPr/>
      <dgm:t>
        <a:bodyPr/>
        <a:lstStyle/>
        <a:p>
          <a:r>
            <a:rPr lang="nb-NO" dirty="0"/>
            <a:t>Høring</a:t>
          </a:r>
        </a:p>
      </dgm:t>
    </dgm:pt>
    <dgm:pt modelId="{0944D440-1A52-460D-B63E-CC390F003160}" type="parTrans" cxnId="{73DCF639-5596-4532-AB54-B811A0D709D5}">
      <dgm:prSet/>
      <dgm:spPr/>
      <dgm:t>
        <a:bodyPr/>
        <a:lstStyle/>
        <a:p>
          <a:endParaRPr lang="nb-NO"/>
        </a:p>
      </dgm:t>
    </dgm:pt>
    <dgm:pt modelId="{FCB0A3AE-8745-4F5B-A66D-9205CAAF186E}" type="sibTrans" cxnId="{73DCF639-5596-4532-AB54-B811A0D709D5}">
      <dgm:prSet/>
      <dgm:spPr/>
      <dgm:t>
        <a:bodyPr/>
        <a:lstStyle/>
        <a:p>
          <a:endParaRPr lang="nb-NO"/>
        </a:p>
      </dgm:t>
    </dgm:pt>
    <dgm:pt modelId="{228B9573-3F37-4144-B85F-D82D66E47F3B}">
      <dgm:prSet phldrT="[Tekst]"/>
      <dgm:spPr/>
      <dgm:t>
        <a:bodyPr/>
        <a:lstStyle/>
        <a:p>
          <a:r>
            <a:rPr lang="nb-NO" dirty="0" err="1"/>
            <a:t>eNotifikasjon</a:t>
          </a:r>
          <a:endParaRPr lang="nb-NO" dirty="0"/>
        </a:p>
      </dgm:t>
    </dgm:pt>
    <dgm:pt modelId="{77E2A2A2-398D-4237-A4D5-AA290E7B2EDA}" type="parTrans" cxnId="{57024071-A7A4-414C-89F8-F371F21A40BF}">
      <dgm:prSet/>
      <dgm:spPr/>
      <dgm:t>
        <a:bodyPr/>
        <a:lstStyle/>
        <a:p>
          <a:endParaRPr lang="nb-NO"/>
        </a:p>
      </dgm:t>
    </dgm:pt>
    <dgm:pt modelId="{8D437362-6065-4413-A367-DA4E5F7757B7}" type="sibTrans" cxnId="{57024071-A7A4-414C-89F8-F371F21A40BF}">
      <dgm:prSet/>
      <dgm:spPr/>
      <dgm:t>
        <a:bodyPr/>
        <a:lstStyle/>
        <a:p>
          <a:endParaRPr lang="nb-NO"/>
        </a:p>
      </dgm:t>
    </dgm:pt>
    <dgm:pt modelId="{759AD8A1-C0E4-4CBD-849A-BAC8B4F37686}">
      <dgm:prSet phldrT="[Tekst]"/>
      <dgm:spPr/>
      <dgm:t>
        <a:bodyPr/>
        <a:lstStyle/>
        <a:p>
          <a:r>
            <a:rPr lang="nb-NO" dirty="0"/>
            <a:t>Lag forslag</a:t>
          </a:r>
        </a:p>
      </dgm:t>
    </dgm:pt>
    <dgm:pt modelId="{89825181-6BDC-47F0-A254-FDDA7BBA5A09}" type="parTrans" cxnId="{FC246D6F-4327-476A-BEB4-9FA9CCFC9A55}">
      <dgm:prSet/>
      <dgm:spPr/>
      <dgm:t>
        <a:bodyPr/>
        <a:lstStyle/>
        <a:p>
          <a:endParaRPr lang="nb-NO"/>
        </a:p>
      </dgm:t>
    </dgm:pt>
    <dgm:pt modelId="{8BCA5ADE-F6DA-49C2-8350-C33D82A2DB52}" type="sibTrans" cxnId="{FC246D6F-4327-476A-BEB4-9FA9CCFC9A55}">
      <dgm:prSet/>
      <dgm:spPr/>
      <dgm:t>
        <a:bodyPr/>
        <a:lstStyle/>
        <a:p>
          <a:endParaRPr lang="nb-NO"/>
        </a:p>
      </dgm:t>
    </dgm:pt>
    <dgm:pt modelId="{B2A3AB40-2126-4C08-90EA-2F23E85AF8CD}">
      <dgm:prSet phldrT="[Tekst]"/>
      <dgm:spPr/>
      <dgm:t>
        <a:bodyPr/>
        <a:lstStyle/>
        <a:p>
          <a:r>
            <a:rPr lang="nb-NO" dirty="0"/>
            <a:t>Høring</a:t>
          </a:r>
        </a:p>
      </dgm:t>
    </dgm:pt>
    <dgm:pt modelId="{AF692C48-860F-4579-94B0-33C04F4165B4}" type="parTrans" cxnId="{E0FC9595-06F6-4C0B-9F99-48BB5A913572}">
      <dgm:prSet/>
      <dgm:spPr/>
      <dgm:t>
        <a:bodyPr/>
        <a:lstStyle/>
        <a:p>
          <a:endParaRPr lang="nb-NO"/>
        </a:p>
      </dgm:t>
    </dgm:pt>
    <dgm:pt modelId="{4E0419AB-577F-4635-BDFA-CA10F5DA6357}" type="sibTrans" cxnId="{E0FC9595-06F6-4C0B-9F99-48BB5A913572}">
      <dgm:prSet/>
      <dgm:spPr/>
      <dgm:t>
        <a:bodyPr/>
        <a:lstStyle/>
        <a:p>
          <a:endParaRPr lang="nb-NO"/>
        </a:p>
      </dgm:t>
    </dgm:pt>
    <dgm:pt modelId="{4960C6F2-E12C-46B9-B290-8AA52C81113B}">
      <dgm:prSet phldrT="[Tekst]"/>
      <dgm:spPr/>
      <dgm:t>
        <a:bodyPr/>
        <a:lstStyle/>
        <a:p>
          <a:r>
            <a:rPr lang="nb-NO" dirty="0"/>
            <a:t>Oppfølging</a:t>
          </a:r>
        </a:p>
      </dgm:t>
    </dgm:pt>
    <dgm:pt modelId="{C69F09E7-E1F2-411B-8A23-F84E90151B39}" type="parTrans" cxnId="{2B43E764-9D5B-44F8-90CC-C4EFE0EA79D5}">
      <dgm:prSet/>
      <dgm:spPr/>
      <dgm:t>
        <a:bodyPr/>
        <a:lstStyle/>
        <a:p>
          <a:endParaRPr lang="nb-NO"/>
        </a:p>
      </dgm:t>
    </dgm:pt>
    <dgm:pt modelId="{DF2DE02C-C413-46EE-BF23-DAE72311647D}" type="sibTrans" cxnId="{2B43E764-9D5B-44F8-90CC-C4EFE0EA79D5}">
      <dgm:prSet/>
      <dgm:spPr/>
      <dgm:t>
        <a:bodyPr/>
        <a:lstStyle/>
        <a:p>
          <a:endParaRPr lang="nb-NO"/>
        </a:p>
      </dgm:t>
    </dgm:pt>
    <dgm:pt modelId="{27586DAC-07E9-44E3-85DA-4009A293837D}">
      <dgm:prSet phldrT="[Tekst]"/>
      <dgm:spPr/>
      <dgm:t>
        <a:bodyPr/>
        <a:lstStyle/>
        <a:p>
          <a:r>
            <a:rPr lang="nb-NO" strike="sngStrike" dirty="0"/>
            <a:t>Lag forslag</a:t>
          </a:r>
        </a:p>
      </dgm:t>
    </dgm:pt>
    <dgm:pt modelId="{72EF791D-B14A-4889-BE56-EFEE069B1630}" type="parTrans" cxnId="{B265FFC6-CD49-4DB0-B0BA-318C7FEF29D7}">
      <dgm:prSet/>
      <dgm:spPr/>
      <dgm:t>
        <a:bodyPr/>
        <a:lstStyle/>
        <a:p>
          <a:endParaRPr lang="nb-NO"/>
        </a:p>
      </dgm:t>
    </dgm:pt>
    <dgm:pt modelId="{0ABDF2ED-8155-496B-8091-D59039222771}" type="sibTrans" cxnId="{B265FFC6-CD49-4DB0-B0BA-318C7FEF29D7}">
      <dgm:prSet/>
      <dgm:spPr/>
      <dgm:t>
        <a:bodyPr/>
        <a:lstStyle/>
        <a:p>
          <a:endParaRPr lang="nb-NO"/>
        </a:p>
      </dgm:t>
    </dgm:pt>
    <dgm:pt modelId="{C747BE6D-9D19-4C6B-A2B1-7719D13E496D}">
      <dgm:prSet phldrT="[Tekst]"/>
      <dgm:spPr/>
      <dgm:t>
        <a:bodyPr/>
        <a:lstStyle/>
        <a:p>
          <a:r>
            <a:rPr lang="nb-NO" dirty="0"/>
            <a:t>Oppfølging</a:t>
          </a:r>
        </a:p>
      </dgm:t>
    </dgm:pt>
    <dgm:pt modelId="{5C83592B-12C2-42E6-909D-22EBFB5C0B39}" type="parTrans" cxnId="{303DC885-A2DE-4735-AE03-E3145A768560}">
      <dgm:prSet/>
      <dgm:spPr/>
      <dgm:t>
        <a:bodyPr/>
        <a:lstStyle/>
        <a:p>
          <a:endParaRPr lang="nb-NO"/>
        </a:p>
      </dgm:t>
    </dgm:pt>
    <dgm:pt modelId="{B1861D95-2A38-4E78-8F63-9B9515101C00}" type="sibTrans" cxnId="{303DC885-A2DE-4735-AE03-E3145A768560}">
      <dgm:prSet/>
      <dgm:spPr/>
      <dgm:t>
        <a:bodyPr/>
        <a:lstStyle/>
        <a:p>
          <a:endParaRPr lang="nb-NO"/>
        </a:p>
      </dgm:t>
    </dgm:pt>
    <dgm:pt modelId="{CB59222D-8C91-4A0A-931E-727195CDD76A}" type="pres">
      <dgm:prSet presAssocID="{23F6F395-66FB-43B2-8435-97E2F942BC79}" presName="linear" presStyleCnt="0">
        <dgm:presLayoutVars>
          <dgm:dir/>
          <dgm:resizeHandles val="exact"/>
        </dgm:presLayoutVars>
      </dgm:prSet>
      <dgm:spPr/>
    </dgm:pt>
    <dgm:pt modelId="{1DABD9B8-6E89-4FBC-A8D1-78750EB7C618}" type="pres">
      <dgm:prSet presAssocID="{20B93032-9F49-4D4B-A2AC-7F854EA55369}" presName="comp" presStyleCnt="0"/>
      <dgm:spPr/>
    </dgm:pt>
    <dgm:pt modelId="{31916DCE-64EC-42E5-B77C-A85F01BE0C3F}" type="pres">
      <dgm:prSet presAssocID="{20B93032-9F49-4D4B-A2AC-7F854EA55369}" presName="box" presStyleLbl="node1" presStyleIdx="0" presStyleCnt="3" custLinFactNeighborX="206"/>
      <dgm:spPr/>
    </dgm:pt>
    <dgm:pt modelId="{87371C60-A872-4716-92E8-8AEDC9172192}" type="pres">
      <dgm:prSet presAssocID="{20B93032-9F49-4D4B-A2AC-7F854EA55369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37FA0B2-6039-4649-9250-D7C8C6244DCC}" type="pres">
      <dgm:prSet presAssocID="{20B93032-9F49-4D4B-A2AC-7F854EA55369}" presName="text" presStyleLbl="node1" presStyleIdx="0" presStyleCnt="3">
        <dgm:presLayoutVars>
          <dgm:bulletEnabled val="1"/>
        </dgm:presLayoutVars>
      </dgm:prSet>
      <dgm:spPr/>
    </dgm:pt>
    <dgm:pt modelId="{10CF4913-F9D1-46AC-BD31-4BDA6DC896AC}" type="pres">
      <dgm:prSet presAssocID="{021F5CD0-2D9E-4DF4-9A9F-FAD2B7A00B23}" presName="spacer" presStyleCnt="0"/>
      <dgm:spPr/>
    </dgm:pt>
    <dgm:pt modelId="{C4173E1E-6EEA-4E73-B322-F72D317418EA}" type="pres">
      <dgm:prSet presAssocID="{9092045C-7980-4946-87F5-5662CD0D393E}" presName="comp" presStyleCnt="0"/>
      <dgm:spPr/>
    </dgm:pt>
    <dgm:pt modelId="{33DDC55A-E4CD-4A4B-A6AD-F742748A96B6}" type="pres">
      <dgm:prSet presAssocID="{9092045C-7980-4946-87F5-5662CD0D393E}" presName="box" presStyleLbl="node1" presStyleIdx="1" presStyleCnt="3"/>
      <dgm:spPr/>
    </dgm:pt>
    <dgm:pt modelId="{21034B0B-81AB-49FD-B62C-3ADF5B0BEA89}" type="pres">
      <dgm:prSet presAssocID="{9092045C-7980-4946-87F5-5662CD0D393E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073237EC-5032-48ED-A496-499AE0FE0E8F}" type="pres">
      <dgm:prSet presAssocID="{9092045C-7980-4946-87F5-5662CD0D393E}" presName="text" presStyleLbl="node1" presStyleIdx="1" presStyleCnt="3">
        <dgm:presLayoutVars>
          <dgm:bulletEnabled val="1"/>
        </dgm:presLayoutVars>
      </dgm:prSet>
      <dgm:spPr/>
    </dgm:pt>
    <dgm:pt modelId="{982F62A2-B448-4D5C-8C8E-9E85D97F4416}" type="pres">
      <dgm:prSet presAssocID="{E0B91772-79F8-4753-8528-DDF46E192256}" presName="spacer" presStyleCnt="0"/>
      <dgm:spPr/>
    </dgm:pt>
    <dgm:pt modelId="{34253C14-CB26-4AFB-A462-4D70ED73672A}" type="pres">
      <dgm:prSet presAssocID="{228B9573-3F37-4144-B85F-D82D66E47F3B}" presName="comp" presStyleCnt="0"/>
      <dgm:spPr/>
    </dgm:pt>
    <dgm:pt modelId="{AC900986-B6F3-4FDA-824C-A83E5C6B26C3}" type="pres">
      <dgm:prSet presAssocID="{228B9573-3F37-4144-B85F-D82D66E47F3B}" presName="box" presStyleLbl="node1" presStyleIdx="2" presStyleCnt="3"/>
      <dgm:spPr/>
    </dgm:pt>
    <dgm:pt modelId="{08496CEC-8F2F-4C6B-8C58-B520FEB1FB24}" type="pres">
      <dgm:prSet presAssocID="{228B9573-3F37-4144-B85F-D82D66E47F3B}" presName="img" presStyleLbl="fgImgPlace1" presStyleIdx="2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2A423E6C-978D-4429-B8AC-9A508165C9DF}" type="pres">
      <dgm:prSet presAssocID="{228B9573-3F37-4144-B85F-D82D66E47F3B}" presName="text" presStyleLbl="node1" presStyleIdx="2" presStyleCnt="3">
        <dgm:presLayoutVars>
          <dgm:bulletEnabled val="1"/>
        </dgm:presLayoutVars>
      </dgm:prSet>
      <dgm:spPr/>
    </dgm:pt>
  </dgm:ptLst>
  <dgm:cxnLst>
    <dgm:cxn modelId="{07942C04-52BE-4F7E-B16B-68E4010AA13E}" type="presOf" srcId="{9092045C-7980-4946-87F5-5662CD0D393E}" destId="{33DDC55A-E4CD-4A4B-A6AD-F742748A96B6}" srcOrd="0" destOrd="0" presId="urn:microsoft.com/office/officeart/2005/8/layout/vList4"/>
    <dgm:cxn modelId="{BD911205-3492-42C9-BCF1-B16B16DA323D}" srcId="{20B93032-9F49-4D4B-A2AC-7F854EA55369}" destId="{1B03A803-D526-4F23-B159-BF38CC518B76}" srcOrd="1" destOrd="0" parTransId="{B18B1E56-86E3-4EF6-8E49-77D4AB7D0488}" sibTransId="{93086417-8246-46F8-8F86-631C201F8AB4}"/>
    <dgm:cxn modelId="{3DDEC10A-87B2-4D4C-94CD-D46B0E8A80D6}" srcId="{23F6F395-66FB-43B2-8435-97E2F942BC79}" destId="{20B93032-9F49-4D4B-A2AC-7F854EA55369}" srcOrd="0" destOrd="0" parTransId="{D5E665DE-FB93-4B93-8E92-05DFE7E6F04D}" sibTransId="{021F5CD0-2D9E-4DF4-9A9F-FAD2B7A00B23}"/>
    <dgm:cxn modelId="{3459950B-D6E1-4B7B-88FB-D0859CF9D320}" type="presOf" srcId="{6A09DB79-B88C-4E02-9F70-6C5A780699C7}" destId="{C37FA0B2-6039-4649-9250-D7C8C6244DCC}" srcOrd="1" destOrd="3" presId="urn:microsoft.com/office/officeart/2005/8/layout/vList4"/>
    <dgm:cxn modelId="{106C9E17-9F95-4913-8438-3FEFF743BAAD}" type="presOf" srcId="{9092045C-7980-4946-87F5-5662CD0D393E}" destId="{073237EC-5032-48ED-A496-499AE0FE0E8F}" srcOrd="1" destOrd="0" presId="urn:microsoft.com/office/officeart/2005/8/layout/vList4"/>
    <dgm:cxn modelId="{DB01E91A-DB60-43DB-AEBB-6F8E7C6D644C}" type="presOf" srcId="{B2A3AB40-2126-4C08-90EA-2F23E85AF8CD}" destId="{AC900986-B6F3-4FDA-824C-A83E5C6B26C3}" srcOrd="0" destOrd="2" presId="urn:microsoft.com/office/officeart/2005/8/layout/vList4"/>
    <dgm:cxn modelId="{7975271F-C609-428F-87F0-BCA34C87DE31}" type="presOf" srcId="{1B03A803-D526-4F23-B159-BF38CC518B76}" destId="{31916DCE-64EC-42E5-B77C-A85F01BE0C3F}" srcOrd="0" destOrd="2" presId="urn:microsoft.com/office/officeart/2005/8/layout/vList4"/>
    <dgm:cxn modelId="{73DCF639-5596-4532-AB54-B811A0D709D5}" srcId="{9092045C-7980-4946-87F5-5662CD0D393E}" destId="{770E0C1B-FA33-4AC0-B83A-8A24E23CB440}" srcOrd="1" destOrd="0" parTransId="{0944D440-1A52-460D-B63E-CC390F003160}" sibTransId="{FCB0A3AE-8745-4F5B-A66D-9205CAAF186E}"/>
    <dgm:cxn modelId="{84F6D63D-BB83-4D88-8BDA-6D4049FEB1BA}" type="presOf" srcId="{27586DAC-07E9-44E3-85DA-4009A293837D}" destId="{C37FA0B2-6039-4649-9250-D7C8C6244DCC}" srcOrd="1" destOrd="1" presId="urn:microsoft.com/office/officeart/2005/8/layout/vList4"/>
    <dgm:cxn modelId="{3D70CA3E-B63D-4500-8895-9D91C71993C2}" type="presOf" srcId="{08182631-A961-4E1A-BD3F-2F97F6AB8D14}" destId="{33DDC55A-E4CD-4A4B-A6AD-F742748A96B6}" srcOrd="0" destOrd="1" presId="urn:microsoft.com/office/officeart/2005/8/layout/vList4"/>
    <dgm:cxn modelId="{5A9D965C-0B8F-44E4-ACE5-F29064B65E94}" type="presOf" srcId="{770E0C1B-FA33-4AC0-B83A-8A24E23CB440}" destId="{33DDC55A-E4CD-4A4B-A6AD-F742748A96B6}" srcOrd="0" destOrd="2" presId="urn:microsoft.com/office/officeart/2005/8/layout/vList4"/>
    <dgm:cxn modelId="{3112EE5C-CEB7-4560-BF78-6485D8352282}" type="presOf" srcId="{27586DAC-07E9-44E3-85DA-4009A293837D}" destId="{31916DCE-64EC-42E5-B77C-A85F01BE0C3F}" srcOrd="0" destOrd="1" presId="urn:microsoft.com/office/officeart/2005/8/layout/vList4"/>
    <dgm:cxn modelId="{65E36664-F71B-48B7-AFC3-E5FBCD9552D4}" type="presOf" srcId="{C747BE6D-9D19-4C6B-A2B1-7719D13E496D}" destId="{AC900986-B6F3-4FDA-824C-A83E5C6B26C3}" srcOrd="0" destOrd="3" presId="urn:microsoft.com/office/officeart/2005/8/layout/vList4"/>
    <dgm:cxn modelId="{2B43E764-9D5B-44F8-90CC-C4EFE0EA79D5}" srcId="{9092045C-7980-4946-87F5-5662CD0D393E}" destId="{4960C6F2-E12C-46B9-B290-8AA52C81113B}" srcOrd="2" destOrd="0" parTransId="{C69F09E7-E1F2-411B-8A23-F84E90151B39}" sibTransId="{DF2DE02C-C413-46EE-BF23-DAE72311647D}"/>
    <dgm:cxn modelId="{E813206A-47DC-4510-8EAB-C55B2C4AA1DA}" type="presOf" srcId="{B2A3AB40-2126-4C08-90EA-2F23E85AF8CD}" destId="{2A423E6C-978D-4429-B8AC-9A508165C9DF}" srcOrd="1" destOrd="2" presId="urn:microsoft.com/office/officeart/2005/8/layout/vList4"/>
    <dgm:cxn modelId="{FC246D6F-4327-476A-BEB4-9FA9CCFC9A55}" srcId="{228B9573-3F37-4144-B85F-D82D66E47F3B}" destId="{759AD8A1-C0E4-4CBD-849A-BAC8B4F37686}" srcOrd="0" destOrd="0" parTransId="{89825181-6BDC-47F0-A254-FDDA7BBA5A09}" sibTransId="{8BCA5ADE-F6DA-49C2-8350-C33D82A2DB52}"/>
    <dgm:cxn modelId="{57024071-A7A4-414C-89F8-F371F21A40BF}" srcId="{23F6F395-66FB-43B2-8435-97E2F942BC79}" destId="{228B9573-3F37-4144-B85F-D82D66E47F3B}" srcOrd="2" destOrd="0" parTransId="{77E2A2A2-398D-4237-A4D5-AA290E7B2EDA}" sibTransId="{8D437362-6065-4413-A367-DA4E5F7757B7}"/>
    <dgm:cxn modelId="{1D350775-5EBD-48C9-9928-5F09321D1B37}" type="presOf" srcId="{4960C6F2-E12C-46B9-B290-8AA52C81113B}" destId="{33DDC55A-E4CD-4A4B-A6AD-F742748A96B6}" srcOrd="0" destOrd="3" presId="urn:microsoft.com/office/officeart/2005/8/layout/vList4"/>
    <dgm:cxn modelId="{9DF4A155-5F27-4E8C-8CD6-FE5A40B158A6}" type="presOf" srcId="{759AD8A1-C0E4-4CBD-849A-BAC8B4F37686}" destId="{AC900986-B6F3-4FDA-824C-A83E5C6B26C3}" srcOrd="0" destOrd="1" presId="urn:microsoft.com/office/officeart/2005/8/layout/vList4"/>
    <dgm:cxn modelId="{BB09DF57-D253-49F7-A3D1-83FC2D2A7FFF}" type="presOf" srcId="{C747BE6D-9D19-4C6B-A2B1-7719D13E496D}" destId="{2A423E6C-978D-4429-B8AC-9A508165C9DF}" srcOrd="1" destOrd="3" presId="urn:microsoft.com/office/officeart/2005/8/layout/vList4"/>
    <dgm:cxn modelId="{2151187D-C70C-4651-8E99-0173964A2CFD}" srcId="{20B93032-9F49-4D4B-A2AC-7F854EA55369}" destId="{6A09DB79-B88C-4E02-9F70-6C5A780699C7}" srcOrd="2" destOrd="0" parTransId="{DBB9A20B-D06B-44A7-B68A-33AF1FB78A91}" sibTransId="{D5F87F85-8378-4619-A10F-EC427A298688}"/>
    <dgm:cxn modelId="{303DC885-A2DE-4735-AE03-E3145A768560}" srcId="{228B9573-3F37-4144-B85F-D82D66E47F3B}" destId="{C747BE6D-9D19-4C6B-A2B1-7719D13E496D}" srcOrd="2" destOrd="0" parTransId="{5C83592B-12C2-42E6-909D-22EBFB5C0B39}" sibTransId="{B1861D95-2A38-4E78-8F63-9B9515101C00}"/>
    <dgm:cxn modelId="{0742218C-EB09-4C49-9B10-7F474C21A0A1}" type="presOf" srcId="{6A09DB79-B88C-4E02-9F70-6C5A780699C7}" destId="{31916DCE-64EC-42E5-B77C-A85F01BE0C3F}" srcOrd="0" destOrd="3" presId="urn:microsoft.com/office/officeart/2005/8/layout/vList4"/>
    <dgm:cxn modelId="{F89D6294-6185-42DD-AB1B-7A9106F42661}" type="presOf" srcId="{228B9573-3F37-4144-B85F-D82D66E47F3B}" destId="{2A423E6C-978D-4429-B8AC-9A508165C9DF}" srcOrd="1" destOrd="0" presId="urn:microsoft.com/office/officeart/2005/8/layout/vList4"/>
    <dgm:cxn modelId="{E0FC9595-06F6-4C0B-9F99-48BB5A913572}" srcId="{228B9573-3F37-4144-B85F-D82D66E47F3B}" destId="{B2A3AB40-2126-4C08-90EA-2F23E85AF8CD}" srcOrd="1" destOrd="0" parTransId="{AF692C48-860F-4579-94B0-33C04F4165B4}" sibTransId="{4E0419AB-577F-4635-BDFA-CA10F5DA6357}"/>
    <dgm:cxn modelId="{51072AA4-B205-4C89-8AFE-8ED20139ED74}" type="presOf" srcId="{4960C6F2-E12C-46B9-B290-8AA52C81113B}" destId="{073237EC-5032-48ED-A496-499AE0FE0E8F}" srcOrd="1" destOrd="3" presId="urn:microsoft.com/office/officeart/2005/8/layout/vList4"/>
    <dgm:cxn modelId="{F73D91B1-B378-4450-AF56-62ABB6D9F6AE}" type="presOf" srcId="{20B93032-9F49-4D4B-A2AC-7F854EA55369}" destId="{C37FA0B2-6039-4649-9250-D7C8C6244DCC}" srcOrd="1" destOrd="0" presId="urn:microsoft.com/office/officeart/2005/8/layout/vList4"/>
    <dgm:cxn modelId="{5D6071BB-6CCC-4687-9F5C-A34206736BD1}" type="presOf" srcId="{23F6F395-66FB-43B2-8435-97E2F942BC79}" destId="{CB59222D-8C91-4A0A-931E-727195CDD76A}" srcOrd="0" destOrd="0" presId="urn:microsoft.com/office/officeart/2005/8/layout/vList4"/>
    <dgm:cxn modelId="{09A5ACC5-D04A-4AFE-BBB3-FD3A8E1DAAB4}" srcId="{23F6F395-66FB-43B2-8435-97E2F942BC79}" destId="{9092045C-7980-4946-87F5-5662CD0D393E}" srcOrd="1" destOrd="0" parTransId="{44AEF407-AC26-43F8-8439-0568B3F3D0D8}" sibTransId="{E0B91772-79F8-4753-8528-DDF46E192256}"/>
    <dgm:cxn modelId="{B265FFC6-CD49-4DB0-B0BA-318C7FEF29D7}" srcId="{20B93032-9F49-4D4B-A2AC-7F854EA55369}" destId="{27586DAC-07E9-44E3-85DA-4009A293837D}" srcOrd="0" destOrd="0" parTransId="{72EF791D-B14A-4889-BE56-EFEE069B1630}" sibTransId="{0ABDF2ED-8155-496B-8091-D59039222771}"/>
    <dgm:cxn modelId="{DA140EC7-D26D-4B31-B84B-EA3C8DDF2765}" type="presOf" srcId="{1B03A803-D526-4F23-B159-BF38CC518B76}" destId="{C37FA0B2-6039-4649-9250-D7C8C6244DCC}" srcOrd="1" destOrd="2" presId="urn:microsoft.com/office/officeart/2005/8/layout/vList4"/>
    <dgm:cxn modelId="{B890E7CB-42BB-47A4-9F56-9C3C41216CD7}" srcId="{9092045C-7980-4946-87F5-5662CD0D393E}" destId="{08182631-A961-4E1A-BD3F-2F97F6AB8D14}" srcOrd="0" destOrd="0" parTransId="{256A3DD6-5391-4085-8EBB-B1DF13585B28}" sibTransId="{971FDA6A-776A-4B43-B5AA-D30589EE271E}"/>
    <dgm:cxn modelId="{CA1D92E3-2352-4F0B-83FA-51014DF30F67}" type="presOf" srcId="{759AD8A1-C0E4-4CBD-849A-BAC8B4F37686}" destId="{2A423E6C-978D-4429-B8AC-9A508165C9DF}" srcOrd="1" destOrd="1" presId="urn:microsoft.com/office/officeart/2005/8/layout/vList4"/>
    <dgm:cxn modelId="{18AFB3E3-65DF-4F40-8FF8-7729CF014691}" type="presOf" srcId="{770E0C1B-FA33-4AC0-B83A-8A24E23CB440}" destId="{073237EC-5032-48ED-A496-499AE0FE0E8F}" srcOrd="1" destOrd="2" presId="urn:microsoft.com/office/officeart/2005/8/layout/vList4"/>
    <dgm:cxn modelId="{0DA417EA-59C8-4012-BA65-DCBDDC8BB060}" type="presOf" srcId="{08182631-A961-4E1A-BD3F-2F97F6AB8D14}" destId="{073237EC-5032-48ED-A496-499AE0FE0E8F}" srcOrd="1" destOrd="1" presId="urn:microsoft.com/office/officeart/2005/8/layout/vList4"/>
    <dgm:cxn modelId="{E154CAF4-38EE-4D95-A6E6-B208A712D621}" type="presOf" srcId="{20B93032-9F49-4D4B-A2AC-7F854EA55369}" destId="{31916DCE-64EC-42E5-B77C-A85F01BE0C3F}" srcOrd="0" destOrd="0" presId="urn:microsoft.com/office/officeart/2005/8/layout/vList4"/>
    <dgm:cxn modelId="{56EC05FB-1F8F-4D2A-97C8-7991075E7552}" type="presOf" srcId="{228B9573-3F37-4144-B85F-D82D66E47F3B}" destId="{AC900986-B6F3-4FDA-824C-A83E5C6B26C3}" srcOrd="0" destOrd="0" presId="urn:microsoft.com/office/officeart/2005/8/layout/vList4"/>
    <dgm:cxn modelId="{F71BDDF8-BCE2-4427-88C8-BFE94BAE15E9}" type="presParOf" srcId="{CB59222D-8C91-4A0A-931E-727195CDD76A}" destId="{1DABD9B8-6E89-4FBC-A8D1-78750EB7C618}" srcOrd="0" destOrd="0" presId="urn:microsoft.com/office/officeart/2005/8/layout/vList4"/>
    <dgm:cxn modelId="{8C9D6DF2-4180-4D82-9BA5-C0080EBD030B}" type="presParOf" srcId="{1DABD9B8-6E89-4FBC-A8D1-78750EB7C618}" destId="{31916DCE-64EC-42E5-B77C-A85F01BE0C3F}" srcOrd="0" destOrd="0" presId="urn:microsoft.com/office/officeart/2005/8/layout/vList4"/>
    <dgm:cxn modelId="{D82076A9-C95F-4236-99CD-5FD7C8F91192}" type="presParOf" srcId="{1DABD9B8-6E89-4FBC-A8D1-78750EB7C618}" destId="{87371C60-A872-4716-92E8-8AEDC9172192}" srcOrd="1" destOrd="0" presId="urn:microsoft.com/office/officeart/2005/8/layout/vList4"/>
    <dgm:cxn modelId="{97F361CA-F18E-427F-A69F-5112C5D8809E}" type="presParOf" srcId="{1DABD9B8-6E89-4FBC-A8D1-78750EB7C618}" destId="{C37FA0B2-6039-4649-9250-D7C8C6244DCC}" srcOrd="2" destOrd="0" presId="urn:microsoft.com/office/officeart/2005/8/layout/vList4"/>
    <dgm:cxn modelId="{460C59C1-B068-4A15-BA06-931AF06C34C5}" type="presParOf" srcId="{CB59222D-8C91-4A0A-931E-727195CDD76A}" destId="{10CF4913-F9D1-46AC-BD31-4BDA6DC896AC}" srcOrd="1" destOrd="0" presId="urn:microsoft.com/office/officeart/2005/8/layout/vList4"/>
    <dgm:cxn modelId="{4E0036B2-6E9E-412B-AAB4-F15753AA68D6}" type="presParOf" srcId="{CB59222D-8C91-4A0A-931E-727195CDD76A}" destId="{C4173E1E-6EEA-4E73-B322-F72D317418EA}" srcOrd="2" destOrd="0" presId="urn:microsoft.com/office/officeart/2005/8/layout/vList4"/>
    <dgm:cxn modelId="{377E6E64-63D0-42AA-993E-050FBC5E2341}" type="presParOf" srcId="{C4173E1E-6EEA-4E73-B322-F72D317418EA}" destId="{33DDC55A-E4CD-4A4B-A6AD-F742748A96B6}" srcOrd="0" destOrd="0" presId="urn:microsoft.com/office/officeart/2005/8/layout/vList4"/>
    <dgm:cxn modelId="{F68BEA0A-6FDC-4A48-85F0-7F103A1BEBBB}" type="presParOf" srcId="{C4173E1E-6EEA-4E73-B322-F72D317418EA}" destId="{21034B0B-81AB-49FD-B62C-3ADF5B0BEA89}" srcOrd="1" destOrd="0" presId="urn:microsoft.com/office/officeart/2005/8/layout/vList4"/>
    <dgm:cxn modelId="{6CA6BF42-7A2F-4295-8202-9CF859D495BF}" type="presParOf" srcId="{C4173E1E-6EEA-4E73-B322-F72D317418EA}" destId="{073237EC-5032-48ED-A496-499AE0FE0E8F}" srcOrd="2" destOrd="0" presId="urn:microsoft.com/office/officeart/2005/8/layout/vList4"/>
    <dgm:cxn modelId="{0422ADFD-D9B9-4AF3-AF49-8D8B99CAF70F}" type="presParOf" srcId="{CB59222D-8C91-4A0A-931E-727195CDD76A}" destId="{982F62A2-B448-4D5C-8C8E-9E85D97F4416}" srcOrd="3" destOrd="0" presId="urn:microsoft.com/office/officeart/2005/8/layout/vList4"/>
    <dgm:cxn modelId="{C476A8F3-18D9-45D6-A8FA-34CE673A6216}" type="presParOf" srcId="{CB59222D-8C91-4A0A-931E-727195CDD76A}" destId="{34253C14-CB26-4AFB-A462-4D70ED73672A}" srcOrd="4" destOrd="0" presId="urn:microsoft.com/office/officeart/2005/8/layout/vList4"/>
    <dgm:cxn modelId="{44EB9D9D-D6D5-4666-A873-83441803C51A}" type="presParOf" srcId="{34253C14-CB26-4AFB-A462-4D70ED73672A}" destId="{AC900986-B6F3-4FDA-824C-A83E5C6B26C3}" srcOrd="0" destOrd="0" presId="urn:microsoft.com/office/officeart/2005/8/layout/vList4"/>
    <dgm:cxn modelId="{FBC9C189-B2A2-4022-989C-0FD91B27E6F4}" type="presParOf" srcId="{34253C14-CB26-4AFB-A462-4D70ED73672A}" destId="{08496CEC-8F2F-4C6B-8C58-B520FEB1FB24}" srcOrd="1" destOrd="0" presId="urn:microsoft.com/office/officeart/2005/8/layout/vList4"/>
    <dgm:cxn modelId="{538FE935-CD3A-42A8-96CE-0D3393D114DF}" type="presParOf" srcId="{34253C14-CB26-4AFB-A462-4D70ED73672A}" destId="{2A423E6C-978D-4429-B8AC-9A508165C9D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4E314-DCCF-48E6-A2A7-9E282F05D858}">
      <dsp:nvSpPr>
        <dsp:cNvPr id="0" name=""/>
        <dsp:cNvSpPr/>
      </dsp:nvSpPr>
      <dsp:spPr>
        <a:xfrm rot="5400000">
          <a:off x="-239744" y="241350"/>
          <a:ext cx="1598298" cy="111880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100" kern="1200" dirty="0"/>
            <a:t>1</a:t>
          </a:r>
        </a:p>
      </dsp:txBody>
      <dsp:txXfrm rot="-5400000">
        <a:off x="1" y="561011"/>
        <a:ext cx="1118809" cy="479489"/>
      </dsp:txXfrm>
    </dsp:sp>
    <dsp:sp modelId="{B5C0D900-D05B-4A4E-9970-0862E046F225}">
      <dsp:nvSpPr>
        <dsp:cNvPr id="0" name=""/>
        <dsp:cNvSpPr/>
      </dsp:nvSpPr>
      <dsp:spPr>
        <a:xfrm rot="5400000">
          <a:off x="1827482" y="-707067"/>
          <a:ext cx="1038894" cy="24562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 dirty="0"/>
            <a:t>Utarbeide forslag</a:t>
          </a:r>
        </a:p>
      </dsp:txBody>
      <dsp:txXfrm rot="-5400000">
        <a:off x="1118810" y="52320"/>
        <a:ext cx="2405525" cy="937464"/>
      </dsp:txXfrm>
    </dsp:sp>
    <dsp:sp modelId="{6DA62665-6F20-4D99-8133-DED8C18CAD5C}">
      <dsp:nvSpPr>
        <dsp:cNvPr id="0" name=""/>
        <dsp:cNvSpPr/>
      </dsp:nvSpPr>
      <dsp:spPr>
        <a:xfrm rot="5400000">
          <a:off x="-239744" y="1640076"/>
          <a:ext cx="1598298" cy="111880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100" kern="1200" dirty="0"/>
            <a:t>2</a:t>
          </a:r>
        </a:p>
      </dsp:txBody>
      <dsp:txXfrm rot="-5400000">
        <a:off x="1" y="1959737"/>
        <a:ext cx="1118809" cy="479489"/>
      </dsp:txXfrm>
    </dsp:sp>
    <dsp:sp modelId="{12F45231-9AEB-4364-8E7A-588E64CD46A3}">
      <dsp:nvSpPr>
        <dsp:cNvPr id="0" name=""/>
        <dsp:cNvSpPr/>
      </dsp:nvSpPr>
      <dsp:spPr>
        <a:xfrm rot="5400000">
          <a:off x="1827482" y="658486"/>
          <a:ext cx="1038894" cy="24562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 dirty="0"/>
            <a:t>Høring</a:t>
          </a:r>
        </a:p>
      </dsp:txBody>
      <dsp:txXfrm rot="-5400000">
        <a:off x="1118810" y="1417874"/>
        <a:ext cx="2405525" cy="937464"/>
      </dsp:txXfrm>
    </dsp:sp>
    <dsp:sp modelId="{299D9347-179A-47B2-8D8A-177971EE64E2}">
      <dsp:nvSpPr>
        <dsp:cNvPr id="0" name=""/>
        <dsp:cNvSpPr/>
      </dsp:nvSpPr>
      <dsp:spPr>
        <a:xfrm rot="5400000">
          <a:off x="-239744" y="3038803"/>
          <a:ext cx="1598298" cy="111880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100" kern="1200" dirty="0"/>
            <a:t>3</a:t>
          </a:r>
        </a:p>
      </dsp:txBody>
      <dsp:txXfrm rot="-5400000">
        <a:off x="1" y="3358464"/>
        <a:ext cx="1118809" cy="479489"/>
      </dsp:txXfrm>
    </dsp:sp>
    <dsp:sp modelId="{EBAFCB1E-3565-4949-8DB1-8BCDF20F38B0}">
      <dsp:nvSpPr>
        <dsp:cNvPr id="0" name=""/>
        <dsp:cNvSpPr/>
      </dsp:nvSpPr>
      <dsp:spPr>
        <a:xfrm rot="5400000">
          <a:off x="1827482" y="2090385"/>
          <a:ext cx="1038894" cy="24562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 dirty="0"/>
            <a:t>Oppfølging</a:t>
          </a:r>
        </a:p>
      </dsp:txBody>
      <dsp:txXfrm rot="-5400000">
        <a:off x="1118810" y="2849773"/>
        <a:ext cx="2405525" cy="937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16DCE-64EC-42E5-B77C-A85F01BE0C3F}">
      <dsp:nvSpPr>
        <dsp:cNvPr id="0" name=""/>
        <dsp:cNvSpPr/>
      </dsp:nvSpPr>
      <dsp:spPr>
        <a:xfrm>
          <a:off x="0" y="0"/>
          <a:ext cx="7695281" cy="10824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 err="1"/>
            <a:t>eMelding</a:t>
          </a:r>
          <a:endParaRPr lang="nb-NO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strike="sngStrike" kern="1200" dirty="0"/>
            <a:t>Lag forslag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Høring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Oppfølging</a:t>
          </a:r>
        </a:p>
      </dsp:txBody>
      <dsp:txXfrm>
        <a:off x="1647301" y="0"/>
        <a:ext cx="6047979" cy="1082453"/>
      </dsp:txXfrm>
    </dsp:sp>
    <dsp:sp modelId="{87371C60-A872-4716-92E8-8AEDC9172192}">
      <dsp:nvSpPr>
        <dsp:cNvPr id="0" name=""/>
        <dsp:cNvSpPr/>
      </dsp:nvSpPr>
      <dsp:spPr>
        <a:xfrm>
          <a:off x="108245" y="108245"/>
          <a:ext cx="1539056" cy="8659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DC55A-E4CD-4A4B-A6AD-F742748A96B6}">
      <dsp:nvSpPr>
        <dsp:cNvPr id="0" name=""/>
        <dsp:cNvSpPr/>
      </dsp:nvSpPr>
      <dsp:spPr>
        <a:xfrm>
          <a:off x="0" y="1190698"/>
          <a:ext cx="7695281" cy="10824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 err="1"/>
            <a:t>eOppslag</a:t>
          </a:r>
          <a:endParaRPr lang="nb-NO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Lag forslag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Høring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Oppfølging</a:t>
          </a:r>
        </a:p>
      </dsp:txBody>
      <dsp:txXfrm>
        <a:off x="1647301" y="1190698"/>
        <a:ext cx="6047979" cy="1082453"/>
      </dsp:txXfrm>
    </dsp:sp>
    <dsp:sp modelId="{21034B0B-81AB-49FD-B62C-3ADF5B0BEA89}">
      <dsp:nvSpPr>
        <dsp:cNvPr id="0" name=""/>
        <dsp:cNvSpPr/>
      </dsp:nvSpPr>
      <dsp:spPr>
        <a:xfrm>
          <a:off x="108245" y="1298944"/>
          <a:ext cx="1539056" cy="8659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00986-B6F3-4FDA-824C-A83E5C6B26C3}">
      <dsp:nvSpPr>
        <dsp:cNvPr id="0" name=""/>
        <dsp:cNvSpPr/>
      </dsp:nvSpPr>
      <dsp:spPr>
        <a:xfrm>
          <a:off x="0" y="2381397"/>
          <a:ext cx="7695281" cy="10824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 err="1"/>
            <a:t>eNotifikasjon</a:t>
          </a:r>
          <a:endParaRPr lang="nb-NO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Lag forslag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Høring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Oppfølging</a:t>
          </a:r>
        </a:p>
      </dsp:txBody>
      <dsp:txXfrm>
        <a:off x="1647301" y="2381397"/>
        <a:ext cx="6047979" cy="1082453"/>
      </dsp:txXfrm>
    </dsp:sp>
    <dsp:sp modelId="{08496CEC-8F2F-4C6B-8C58-B520FEB1FB24}">
      <dsp:nvSpPr>
        <dsp:cNvPr id="0" name=""/>
        <dsp:cNvSpPr/>
      </dsp:nvSpPr>
      <dsp:spPr>
        <a:xfrm>
          <a:off x="108245" y="2489642"/>
          <a:ext cx="1539056" cy="8659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3-5-2018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47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44067-F48E-FA4A-8AEA-3C1BD986030D}" type="datetimeFigureOut">
              <a:rPr lang="nb-NO" smtClean="0"/>
              <a:pPr/>
              <a:t>03.05.2018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5710B-4060-2F49-82ED-769CD79A5AE9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Gjennom samarbeid på brukers premisser får vi til  deling av data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25934E-B458-426D-85CE-299ED65472CA}" type="slidenum">
              <a:rPr kumimoji="0" lang="nb-NO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6250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Plassholder for lysbilde 1">
            <a:extLst>
              <a:ext uri="{FF2B5EF4-FFF2-40B4-BE49-F238E27FC236}">
                <a16:creationId xmlns:a16="http://schemas.microsoft.com/office/drawing/2014/main" id="{A94D8EB1-2F26-4F3B-9735-E7AFB690F9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0795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Plassholder for notater 2">
            <a:extLst>
              <a:ext uri="{FF2B5EF4-FFF2-40B4-BE49-F238E27FC236}">
                <a16:creationId xmlns:a16="http://schemas.microsoft.com/office/drawing/2014/main" id="{A78A10F7-EF42-4285-B1C0-C3801937FC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b-NO" altLang="nb-NO">
                <a:cs typeface="Calibri" panose="020F0502020204030204" pitchFamily="34" charset="0"/>
              </a:rPr>
              <a:t>For å presisere hva denne strategien og tilhørende referansearkitektur omfavner, er det forsøkt å kategorisere i tre (?) ulike mønstre for digital meldingsutveksling (eng: message exchange patterns).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nb-NO" altLang="nb-NO">
                <a:cs typeface="Calibri" panose="020F0502020204030204" pitchFamily="34" charset="0"/>
              </a:rPr>
              <a:t>Push (denne strategien): Innholdet i den digitale meldingen er fastsatt når den forlater avsender.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nb-NO" altLang="nb-NO">
                <a:cs typeface="Calibri" panose="020F0502020204030204" pitchFamily="34" charset="0"/>
              </a:rPr>
              <a:t>Pull: Innholdet i den digitale meldingen er ikke fastsatt når den forlater avsender, den henter informasjon/data under transporten fra avsender til mottaker. 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nb-NO" altLang="nb-NO">
                <a:cs typeface="Calibri" panose="020F0502020204030204" pitchFamily="34" charset="0"/>
              </a:rPr>
              <a:t>Push and pull (publish/subscribe): Innebærer at en virksomhet (</a:t>
            </a:r>
            <a:r>
              <a:rPr lang="nb-NO" altLang="nb-NO">
                <a:solidFill>
                  <a:srgbClr val="FF0000"/>
                </a:solidFill>
                <a:cs typeface="Calibri" panose="020F0502020204030204" pitchFamily="34" charset="0"/>
              </a:rPr>
              <a:t>?</a:t>
            </a:r>
            <a:r>
              <a:rPr lang="nb-NO" altLang="nb-NO">
                <a:cs typeface="Calibri" panose="020F0502020204030204" pitchFamily="34" charset="0"/>
              </a:rPr>
              <a:t>) på gitte tidspunkt, eller ved forhåndsdefinerte hendelser, gjør en spesifikk type informasjon/data tilgjengelig – «publiserer». De virksomhetene som abonnerer, mottar informasjonen/dataene fra virksomheten når de blir publisert. Innholdet i den digitale meldingen er dermed ikke satt, og eksempelvis kan en publikasjon trigge meldingsforsendelsen.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nb-NO" altLang="nb-NO">
                <a:cs typeface="Calibri" panose="020F0502020204030204" pitchFamily="34" charset="0"/>
              </a:rPr>
              <a:t>Blockchain: En teknologi som kan være aktuell for fremtidige måter å utveksle digitale meldinger på, eller aktuell for hvordan en melding aksesserer nødvendige data/informasjon, men som ikke er gått nærmere i dybden på i dette prosjektet. Det er derfor de tre førstnevnte det henvises til når meldingsutvekslingsmønstre nevnes.</a:t>
            </a:r>
          </a:p>
          <a:p>
            <a:pPr eaLnBrk="1" hangingPunct="1">
              <a:spcBef>
                <a:spcPct val="0"/>
              </a:spcBef>
            </a:pPr>
            <a:endParaRPr lang="nb-NO" altLang="nb-NO"/>
          </a:p>
        </p:txBody>
      </p:sp>
      <p:sp>
        <p:nvSpPr>
          <p:cNvPr id="30723" name="Plassholder for lysbildenummer 3">
            <a:extLst>
              <a:ext uri="{FF2B5EF4-FFF2-40B4-BE49-F238E27FC236}">
                <a16:creationId xmlns:a16="http://schemas.microsoft.com/office/drawing/2014/main" id="{A524015A-B419-43DA-BB34-4374DF78F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B6AF6FA-30DB-4C47-82E1-6BA9809C15CE}" type="slidenum">
              <a:rPr lang="nb-NO" altLang="nb-NO">
                <a:latin typeface="Calibri" panose="020F0502020204030204" pitchFamily="34" charset="0"/>
              </a:rPr>
              <a:pPr/>
              <a:t>6</a:t>
            </a:fld>
            <a:endParaRPr lang="nb-NO" altLang="nb-N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6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 en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19403" y="836712"/>
            <a:ext cx="8928992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rgbClr val="35393C"/>
                </a:solidFill>
              </a:defRPr>
            </a:lvl1pPr>
            <a:lvl2pPr marL="704833" indent="-342891">
              <a:buFont typeface="Arial" panose="020B0604020202020204" pitchFamily="34" charset="0"/>
              <a:buChar char="•"/>
              <a:defRPr sz="2000" baseline="0"/>
            </a:lvl2pPr>
            <a:lvl3pPr marL="1271556" indent="-285744">
              <a:buFont typeface="Arial" panose="020B0604020202020204" pitchFamily="34" charset="0"/>
              <a:buChar char="•"/>
              <a:defRPr sz="1800" b="0" i="0" baseline="0">
                <a:solidFill>
                  <a:srgbClr val="35393C"/>
                </a:solidFill>
              </a:defRPr>
            </a:lvl3pPr>
            <a:lvl4pPr marL="1631910" indent="-285744">
              <a:buFont typeface="Arial" panose="020B0604020202020204" pitchFamily="34" charset="0"/>
              <a:buChar char="•"/>
              <a:defRPr sz="1600" baseline="0"/>
            </a:lvl4pPr>
            <a:lvl5pPr marL="2347855" indent="-285744">
              <a:buFont typeface="Arial" panose="020B0604020202020204" pitchFamily="34" charset="0"/>
              <a:buChar char="•"/>
              <a:defRPr sz="1400" baseline="0"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	</a:t>
            </a:r>
            <a:endParaRPr lang="nl-NL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8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18147" y="1628800"/>
            <a:ext cx="10754452" cy="4392488"/>
          </a:xfrm>
        </p:spPr>
        <p:txBody>
          <a:bodyPr numCol="2" spcCol="288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719404" y="836712"/>
            <a:ext cx="9025003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cxnSp>
        <p:nvCxnSpPr>
          <p:cNvPr id="7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/bilde på venstre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07968" y="1628800"/>
            <a:ext cx="5664629" cy="43924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718478" y="1772815"/>
            <a:ext cx="4513428" cy="3456385"/>
          </a:xfrm>
          <a:effectLst/>
        </p:spPr>
        <p:txBody>
          <a:bodyPr/>
          <a:lstStyle/>
          <a:p>
            <a:endParaRPr lang="nl-NL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719404" y="836712"/>
            <a:ext cx="9025003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cxnSp>
        <p:nvCxnSpPr>
          <p:cNvPr id="9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/bilde på høyre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19404" y="1628800"/>
            <a:ext cx="5664629" cy="43924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704833" indent="-342891">
              <a:buFont typeface="Arial" panose="020B0604020202020204" pitchFamily="34" charset="0"/>
              <a:buChar char="•"/>
              <a:defRPr/>
            </a:lvl2pPr>
            <a:lvl3pPr marL="1271556" indent="-285744">
              <a:buFont typeface="Arial" panose="020B0604020202020204" pitchFamily="34" charset="0"/>
              <a:buChar char="•"/>
              <a:defRPr/>
            </a:lvl3pPr>
            <a:lvl4pPr marL="1631910" indent="-285744">
              <a:buFont typeface="Arial" panose="020B0604020202020204" pitchFamily="34" charset="0"/>
              <a:buChar char="•"/>
              <a:defRPr/>
            </a:lvl4pPr>
            <a:lvl5pPr marL="2347855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7055182" y="1772815"/>
            <a:ext cx="4513428" cy="3456385"/>
          </a:xfrm>
          <a:effectLst/>
        </p:spPr>
        <p:txBody>
          <a:bodyPr/>
          <a:lstStyle/>
          <a:p>
            <a:endParaRPr lang="nl-NL"/>
          </a:p>
        </p:txBody>
      </p:sp>
      <p:sp>
        <p:nvSpPr>
          <p:cNvPr id="9" name="Title 6"/>
          <p:cNvSpPr>
            <a:spLocks noGrp="1"/>
          </p:cNvSpPr>
          <p:nvPr>
            <p:ph type="title" hasCustomPrompt="1"/>
          </p:nvPr>
        </p:nvSpPr>
        <p:spPr>
          <a:xfrm>
            <a:off x="719404" y="836712"/>
            <a:ext cx="9025003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cxnSp>
        <p:nvCxnSpPr>
          <p:cNvPr id="10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1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375" y="1052736"/>
            <a:ext cx="7123112" cy="7200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spc="-100" baseline="0">
                <a:latin typeface="Arial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5291" y="2204864"/>
            <a:ext cx="7123112" cy="2664296"/>
          </a:xfrm>
        </p:spPr>
        <p:txBody>
          <a:bodyPr/>
          <a:lstStyle>
            <a:lvl1pPr marL="0" indent="0">
              <a:buNone/>
              <a:defRPr sz="3000" spc="0" baseline="0">
                <a:solidFill>
                  <a:schemeClr val="tx2"/>
                </a:solidFill>
                <a:latin typeface="arial" charset="0"/>
              </a:defRPr>
            </a:lvl1pPr>
            <a:lvl2pPr marL="0" indent="0">
              <a:buNone/>
              <a:defRPr sz="2100">
                <a:latin typeface="arial" charset="0"/>
              </a:defRPr>
            </a:lvl2pPr>
            <a:lvl3pPr>
              <a:defRPr baseline="0">
                <a:latin typeface="arial" charset="0"/>
              </a:defRPr>
            </a:lvl3pPr>
            <a:lvl4pPr>
              <a:defRPr baseline="0">
                <a:latin typeface="arial" charset="0"/>
              </a:defRPr>
            </a:lvl4pPr>
            <a:lvl5pPr>
              <a:defRPr baseline="0"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Rektangel 8"/>
          <p:cNvSpPr/>
          <p:nvPr userDrawn="1"/>
        </p:nvSpPr>
        <p:spPr>
          <a:xfrm>
            <a:off x="10416480" y="0"/>
            <a:ext cx="1775520" cy="13407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pic>
        <p:nvPicPr>
          <p:cNvPr id="10" name="Bild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013" y="332656"/>
            <a:ext cx="1570499" cy="1440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37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89282" y="1701799"/>
            <a:ext cx="11198620" cy="439964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241301"/>
            <a:ext cx="11182351" cy="126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7981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1350302" y="6446581"/>
            <a:ext cx="846221" cy="184665"/>
          </a:xfrm>
          <a:prstGeom prst="rect">
            <a:avLst/>
          </a:prstGeom>
        </p:spPr>
        <p:txBody>
          <a:bodyPr lIns="68578" tIns="34290" rIns="68578" bIns="34290"/>
          <a:lstStyle/>
          <a:p>
            <a:fld id="{983651F3-9B16-40C6-B209-3688FC9C95F6}" type="datetimeFigureOut">
              <a:rPr lang="nb-NO" smtClean="0"/>
              <a:t>03.05.2018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2683718" y="6446581"/>
            <a:ext cx="7443537" cy="184665"/>
          </a:xfrm>
          <a:prstGeom prst="rect">
            <a:avLst/>
          </a:prstGeom>
        </p:spPr>
        <p:txBody>
          <a:bodyPr lIns="68578" tIns="34290" rIns="68578" bIns="34290"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11079440" y="6446581"/>
            <a:ext cx="308811" cy="184665"/>
          </a:xfrm>
          <a:prstGeom prst="rect">
            <a:avLst/>
          </a:prstGeom>
        </p:spPr>
        <p:txBody>
          <a:bodyPr lIns="68578" tIns="34290" rIns="68578" bIns="34290"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725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i en spalte mørk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9405" y="836712"/>
            <a:ext cx="9025001" cy="5760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>
              <a:defRPr baseline="0">
                <a:latin typeface="arial" charset="0"/>
              </a:defRPr>
            </a:lvl1pPr>
            <a:lvl2pPr>
              <a:defRPr baseline="0">
                <a:latin typeface="arial" charset="0"/>
              </a:defRPr>
            </a:lvl2pPr>
            <a:lvl3pPr>
              <a:defRPr baseline="0">
                <a:latin typeface="arial" charset="0"/>
              </a:defRPr>
            </a:lvl3pPr>
            <a:lvl4pPr>
              <a:defRPr baseline="0">
                <a:latin typeface="arial" charset="0"/>
              </a:defRPr>
            </a:lvl4pPr>
            <a:lvl5pPr marL="2079573" indent="-285744">
              <a:buFont typeface="Arial" panose="020B0604020202020204" pitchFamily="34" charset="0"/>
              <a:buChar char="•"/>
              <a:defRPr baseline="0"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</a:t>
            </a:r>
          </a:p>
          <a:p>
            <a:pPr lvl="6"/>
            <a:r>
              <a:rPr lang="nb-NO" dirty="0" err="1"/>
              <a:t>Seventh</a:t>
            </a:r>
            <a:r>
              <a:rPr lang="nb-NO" dirty="0"/>
              <a:t>					</a:t>
            </a:r>
            <a:endParaRPr lang="nl-NL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4862EB9-2584-2C4B-9B48-7DCDD259A544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0" y="0"/>
            <a:ext cx="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19404" y="1628800"/>
            <a:ext cx="10753195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</a:t>
            </a:r>
          </a:p>
          <a:p>
            <a:pPr lvl="6"/>
            <a:r>
              <a:rPr lang="nb-NO" dirty="0" err="1"/>
              <a:t>Seventh</a:t>
            </a:r>
            <a:endParaRPr lang="nb-NO" dirty="0"/>
          </a:p>
          <a:p>
            <a:pPr lvl="4"/>
            <a:endParaRPr lang="nb-NO" dirty="0"/>
          </a:p>
        </p:txBody>
      </p:sp>
      <p:sp>
        <p:nvSpPr>
          <p:cNvPr id="4" name="Plassholder for tittel 3"/>
          <p:cNvSpPr>
            <a:spLocks noGrp="1"/>
          </p:cNvSpPr>
          <p:nvPr>
            <p:ph type="title"/>
          </p:nvPr>
        </p:nvSpPr>
        <p:spPr>
          <a:xfrm>
            <a:off x="719404" y="736230"/>
            <a:ext cx="9025003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4"/>
          </p:nvPr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CCCCCC"/>
                </a:solidFill>
                <a:latin typeface="arial" charset="0"/>
              </a:defRPr>
            </a:lvl1pPr>
          </a:lstStyle>
          <a:p>
            <a:r>
              <a:rPr lang="nb-NO" dirty="0"/>
              <a:t>Side: </a:t>
            </a:r>
            <a:fld id="{07B968C6-DF46-DD48-ACEF-79EB409BC321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046550" y="48807"/>
            <a:ext cx="1080000" cy="912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7" r:id="rId4"/>
    <p:sldLayoutId id="2147483655" r:id="rId5"/>
    <p:sldLayoutId id="2147483660" r:id="rId6"/>
    <p:sldLayoutId id="2147483663" r:id="rId7"/>
    <p:sldLayoutId id="2147483665" r:id="rId8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200" kern="1200" spc="-151" baseline="0">
          <a:solidFill>
            <a:srgbClr val="35393C"/>
          </a:solidFill>
          <a:latin typeface="arial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200" b="0" i="0" kern="1200" baseline="0">
          <a:solidFill>
            <a:srgbClr val="35393C"/>
          </a:solidFill>
          <a:latin typeface="arial" charset="0"/>
          <a:ea typeface="+mn-ea"/>
          <a:cs typeface="+mn-cs"/>
        </a:defRPr>
      </a:lvl1pPr>
      <a:lvl2pPr marL="704833" indent="-342891" algn="l" defTabSz="914377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271556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tabLst>
          <a:tab pos="361942" algn="l"/>
          <a:tab pos="446077" algn="l"/>
        </a:tabLst>
        <a:defRPr sz="1800" b="0" i="0" kern="1200" baseline="0">
          <a:solidFill>
            <a:srgbClr val="35393C"/>
          </a:solidFill>
          <a:latin typeface="arial" charset="0"/>
          <a:ea typeface="+mn-ea"/>
          <a:cs typeface="+mn-cs"/>
        </a:defRPr>
      </a:lvl3pPr>
      <a:lvl4pPr marL="1631910" indent="-285744" algn="l" defTabSz="914377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Char char="•"/>
        <a:defRPr sz="16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347855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tabLst>
          <a:tab pos="2062111" algn="l"/>
        </a:tabLst>
        <a:defRPr sz="14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681220" indent="-171446" algn="l" defTabSz="91437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14578" indent="-171446" algn="l" defTabSz="91437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19404" y="1628800"/>
            <a:ext cx="10753195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 </a:t>
            </a:r>
            <a:r>
              <a:rPr lang="nb-NO" dirty="0" err="1"/>
              <a:t>level</a:t>
            </a:r>
            <a:endParaRPr lang="nb-NO" dirty="0"/>
          </a:p>
          <a:p>
            <a:pPr lvl="6"/>
            <a:r>
              <a:rPr lang="nb-NO" dirty="0" err="1"/>
              <a:t>Seventh</a:t>
            </a:r>
            <a:endParaRPr lang="nl-NL" dirty="0"/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2493" y="188640"/>
            <a:ext cx="1033332" cy="936104"/>
          </a:xfrm>
          <a:prstGeom prst="rect">
            <a:avLst/>
          </a:prstGeom>
        </p:spPr>
      </p:pic>
      <p:sp>
        <p:nvSpPr>
          <p:cNvPr id="13" name="Rektangel 12"/>
          <p:cNvSpPr/>
          <p:nvPr userDrawn="1"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8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cxnSp>
        <p:nvCxnSpPr>
          <p:cNvPr id="7" name="Straight Connector 11"/>
          <p:cNvCxnSpPr/>
          <p:nvPr userDrawn="1"/>
        </p:nvCxnSpPr>
        <p:spPr>
          <a:xfrm flipV="1">
            <a:off x="646179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ssholder for dato 1"/>
          <p:cNvSpPr>
            <a:spLocks noGrp="1"/>
          </p:cNvSpPr>
          <p:nvPr>
            <p:ph type="dt" sz="half" idx="2"/>
          </p:nvPr>
        </p:nvSpPr>
        <p:spPr>
          <a:xfrm>
            <a:off x="1030223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3"/>
          </p:nvPr>
        </p:nvSpPr>
        <p:spPr>
          <a:xfrm>
            <a:off x="4230623" y="64482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4"/>
          </p:nvPr>
        </p:nvSpPr>
        <p:spPr>
          <a:xfrm>
            <a:off x="8802623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2EB9-2584-2C4B-9B48-7DCDD259A544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0" name="Plassholder for tittel 3"/>
          <p:cNvSpPr>
            <a:spLocks noGrp="1"/>
          </p:cNvSpPr>
          <p:nvPr>
            <p:ph type="title"/>
          </p:nvPr>
        </p:nvSpPr>
        <p:spPr>
          <a:xfrm>
            <a:off x="719403" y="908720"/>
            <a:ext cx="9121015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200" b="0" i="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704833" indent="-342891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093761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800" b="0" i="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717632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79573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71686" indent="-285744" algn="l" defTabSz="914377" rtl="0" eaLnBrk="1" latinLnBrk="0" hangingPunct="1">
        <a:spcBef>
          <a:spcPct val="20000"/>
        </a:spcBef>
        <a:buFont typeface="Arial" pitchFamily="34" charset="0"/>
        <a:buChar char="•"/>
        <a:defRPr sz="14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3028875" indent="-285744" algn="l" defTabSz="91437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lassholder for bilde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r="6696"/>
          <a:stretch>
            <a:fillRect/>
          </a:stretch>
        </p:blipFill>
        <p:spPr>
          <a:xfrm>
            <a:off x="-10836" y="27384"/>
            <a:ext cx="12192000" cy="6858000"/>
          </a:xfrm>
        </p:spPr>
      </p:pic>
      <p:sp>
        <p:nvSpPr>
          <p:cNvPr id="18" name="Rektangel 17"/>
          <p:cNvSpPr/>
          <p:nvPr/>
        </p:nvSpPr>
        <p:spPr>
          <a:xfrm>
            <a:off x="-24680" y="6165304"/>
            <a:ext cx="12192000" cy="72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4294967295"/>
          </p:nvPr>
        </p:nvSpPr>
        <p:spPr>
          <a:xfrm>
            <a:off x="1703512" y="998576"/>
            <a:ext cx="10488488" cy="167799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nb-NO" sz="3200" b="1" dirty="0"/>
              <a:t>Oppstartmøte for å utarbeide </a:t>
            </a:r>
          </a:p>
          <a:p>
            <a:pPr>
              <a:spcBef>
                <a:spcPts val="0"/>
              </a:spcBef>
            </a:pPr>
            <a:r>
              <a:rPr lang="nb-NO" sz="3200" b="1" dirty="0"/>
              <a:t>referansearkitekturer for </a:t>
            </a:r>
          </a:p>
          <a:p>
            <a:pPr>
              <a:spcBef>
                <a:spcPts val="0"/>
              </a:spcBef>
            </a:pPr>
            <a:r>
              <a:rPr lang="nb-NO" sz="3200" b="1" dirty="0"/>
              <a:t>informasjonsutveksling</a:t>
            </a:r>
          </a:p>
        </p:txBody>
      </p:sp>
      <p:sp>
        <p:nvSpPr>
          <p:cNvPr id="5" name="Plassholder for lysbildenummer 2">
            <a:extLst>
              <a:ext uri="{FF2B5EF4-FFF2-40B4-BE49-F238E27FC236}">
                <a16:creationId xmlns:a16="http://schemas.microsoft.com/office/drawing/2014/main" id="{17861F9F-3F85-AD48-B5B8-A9CF4A246686}"/>
              </a:ext>
            </a:extLst>
          </p:cNvPr>
          <p:cNvSpPr txBox="1">
            <a:spLocks/>
          </p:cNvSpPr>
          <p:nvPr/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B968C6-DF46-DD48-ACEF-79EB409BC321}" type="slidenum">
              <a:rPr lang="nb-NO" smtClean="0"/>
              <a:pPr/>
              <a:t>1</a:t>
            </a:fld>
            <a:endParaRPr lang="nb-NO"/>
          </a:p>
        </p:txBody>
      </p:sp>
      <p:sp>
        <p:nvSpPr>
          <p:cNvPr id="10" name="Plassholder for lysbildenummer 2">
            <a:extLst>
              <a:ext uri="{FF2B5EF4-FFF2-40B4-BE49-F238E27FC236}">
                <a16:creationId xmlns:a16="http://schemas.microsoft.com/office/drawing/2014/main" id="{720F0518-3597-BC4A-AC61-EC3AEDA1C821}"/>
              </a:ext>
            </a:extLst>
          </p:cNvPr>
          <p:cNvSpPr txBox="1">
            <a:spLocks/>
          </p:cNvSpPr>
          <p:nvPr/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 baseline="0">
                <a:solidFill>
                  <a:srgbClr val="CCCCCC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B968C6-DF46-DD48-ACEF-79EB409BC321}" type="slidenum">
              <a:rPr lang="nb-NO" smtClean="0"/>
              <a:pPr/>
              <a:t>1</a:t>
            </a:fld>
            <a:endParaRPr lang="nb-NO"/>
          </a:p>
        </p:txBody>
      </p:sp>
      <p:sp>
        <p:nvSpPr>
          <p:cNvPr id="11" name="Plassholder for lysbildenummer 5">
            <a:extLst>
              <a:ext uri="{FF2B5EF4-FFF2-40B4-BE49-F238E27FC236}">
                <a16:creationId xmlns:a16="http://schemas.microsoft.com/office/drawing/2014/main" id="{CD0BE3DB-72B6-9743-B7EA-C42C80BAD50E}"/>
              </a:ext>
            </a:extLst>
          </p:cNvPr>
          <p:cNvSpPr txBox="1">
            <a:spLocks/>
          </p:cNvSpPr>
          <p:nvPr/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B968C6-DF46-DD48-ACEF-79EB409BC321}" type="slidenum">
              <a:rPr lang="nb-NO" smtClean="0"/>
              <a:pPr/>
              <a:t>1</a:t>
            </a:fld>
            <a:endParaRPr lang="nb-NO"/>
          </a:p>
        </p:txBody>
      </p:sp>
      <p:pic>
        <p:nvPicPr>
          <p:cNvPr id="12" name="6E086950-441D-4649-8501-FB603ABE55D8" descr="3B2B8F71-4AFB-42EF-9B15-3164CF464483@hp">
            <a:extLst>
              <a:ext uri="{FF2B5EF4-FFF2-40B4-BE49-F238E27FC236}">
                <a16:creationId xmlns:a16="http://schemas.microsoft.com/office/drawing/2014/main" id="{7654A181-0D8B-C041-8363-840B7AD9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5840" y="6237312"/>
            <a:ext cx="1128047" cy="59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2294BDE1-B808-5E43-875B-44FCB9A8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8671" y="6411534"/>
            <a:ext cx="1353443" cy="31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0CCE2627-4085-E040-B361-DDA5901D78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42" y="6272067"/>
            <a:ext cx="853525" cy="541309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56293F8F-D8EC-E145-8DD5-23D3EE3A83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6391525"/>
            <a:ext cx="1303260" cy="389388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D4BAD080-EDB0-914B-98FC-2E3FC5C72A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4672" y="283824"/>
            <a:ext cx="791968" cy="669454"/>
          </a:xfrm>
          <a:prstGeom prst="rect">
            <a:avLst/>
          </a:prstGeom>
        </p:spPr>
      </p:pic>
      <p:sp>
        <p:nvSpPr>
          <p:cNvPr id="21" name="Plassholder for tekst 2"/>
          <p:cNvSpPr txBox="1">
            <a:spLocks/>
          </p:cNvSpPr>
          <p:nvPr/>
        </p:nvSpPr>
        <p:spPr>
          <a:xfrm>
            <a:off x="1113283" y="3647764"/>
            <a:ext cx="9303197" cy="1653443"/>
          </a:xfrm>
          <a:prstGeom prst="rect">
            <a:avLst/>
          </a:prstGeom>
          <a:noFill/>
        </p:spPr>
        <p:txBody>
          <a:bodyPr vert="horz" lIns="612000" tIns="108000" rIns="91440" bIns="90000" rtlCol="0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399" b="0" i="0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07968" indent="0" algn="l" defTabSz="914377" rtl="0" eaLnBrk="1" latinLnBrk="0" hangingPunct="1">
              <a:lnSpc>
                <a:spcPct val="130000"/>
              </a:lnSpc>
              <a:spcBef>
                <a:spcPts val="1999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799" kern="1200" baseline="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1271556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361942" algn="l"/>
                <a:tab pos="446077" algn="l"/>
              </a:tabLst>
              <a:defRPr sz="18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3pPr>
            <a:lvl4pPr marL="1631910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347855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2062111" algn="l"/>
              </a:tabLst>
              <a:defRPr sz="1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681220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14578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nb-NO" sz="2400" dirty="0">
                <a:solidFill>
                  <a:schemeClr val="accent4"/>
                </a:solidFill>
              </a:rPr>
              <a:t>Oslo, 07.02.18  </a:t>
            </a:r>
          </a:p>
          <a:p>
            <a:pPr>
              <a:spcBef>
                <a:spcPts val="600"/>
              </a:spcBef>
              <a:buNone/>
            </a:pPr>
            <a:endParaRPr lang="nb-NO" sz="2400" dirty="0">
              <a:solidFill>
                <a:schemeClr val="accent4"/>
              </a:solidFill>
            </a:endParaRPr>
          </a:p>
        </p:txBody>
      </p:sp>
      <p:pic>
        <p:nvPicPr>
          <p:cNvPr id="1028" name="Picture 4" descr="https://www.brreg.no/wp-content/uploads/BR_logo-bokmaal_svar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6453336"/>
            <a:ext cx="1796665" cy="21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Bild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7" y="6284920"/>
            <a:ext cx="1236573" cy="59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2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9738" y="332656"/>
            <a:ext cx="9025003" cy="792088"/>
          </a:xfrm>
        </p:spPr>
        <p:txBody>
          <a:bodyPr/>
          <a:lstStyle/>
          <a:p>
            <a:r>
              <a:rPr lang="nb-NO" dirty="0"/>
              <a:t>Nivåer av arkitektur</a:t>
            </a:r>
          </a:p>
        </p:txBody>
      </p:sp>
      <p:sp>
        <p:nvSpPr>
          <p:cNvPr id="3" name="Rektangel 2"/>
          <p:cNvSpPr/>
          <p:nvPr/>
        </p:nvSpPr>
        <p:spPr>
          <a:xfrm>
            <a:off x="1343472" y="1412776"/>
            <a:ext cx="3004899" cy="877817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nb-NO">
                <a:solidFill>
                  <a:schemeClr val="bg2"/>
                </a:solidFill>
              </a:rPr>
              <a:t>Referansearkitektur</a:t>
            </a:r>
          </a:p>
        </p:txBody>
      </p:sp>
      <p:sp>
        <p:nvSpPr>
          <p:cNvPr id="4" name="Rektangel 3"/>
          <p:cNvSpPr/>
          <p:nvPr/>
        </p:nvSpPr>
        <p:spPr>
          <a:xfrm>
            <a:off x="1343472" y="3477396"/>
            <a:ext cx="3004899" cy="877817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Architecture </a:t>
            </a:r>
            <a:r>
              <a:rPr lang="nb-NO" dirty="0" err="1">
                <a:solidFill>
                  <a:schemeClr val="bg2"/>
                </a:solidFill>
              </a:rPr>
              <a:t>Building</a:t>
            </a:r>
            <a:r>
              <a:rPr lang="nb-NO" dirty="0">
                <a:solidFill>
                  <a:schemeClr val="bg2"/>
                </a:solidFill>
              </a:rPr>
              <a:t> Block (ABB)</a:t>
            </a:r>
          </a:p>
        </p:txBody>
      </p:sp>
      <p:sp>
        <p:nvSpPr>
          <p:cNvPr id="5" name="Rektangel 4"/>
          <p:cNvSpPr/>
          <p:nvPr/>
        </p:nvSpPr>
        <p:spPr>
          <a:xfrm>
            <a:off x="1772744" y="5233029"/>
            <a:ext cx="3004899" cy="877817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Solution </a:t>
            </a:r>
            <a:r>
              <a:rPr lang="nb-NO" dirty="0" err="1">
                <a:solidFill>
                  <a:schemeClr val="bg2"/>
                </a:solidFill>
              </a:rPr>
              <a:t>Building</a:t>
            </a:r>
            <a:r>
              <a:rPr lang="nb-NO" dirty="0">
                <a:solidFill>
                  <a:schemeClr val="bg2"/>
                </a:solidFill>
              </a:rPr>
              <a:t> Block (ABB)</a:t>
            </a:r>
          </a:p>
        </p:txBody>
      </p:sp>
      <p:cxnSp>
        <p:nvCxnSpPr>
          <p:cNvPr id="7" name="Rett linje 6"/>
          <p:cNvCxnSpPr>
            <a:stCxn id="3" idx="2"/>
            <a:endCxn id="4" idx="0"/>
          </p:cNvCxnSpPr>
          <p:nvPr/>
        </p:nvCxnSpPr>
        <p:spPr>
          <a:xfrm>
            <a:off x="2845922" y="2290593"/>
            <a:ext cx="0" cy="1186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7"/>
          <p:cNvSpPr/>
          <p:nvPr/>
        </p:nvSpPr>
        <p:spPr>
          <a:xfrm>
            <a:off x="1570603" y="3683822"/>
            <a:ext cx="3004899" cy="877817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Architecture </a:t>
            </a:r>
            <a:r>
              <a:rPr lang="nb-NO" dirty="0" err="1">
                <a:solidFill>
                  <a:schemeClr val="bg2"/>
                </a:solidFill>
              </a:rPr>
              <a:t>Building</a:t>
            </a:r>
            <a:r>
              <a:rPr lang="nb-NO" dirty="0">
                <a:solidFill>
                  <a:schemeClr val="bg2"/>
                </a:solidFill>
              </a:rPr>
              <a:t> Block (ABB)</a:t>
            </a:r>
          </a:p>
        </p:txBody>
      </p:sp>
      <p:sp>
        <p:nvSpPr>
          <p:cNvPr id="9" name="Rektangel 8"/>
          <p:cNvSpPr/>
          <p:nvPr/>
        </p:nvSpPr>
        <p:spPr>
          <a:xfrm>
            <a:off x="1797734" y="3890249"/>
            <a:ext cx="3004899" cy="877817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Architecture </a:t>
            </a:r>
            <a:r>
              <a:rPr lang="nb-NO" dirty="0" err="1">
                <a:solidFill>
                  <a:schemeClr val="bg2"/>
                </a:solidFill>
              </a:rPr>
              <a:t>Building</a:t>
            </a:r>
            <a:r>
              <a:rPr lang="nb-NO" dirty="0">
                <a:solidFill>
                  <a:schemeClr val="bg2"/>
                </a:solidFill>
              </a:rPr>
              <a:t> Block (ABB)</a:t>
            </a:r>
          </a:p>
        </p:txBody>
      </p:sp>
      <p:sp>
        <p:nvSpPr>
          <p:cNvPr id="10" name="Rektangel 9"/>
          <p:cNvSpPr/>
          <p:nvPr/>
        </p:nvSpPr>
        <p:spPr>
          <a:xfrm>
            <a:off x="1999874" y="5439456"/>
            <a:ext cx="3004899" cy="877817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Solution </a:t>
            </a:r>
            <a:r>
              <a:rPr lang="nb-NO" dirty="0" err="1">
                <a:solidFill>
                  <a:schemeClr val="bg2"/>
                </a:solidFill>
              </a:rPr>
              <a:t>Building</a:t>
            </a:r>
            <a:r>
              <a:rPr lang="nb-NO" dirty="0">
                <a:solidFill>
                  <a:schemeClr val="bg2"/>
                </a:solidFill>
              </a:rPr>
              <a:t> Block (ABB)</a:t>
            </a:r>
          </a:p>
        </p:txBody>
      </p:sp>
      <p:sp>
        <p:nvSpPr>
          <p:cNvPr id="11" name="Rektangel 10"/>
          <p:cNvSpPr/>
          <p:nvPr/>
        </p:nvSpPr>
        <p:spPr>
          <a:xfrm>
            <a:off x="2227005" y="5645882"/>
            <a:ext cx="3004899" cy="877817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</a:rPr>
              <a:t>Solution </a:t>
            </a:r>
            <a:r>
              <a:rPr lang="nb-NO" dirty="0" err="1">
                <a:solidFill>
                  <a:schemeClr val="bg2"/>
                </a:solidFill>
              </a:rPr>
              <a:t>Building</a:t>
            </a:r>
            <a:r>
              <a:rPr lang="nb-NO" dirty="0">
                <a:solidFill>
                  <a:schemeClr val="bg2"/>
                </a:solidFill>
              </a:rPr>
              <a:t> Block (SBB)</a:t>
            </a:r>
          </a:p>
        </p:txBody>
      </p:sp>
      <p:cxnSp>
        <p:nvCxnSpPr>
          <p:cNvPr id="12" name="Rett linje 11"/>
          <p:cNvCxnSpPr>
            <a:stCxn id="3" idx="2"/>
            <a:endCxn id="8" idx="0"/>
          </p:cNvCxnSpPr>
          <p:nvPr/>
        </p:nvCxnSpPr>
        <p:spPr>
          <a:xfrm>
            <a:off x="2845922" y="2290593"/>
            <a:ext cx="227131" cy="1393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>
            <a:stCxn id="3" idx="2"/>
            <a:endCxn id="9" idx="0"/>
          </p:cNvCxnSpPr>
          <p:nvPr/>
        </p:nvCxnSpPr>
        <p:spPr>
          <a:xfrm>
            <a:off x="2845922" y="2290593"/>
            <a:ext cx="454262" cy="1599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stCxn id="9" idx="2"/>
            <a:endCxn id="11" idx="0"/>
          </p:cNvCxnSpPr>
          <p:nvPr/>
        </p:nvCxnSpPr>
        <p:spPr>
          <a:xfrm>
            <a:off x="3300184" y="4768065"/>
            <a:ext cx="429272" cy="877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>
            <a:stCxn id="9" idx="2"/>
            <a:endCxn id="10" idx="0"/>
          </p:cNvCxnSpPr>
          <p:nvPr/>
        </p:nvCxnSpPr>
        <p:spPr>
          <a:xfrm>
            <a:off x="3300184" y="4768065"/>
            <a:ext cx="202141" cy="671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9" idx="2"/>
            <a:endCxn id="5" idx="0"/>
          </p:cNvCxnSpPr>
          <p:nvPr/>
        </p:nvCxnSpPr>
        <p:spPr>
          <a:xfrm flipH="1">
            <a:off x="3275194" y="4768065"/>
            <a:ext cx="24990" cy="464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ktangel 26"/>
          <p:cNvSpPr/>
          <p:nvPr/>
        </p:nvSpPr>
        <p:spPr>
          <a:xfrm>
            <a:off x="6888087" y="1556792"/>
            <a:ext cx="3004899" cy="877817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nb-NO">
                <a:solidFill>
                  <a:schemeClr val="bg2"/>
                </a:solidFill>
              </a:rPr>
              <a:t>Solution Architecture Template (SAT)</a:t>
            </a:r>
          </a:p>
        </p:txBody>
      </p:sp>
      <p:sp>
        <p:nvSpPr>
          <p:cNvPr id="32" name="Pil høyre 31"/>
          <p:cNvSpPr/>
          <p:nvPr/>
        </p:nvSpPr>
        <p:spPr>
          <a:xfrm>
            <a:off x="4993667" y="1851684"/>
            <a:ext cx="1462372" cy="438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Beskrives i </a:t>
            </a:r>
          </a:p>
        </p:txBody>
      </p:sp>
      <p:sp>
        <p:nvSpPr>
          <p:cNvPr id="6" name="TekstSylinder 5"/>
          <p:cNvSpPr txBox="1"/>
          <p:nvPr/>
        </p:nvSpPr>
        <p:spPr>
          <a:xfrm>
            <a:off x="6096001" y="3683822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En referansearkitektur består av et antall arkitekturbyggeklosser (</a:t>
            </a:r>
            <a:r>
              <a:rPr lang="nb-NO" sz="2000" dirty="0" err="1"/>
              <a:t>ABBer</a:t>
            </a:r>
            <a:r>
              <a:rPr lang="nb-NO" sz="2000" dirty="0"/>
              <a:t>).</a:t>
            </a:r>
          </a:p>
        </p:txBody>
      </p:sp>
      <p:sp>
        <p:nvSpPr>
          <p:cNvPr id="20" name="TekstSylinder 19"/>
          <p:cNvSpPr txBox="1"/>
          <p:nvPr/>
        </p:nvSpPr>
        <p:spPr>
          <a:xfrm>
            <a:off x="6096000" y="5038144"/>
            <a:ext cx="57606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Det er mulig å realisere en ABB med forskjellige løsningskomponenter (</a:t>
            </a:r>
            <a:r>
              <a:rPr lang="nb-NO" sz="2000" dirty="0" err="1"/>
              <a:t>SBBer</a:t>
            </a:r>
            <a:r>
              <a:rPr lang="nb-NO" sz="2000" dirty="0"/>
              <a:t>). Å velge rett SBB for et gitt behov krever både en god forståelse av forretningsmessige behov og hvilke kvalitetsegenskaper som kreves.</a:t>
            </a:r>
          </a:p>
        </p:txBody>
      </p:sp>
    </p:spTree>
    <p:extLst>
      <p:ext uri="{BB962C8B-B14F-4D97-AF65-F5344CB8AC3E}">
        <p14:creationId xmlns:p14="http://schemas.microsoft.com/office/powerpoint/2010/main" val="289579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Struktur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err="1"/>
              <a:t>eDelivery</a:t>
            </a:r>
            <a:r>
              <a:rPr lang="nb-NO" dirty="0"/>
              <a:t> (</a:t>
            </a:r>
            <a:r>
              <a:rPr lang="nb-NO" dirty="0" err="1"/>
              <a:t>eMelding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Horisontal: </a:t>
            </a:r>
            <a:r>
              <a:rPr lang="nb-NO" dirty="0" err="1"/>
              <a:t>eDelivery</a:t>
            </a:r>
            <a:r>
              <a:rPr lang="nb-NO" dirty="0"/>
              <a:t>, </a:t>
            </a:r>
            <a:r>
              <a:rPr lang="nb-NO" dirty="0" err="1"/>
              <a:t>eDelivery</a:t>
            </a:r>
            <a:r>
              <a:rPr lang="nb-NO" dirty="0"/>
              <a:t> </a:t>
            </a:r>
            <a:r>
              <a:rPr lang="nb-NO" dirty="0" err="1"/>
              <a:t>enhanced</a:t>
            </a:r>
            <a:endParaRPr lang="nb-NO" dirty="0"/>
          </a:p>
          <a:p>
            <a:pPr lvl="1"/>
            <a:r>
              <a:rPr lang="nb-NO" dirty="0"/>
              <a:t>Vertikal: meget </a:t>
            </a:r>
            <a:r>
              <a:rPr lang="nb-NO" dirty="0" err="1"/>
              <a:t>tæt</a:t>
            </a:r>
            <a:r>
              <a:rPr lang="nb-NO" dirty="0"/>
              <a:t> på løsningsarkitektur</a:t>
            </a:r>
          </a:p>
          <a:p>
            <a:r>
              <a:rPr lang="nb-NO" dirty="0" err="1"/>
              <a:t>eInteraction</a:t>
            </a:r>
            <a:r>
              <a:rPr lang="nb-NO" dirty="0"/>
              <a:t> (</a:t>
            </a:r>
            <a:r>
              <a:rPr lang="nb-NO" dirty="0" err="1"/>
              <a:t>eOpslagg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Horisontal (Type av </a:t>
            </a:r>
            <a:r>
              <a:rPr lang="nb-NO" dirty="0" err="1"/>
              <a:t>eOpslagg</a:t>
            </a:r>
            <a:r>
              <a:rPr lang="nb-NO" dirty="0"/>
              <a:t>)?</a:t>
            </a:r>
          </a:p>
          <a:p>
            <a:pPr lvl="2"/>
            <a:r>
              <a:rPr lang="nb-NO" dirty="0"/>
              <a:t>Open data</a:t>
            </a:r>
          </a:p>
          <a:p>
            <a:pPr lvl="2"/>
            <a:r>
              <a:rPr lang="nb-NO" dirty="0"/>
              <a:t>:</a:t>
            </a:r>
          </a:p>
          <a:p>
            <a:pPr lvl="1"/>
            <a:r>
              <a:rPr lang="nb-NO" dirty="0"/>
              <a:t>Vertikal (hvor </a:t>
            </a:r>
            <a:r>
              <a:rPr lang="nb-NO" dirty="0" err="1"/>
              <a:t>tæt</a:t>
            </a:r>
            <a:r>
              <a:rPr lang="nb-NO" dirty="0"/>
              <a:t> på løsningsarkitektur)?</a:t>
            </a:r>
          </a:p>
          <a:p>
            <a:pPr lvl="2"/>
            <a:r>
              <a:rPr lang="nb-NO" dirty="0"/>
              <a:t>TOGAF </a:t>
            </a:r>
            <a:r>
              <a:rPr lang="nb-NO" dirty="0" err="1"/>
              <a:t>continuum</a:t>
            </a:r>
            <a:endParaRPr lang="nb-NO" dirty="0"/>
          </a:p>
          <a:p>
            <a:pPr lvl="2"/>
            <a:r>
              <a:rPr lang="nb-NO" dirty="0"/>
              <a:t>Standardisering vs. innovasjon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4993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9FE96B-E222-4028-AB9B-025C680F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241300"/>
            <a:ext cx="11182350" cy="666750"/>
          </a:xfrm>
        </p:spPr>
        <p:txBody>
          <a:bodyPr/>
          <a:lstStyle/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nb-NO" dirty="0">
                <a:latin typeface="arial" charset="0"/>
              </a:rPr>
              <a:t>ABBs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8C64AF18-D2E8-4267-87E9-3D6D360D4C22}"/>
              </a:ext>
            </a:extLst>
          </p:cNvPr>
          <p:cNvSpPr/>
          <p:nvPr/>
        </p:nvSpPr>
        <p:spPr>
          <a:xfrm>
            <a:off x="2905125" y="1196975"/>
            <a:ext cx="4005263" cy="1008063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2100" dirty="0">
                <a:solidFill>
                  <a:schemeClr val="bg2"/>
                </a:solidFill>
              </a:rPr>
              <a:t>&lt;&lt;ABB&gt;&gt;  SMP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2100" dirty="0" err="1">
                <a:solidFill>
                  <a:schemeClr val="bg2"/>
                </a:solidFill>
              </a:rPr>
              <a:t>ServiceMetadataPublisher</a:t>
            </a:r>
            <a:endParaRPr lang="nb-NO" sz="2100" dirty="0">
              <a:solidFill>
                <a:schemeClr val="bg2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2100" dirty="0">
                <a:solidFill>
                  <a:schemeClr val="bg2"/>
                </a:solidFill>
              </a:rPr>
              <a:t>«</a:t>
            </a:r>
            <a:r>
              <a:rPr lang="nb-NO" sz="2100" dirty="0" err="1">
                <a:solidFill>
                  <a:schemeClr val="bg2"/>
                </a:solidFill>
              </a:rPr>
              <a:t>runtime</a:t>
            </a:r>
            <a:r>
              <a:rPr lang="nb-NO" sz="2100" dirty="0">
                <a:solidFill>
                  <a:schemeClr val="bg2"/>
                </a:solidFill>
              </a:rPr>
              <a:t>» Adresseregister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3BBB83A0-2170-495F-812E-BEFE64207808}"/>
              </a:ext>
            </a:extLst>
          </p:cNvPr>
          <p:cNvSpPr/>
          <p:nvPr/>
        </p:nvSpPr>
        <p:spPr>
          <a:xfrm>
            <a:off x="7380288" y="1196975"/>
            <a:ext cx="3856037" cy="1008063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2100" dirty="0">
                <a:solidFill>
                  <a:schemeClr val="bg2"/>
                </a:solidFill>
              </a:rPr>
              <a:t>&lt;&lt;ABB&gt;&gt; BCP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2100" dirty="0" err="1">
                <a:solidFill>
                  <a:schemeClr val="bg2"/>
                </a:solidFill>
              </a:rPr>
              <a:t>BusinessCertificateProvider</a:t>
            </a:r>
            <a:endParaRPr lang="nb-NO" sz="2100" dirty="0">
              <a:solidFill>
                <a:schemeClr val="bg2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2100" dirty="0">
                <a:solidFill>
                  <a:schemeClr val="bg2"/>
                </a:solidFill>
              </a:rPr>
              <a:t>«</a:t>
            </a:r>
            <a:r>
              <a:rPr lang="nb-NO" sz="2100" dirty="0" err="1">
                <a:solidFill>
                  <a:schemeClr val="bg2"/>
                </a:solidFill>
              </a:rPr>
              <a:t>runtime</a:t>
            </a:r>
            <a:r>
              <a:rPr lang="nb-NO" sz="2100" dirty="0">
                <a:solidFill>
                  <a:schemeClr val="bg2"/>
                </a:solidFill>
              </a:rPr>
              <a:t>» Sertifikatregister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EB8316B9-CF85-415F-982E-635CAE3BBF84}"/>
              </a:ext>
            </a:extLst>
          </p:cNvPr>
          <p:cNvSpPr/>
          <p:nvPr/>
        </p:nvSpPr>
        <p:spPr>
          <a:xfrm>
            <a:off x="2905125" y="4292600"/>
            <a:ext cx="4005263" cy="1008063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2100" dirty="0">
                <a:solidFill>
                  <a:schemeClr val="bg2"/>
                </a:solidFill>
              </a:rPr>
              <a:t>&lt;&lt;ABB&gt;&gt; Meldingsformidling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2100" dirty="0">
                <a:solidFill>
                  <a:schemeClr val="bg2"/>
                </a:solidFill>
              </a:rPr>
              <a:t>(Transport for </a:t>
            </a:r>
            <a:r>
              <a:rPr lang="nb-NO" sz="2100" dirty="0" err="1">
                <a:solidFill>
                  <a:schemeClr val="bg2"/>
                </a:solidFill>
              </a:rPr>
              <a:t>eMelding</a:t>
            </a:r>
            <a:r>
              <a:rPr lang="nb-NO" sz="21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332F727-AEAE-4AEE-9324-B1D6ABB24C54}"/>
              </a:ext>
            </a:extLst>
          </p:cNvPr>
          <p:cNvSpPr/>
          <p:nvPr/>
        </p:nvSpPr>
        <p:spPr>
          <a:xfrm>
            <a:off x="7380288" y="4797425"/>
            <a:ext cx="3856037" cy="1008063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2100" dirty="0">
                <a:solidFill>
                  <a:schemeClr val="bg2"/>
                </a:solidFill>
              </a:rPr>
              <a:t>&lt;&lt;ABB&gt;&gt; Hendelsesdistribusjon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2100" dirty="0">
                <a:solidFill>
                  <a:schemeClr val="bg2"/>
                </a:solidFill>
              </a:rPr>
              <a:t>(Transport for </a:t>
            </a:r>
            <a:r>
              <a:rPr lang="nb-NO" sz="2100" dirty="0" err="1">
                <a:solidFill>
                  <a:schemeClr val="bg2"/>
                </a:solidFill>
              </a:rPr>
              <a:t>eNotifikasjon</a:t>
            </a:r>
            <a:r>
              <a:rPr lang="nb-NO" sz="21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B99B646E-B2EF-4D5A-A34B-CA395F903709}"/>
              </a:ext>
            </a:extLst>
          </p:cNvPr>
          <p:cNvSpPr/>
          <p:nvPr/>
        </p:nvSpPr>
        <p:spPr>
          <a:xfrm>
            <a:off x="2905125" y="5470525"/>
            <a:ext cx="4005263" cy="982663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2100" dirty="0">
                <a:solidFill>
                  <a:schemeClr val="bg2"/>
                </a:solidFill>
              </a:rPr>
              <a:t>&lt;&lt;ABB&gt;&gt; Sanntidsoppslag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2100" dirty="0">
                <a:solidFill>
                  <a:schemeClr val="bg2"/>
                </a:solidFill>
              </a:rPr>
              <a:t>(Transport for </a:t>
            </a:r>
            <a:r>
              <a:rPr lang="nb-NO" sz="2100" dirty="0" err="1">
                <a:solidFill>
                  <a:schemeClr val="bg2"/>
                </a:solidFill>
              </a:rPr>
              <a:t>eOppslag</a:t>
            </a:r>
            <a:r>
              <a:rPr lang="nb-NO" sz="21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FC378B0B-0563-4933-99E0-85331AB3B106}"/>
              </a:ext>
            </a:extLst>
          </p:cNvPr>
          <p:cNvSpPr/>
          <p:nvPr/>
        </p:nvSpPr>
        <p:spPr>
          <a:xfrm>
            <a:off x="2905125" y="2347913"/>
            <a:ext cx="4005263" cy="1008062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2100" dirty="0">
                <a:solidFill>
                  <a:schemeClr val="bg2"/>
                </a:solidFill>
              </a:rPr>
              <a:t>&lt;&lt;ABB&gt;&gt;  SMP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2100" dirty="0" err="1">
                <a:solidFill>
                  <a:schemeClr val="bg2"/>
                </a:solidFill>
              </a:rPr>
              <a:t>ServiceMetadataPublisher</a:t>
            </a:r>
            <a:endParaRPr lang="nb-NO" sz="2100" dirty="0">
              <a:solidFill>
                <a:schemeClr val="bg2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2100" dirty="0">
                <a:solidFill>
                  <a:schemeClr val="bg2"/>
                </a:solidFill>
              </a:rPr>
              <a:t>«</a:t>
            </a:r>
            <a:r>
              <a:rPr lang="nb-NO" sz="2100" dirty="0" err="1">
                <a:solidFill>
                  <a:schemeClr val="bg2"/>
                </a:solidFill>
              </a:rPr>
              <a:t>runtime</a:t>
            </a:r>
            <a:r>
              <a:rPr lang="nb-NO" sz="2100" dirty="0">
                <a:solidFill>
                  <a:schemeClr val="bg2"/>
                </a:solidFill>
              </a:rPr>
              <a:t>» Kapabilitetsregister</a:t>
            </a:r>
          </a:p>
        </p:txBody>
      </p:sp>
      <p:sp>
        <p:nvSpPr>
          <p:cNvPr id="36872" name="TekstSylinder 2">
            <a:extLst>
              <a:ext uri="{FF2B5EF4-FFF2-40B4-BE49-F238E27FC236}">
                <a16:creationId xmlns:a16="http://schemas.microsoft.com/office/drawing/2014/main" id="{FB62AF51-B2F0-44F8-BC9F-F48EF612A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2276475"/>
            <a:ext cx="13450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b-NO" altLang="nb-NO" dirty="0">
                <a:latin typeface="Museo Slab 500"/>
              </a:rPr>
              <a:t>Felles </a:t>
            </a:r>
            <a:r>
              <a:rPr lang="nb-NO" altLang="nb-NO" dirty="0" err="1">
                <a:latin typeface="Museo Slab 500"/>
              </a:rPr>
              <a:t>ABBer</a:t>
            </a:r>
            <a:endParaRPr lang="nb-NO" altLang="nb-NO" dirty="0">
              <a:latin typeface="Museo Slab 500"/>
            </a:endParaRPr>
          </a:p>
        </p:txBody>
      </p:sp>
      <p:sp>
        <p:nvSpPr>
          <p:cNvPr id="36873" name="TekstSylinder 10">
            <a:extLst>
              <a:ext uri="{FF2B5EF4-FFF2-40B4-BE49-F238E27FC236}">
                <a16:creationId xmlns:a16="http://schemas.microsoft.com/office/drawing/2014/main" id="{C2851C27-FCC0-4E8E-A5AD-263F17252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5187950"/>
            <a:ext cx="1925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b-NO" altLang="nb-NO">
                <a:latin typeface="Museo Slab 500"/>
              </a:rPr>
              <a:t>Transport ABBer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A4D2223B-2136-4B32-8F7A-1F3FE7D9A22E}"/>
              </a:ext>
            </a:extLst>
          </p:cNvPr>
          <p:cNvCxnSpPr/>
          <p:nvPr/>
        </p:nvCxnSpPr>
        <p:spPr>
          <a:xfrm>
            <a:off x="0" y="400506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el 12">
            <a:extLst>
              <a:ext uri="{FF2B5EF4-FFF2-40B4-BE49-F238E27FC236}">
                <a16:creationId xmlns:a16="http://schemas.microsoft.com/office/drawing/2014/main" id="{4807374F-EAD7-4D1A-BBB5-1E05B5AF01C8}"/>
              </a:ext>
            </a:extLst>
          </p:cNvPr>
          <p:cNvSpPr/>
          <p:nvPr/>
        </p:nvSpPr>
        <p:spPr>
          <a:xfrm>
            <a:off x="7380288" y="2362200"/>
            <a:ext cx="3856037" cy="1008063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2100" dirty="0">
                <a:solidFill>
                  <a:schemeClr val="bg2"/>
                </a:solidFill>
              </a:rPr>
              <a:t>&lt;&lt;ABB&gt;&gt;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2100" dirty="0">
                <a:solidFill>
                  <a:schemeClr val="bg2"/>
                </a:solidFill>
              </a:rPr>
              <a:t>Rettighetsregister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BCBC1A34-DE13-496D-B3D7-ACFC02180984}"/>
              </a:ext>
            </a:extLst>
          </p:cNvPr>
          <p:cNvSpPr/>
          <p:nvPr/>
        </p:nvSpPr>
        <p:spPr>
          <a:xfrm>
            <a:off x="635620" y="3563724"/>
            <a:ext cx="870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nb-NO" dirty="0">
                <a:latin typeface="Museo Slab 500"/>
              </a:rPr>
              <a:t>*) Dette er ikke en uttømmende oversikt over felles arkitekturbyggeklosser </a:t>
            </a:r>
          </a:p>
        </p:txBody>
      </p:sp>
    </p:spTree>
    <p:extLst>
      <p:ext uri="{BB962C8B-B14F-4D97-AF65-F5344CB8AC3E}">
        <p14:creationId xmlns:p14="http://schemas.microsoft.com/office/powerpoint/2010/main" val="2709101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Struktur</a:t>
            </a:r>
          </a:p>
        </p:txBody>
      </p:sp>
      <p:sp>
        <p:nvSpPr>
          <p:cNvPr id="5" name="Rektangel: avrundede hjørner 4"/>
          <p:cNvSpPr/>
          <p:nvPr/>
        </p:nvSpPr>
        <p:spPr>
          <a:xfrm>
            <a:off x="1555739" y="1883621"/>
            <a:ext cx="1797199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err="1"/>
              <a:t>eMelding</a:t>
            </a:r>
            <a:endParaRPr lang="nb-NO" sz="2400" dirty="0"/>
          </a:p>
        </p:txBody>
      </p:sp>
      <p:sp>
        <p:nvSpPr>
          <p:cNvPr id="6" name="Rektangel: avrundede hjørner 5"/>
          <p:cNvSpPr/>
          <p:nvPr/>
        </p:nvSpPr>
        <p:spPr>
          <a:xfrm>
            <a:off x="5129027" y="1910829"/>
            <a:ext cx="1817024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err="1"/>
              <a:t>eOpslagg</a:t>
            </a:r>
            <a:endParaRPr lang="nb-NO" sz="2400" dirty="0"/>
          </a:p>
        </p:txBody>
      </p:sp>
      <p:sp>
        <p:nvSpPr>
          <p:cNvPr id="7" name="Rektangel: avrundede hjørner 6"/>
          <p:cNvSpPr/>
          <p:nvPr/>
        </p:nvSpPr>
        <p:spPr>
          <a:xfrm>
            <a:off x="8782227" y="1910289"/>
            <a:ext cx="221031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err="1"/>
              <a:t>eNotifikasjon</a:t>
            </a:r>
            <a:endParaRPr lang="nb-NO" sz="2400" dirty="0"/>
          </a:p>
        </p:txBody>
      </p:sp>
      <p:sp>
        <p:nvSpPr>
          <p:cNvPr id="8" name="TekstSylinder 7"/>
          <p:cNvSpPr txBox="1"/>
          <p:nvPr/>
        </p:nvSpPr>
        <p:spPr>
          <a:xfrm>
            <a:off x="335902" y="1978090"/>
            <a:ext cx="855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SAT</a:t>
            </a:r>
          </a:p>
        </p:txBody>
      </p:sp>
      <p:sp>
        <p:nvSpPr>
          <p:cNvPr id="9" name="TekstSylinder 8"/>
          <p:cNvSpPr txBox="1"/>
          <p:nvPr/>
        </p:nvSpPr>
        <p:spPr>
          <a:xfrm>
            <a:off x="335900" y="3612883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ABB</a:t>
            </a:r>
          </a:p>
        </p:txBody>
      </p:sp>
      <p:sp>
        <p:nvSpPr>
          <p:cNvPr id="10" name="Rektangel: avrundede hjørner 9"/>
          <p:cNvSpPr/>
          <p:nvPr/>
        </p:nvSpPr>
        <p:spPr>
          <a:xfrm>
            <a:off x="1555739" y="3441976"/>
            <a:ext cx="1731478" cy="6941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err="1"/>
              <a:t>Capability</a:t>
            </a:r>
            <a:endParaRPr lang="nb-NO" sz="2400" dirty="0"/>
          </a:p>
        </p:txBody>
      </p:sp>
      <p:sp>
        <p:nvSpPr>
          <p:cNvPr id="11" name="Rektangel: avrundede hjørner 10"/>
          <p:cNvSpPr/>
          <p:nvPr/>
        </p:nvSpPr>
        <p:spPr>
          <a:xfrm>
            <a:off x="3711715" y="3495312"/>
            <a:ext cx="1832137" cy="6674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err="1"/>
              <a:t>Certificate</a:t>
            </a:r>
            <a:endParaRPr lang="nb-NO" sz="2400" dirty="0"/>
          </a:p>
        </p:txBody>
      </p:sp>
      <p:sp>
        <p:nvSpPr>
          <p:cNvPr id="12" name="Rektangel: avrundede hjørner 11"/>
          <p:cNvSpPr/>
          <p:nvPr/>
        </p:nvSpPr>
        <p:spPr>
          <a:xfrm>
            <a:off x="6144279" y="3495312"/>
            <a:ext cx="1806707" cy="6674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/>
              <a:t>Message</a:t>
            </a:r>
          </a:p>
        </p:txBody>
      </p:sp>
      <p:sp>
        <p:nvSpPr>
          <p:cNvPr id="13" name="TekstSylinder 12"/>
          <p:cNvSpPr txBox="1"/>
          <p:nvPr/>
        </p:nvSpPr>
        <p:spPr>
          <a:xfrm>
            <a:off x="409845" y="5166737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Standard</a:t>
            </a:r>
          </a:p>
        </p:txBody>
      </p:sp>
      <p:sp>
        <p:nvSpPr>
          <p:cNvPr id="14" name="Rektangel: avrundede hjørner 13"/>
          <p:cNvSpPr/>
          <p:nvPr/>
        </p:nvSpPr>
        <p:spPr>
          <a:xfrm>
            <a:off x="2258036" y="5166737"/>
            <a:ext cx="1617857" cy="5271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>
                <a:solidFill>
                  <a:schemeClr val="tx1"/>
                </a:solidFill>
              </a:rPr>
              <a:t>SMP++</a:t>
            </a:r>
          </a:p>
        </p:txBody>
      </p:sp>
      <p:sp>
        <p:nvSpPr>
          <p:cNvPr id="15" name="Rektangel: avrundede hjørner 14"/>
          <p:cNvSpPr/>
          <p:nvPr/>
        </p:nvSpPr>
        <p:spPr>
          <a:xfrm>
            <a:off x="8551414" y="3495312"/>
            <a:ext cx="1466526" cy="6674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dirty="0"/>
              <a:t>…….</a:t>
            </a:r>
          </a:p>
        </p:txBody>
      </p:sp>
      <p:sp>
        <p:nvSpPr>
          <p:cNvPr id="16" name="Rektangel: avrundede hjørner 15"/>
          <p:cNvSpPr/>
          <p:nvPr/>
        </p:nvSpPr>
        <p:spPr>
          <a:xfrm>
            <a:off x="4323937" y="5166737"/>
            <a:ext cx="1556039" cy="5232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>
                <a:solidFill>
                  <a:schemeClr val="tx1"/>
                </a:solidFill>
              </a:rPr>
              <a:t>BCP</a:t>
            </a:r>
          </a:p>
        </p:txBody>
      </p:sp>
      <p:sp>
        <p:nvSpPr>
          <p:cNvPr id="17" name="Rektangel: avrundede hjørner 16"/>
          <p:cNvSpPr/>
          <p:nvPr/>
        </p:nvSpPr>
        <p:spPr>
          <a:xfrm>
            <a:off x="6238706" y="5166737"/>
            <a:ext cx="1749398" cy="5232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>
                <a:solidFill>
                  <a:schemeClr val="tx1"/>
                </a:solidFill>
              </a:rPr>
              <a:t>AS4</a:t>
            </a:r>
          </a:p>
        </p:txBody>
      </p:sp>
      <p:sp>
        <p:nvSpPr>
          <p:cNvPr id="18" name="Rektangel: avrundede hjørner 17"/>
          <p:cNvSpPr/>
          <p:nvPr/>
        </p:nvSpPr>
        <p:spPr>
          <a:xfrm>
            <a:off x="8399395" y="5166737"/>
            <a:ext cx="1729053" cy="5232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>
                <a:solidFill>
                  <a:schemeClr val="tx1"/>
                </a:solidFill>
              </a:rPr>
              <a:t>Restfull++</a:t>
            </a:r>
          </a:p>
        </p:txBody>
      </p:sp>
      <p:cxnSp>
        <p:nvCxnSpPr>
          <p:cNvPr id="19" name="Rett linje 18"/>
          <p:cNvCxnSpPr>
            <a:stCxn id="5" idx="2"/>
            <a:endCxn id="10" idx="0"/>
          </p:cNvCxnSpPr>
          <p:nvPr/>
        </p:nvCxnSpPr>
        <p:spPr>
          <a:xfrm flipH="1">
            <a:off x="2421478" y="2542443"/>
            <a:ext cx="32861" cy="89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/>
          <p:cNvCxnSpPr>
            <a:stCxn id="5" idx="2"/>
            <a:endCxn id="11" idx="0"/>
          </p:cNvCxnSpPr>
          <p:nvPr/>
        </p:nvCxnSpPr>
        <p:spPr>
          <a:xfrm>
            <a:off x="2454339" y="2542443"/>
            <a:ext cx="2173445" cy="95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>
            <a:stCxn id="5" idx="2"/>
            <a:endCxn id="12" idx="0"/>
          </p:cNvCxnSpPr>
          <p:nvPr/>
        </p:nvCxnSpPr>
        <p:spPr>
          <a:xfrm>
            <a:off x="2454339" y="2542443"/>
            <a:ext cx="4593294" cy="95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>
            <a:stCxn id="10" idx="2"/>
            <a:endCxn id="14" idx="0"/>
          </p:cNvCxnSpPr>
          <p:nvPr/>
        </p:nvCxnSpPr>
        <p:spPr>
          <a:xfrm>
            <a:off x="2421478" y="4136103"/>
            <a:ext cx="645487" cy="103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1" idx="2"/>
            <a:endCxn id="16" idx="0"/>
          </p:cNvCxnSpPr>
          <p:nvPr/>
        </p:nvCxnSpPr>
        <p:spPr>
          <a:xfrm>
            <a:off x="4627784" y="4162771"/>
            <a:ext cx="474173" cy="1003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/>
          <p:cNvCxnSpPr>
            <a:stCxn id="12" idx="2"/>
            <a:endCxn id="17" idx="0"/>
          </p:cNvCxnSpPr>
          <p:nvPr/>
        </p:nvCxnSpPr>
        <p:spPr>
          <a:xfrm>
            <a:off x="7047633" y="4162771"/>
            <a:ext cx="65772" cy="1003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12" idx="2"/>
            <a:endCxn id="18" idx="0"/>
          </p:cNvCxnSpPr>
          <p:nvPr/>
        </p:nvCxnSpPr>
        <p:spPr>
          <a:xfrm>
            <a:off x="7047633" y="4162771"/>
            <a:ext cx="2216289" cy="1003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/>
          <p:cNvCxnSpPr>
            <a:stCxn id="6" idx="2"/>
            <a:endCxn id="12" idx="0"/>
          </p:cNvCxnSpPr>
          <p:nvPr/>
        </p:nvCxnSpPr>
        <p:spPr>
          <a:xfrm>
            <a:off x="6037539" y="2569651"/>
            <a:ext cx="1010094" cy="92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>
            <a:stCxn id="6" idx="2"/>
            <a:endCxn id="11" idx="0"/>
          </p:cNvCxnSpPr>
          <p:nvPr/>
        </p:nvCxnSpPr>
        <p:spPr>
          <a:xfrm flipH="1">
            <a:off x="4627784" y="2569651"/>
            <a:ext cx="1409755" cy="92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>
            <a:stCxn id="6" idx="2"/>
            <a:endCxn id="10" idx="0"/>
          </p:cNvCxnSpPr>
          <p:nvPr/>
        </p:nvCxnSpPr>
        <p:spPr>
          <a:xfrm flipH="1">
            <a:off x="2421478" y="2569651"/>
            <a:ext cx="3616061" cy="872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6" idx="2"/>
            <a:endCxn id="15" idx="0"/>
          </p:cNvCxnSpPr>
          <p:nvPr/>
        </p:nvCxnSpPr>
        <p:spPr>
          <a:xfrm>
            <a:off x="6037539" y="2569651"/>
            <a:ext cx="3247138" cy="92566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/>
          <p:cNvCxnSpPr>
            <a:stCxn id="5" idx="2"/>
            <a:endCxn id="15" idx="0"/>
          </p:cNvCxnSpPr>
          <p:nvPr/>
        </p:nvCxnSpPr>
        <p:spPr>
          <a:xfrm>
            <a:off x="2454339" y="2542443"/>
            <a:ext cx="6830338" cy="95286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5" idx="2"/>
          </p:cNvCxnSpPr>
          <p:nvPr/>
        </p:nvCxnSpPr>
        <p:spPr>
          <a:xfrm>
            <a:off x="9284677" y="4162771"/>
            <a:ext cx="483731" cy="562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ktangel: avrundede hjørner 103"/>
          <p:cNvSpPr/>
          <p:nvPr/>
        </p:nvSpPr>
        <p:spPr>
          <a:xfrm>
            <a:off x="1980447" y="2073320"/>
            <a:ext cx="1797199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err="1"/>
              <a:t>eMelding</a:t>
            </a:r>
            <a:r>
              <a:rPr lang="nb-NO" sz="2400" dirty="0"/>
              <a:t>+</a:t>
            </a:r>
          </a:p>
        </p:txBody>
      </p:sp>
      <p:sp>
        <p:nvSpPr>
          <p:cNvPr id="109" name="Rektangel: avrundede hjørner 108"/>
          <p:cNvSpPr/>
          <p:nvPr/>
        </p:nvSpPr>
        <p:spPr>
          <a:xfrm>
            <a:off x="5281427" y="2063229"/>
            <a:ext cx="1817024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err="1"/>
              <a:t>eOpslagg</a:t>
            </a:r>
            <a:endParaRPr lang="nb-NO" sz="2400" dirty="0"/>
          </a:p>
        </p:txBody>
      </p:sp>
      <p:sp>
        <p:nvSpPr>
          <p:cNvPr id="110" name="Rektangel: avrundede hjørner 109"/>
          <p:cNvSpPr/>
          <p:nvPr/>
        </p:nvSpPr>
        <p:spPr>
          <a:xfrm>
            <a:off x="5433827" y="2215629"/>
            <a:ext cx="2287488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err="1"/>
              <a:t>eOpslagg</a:t>
            </a:r>
            <a:r>
              <a:rPr lang="nb-NO" sz="2400" dirty="0"/>
              <a:t>+++</a:t>
            </a:r>
          </a:p>
        </p:txBody>
      </p:sp>
      <p:sp>
        <p:nvSpPr>
          <p:cNvPr id="111" name="TekstSylinder 110"/>
          <p:cNvSpPr txBox="1"/>
          <p:nvPr/>
        </p:nvSpPr>
        <p:spPr>
          <a:xfrm>
            <a:off x="6911054" y="3572697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000" dirty="0"/>
              <a:t>?</a:t>
            </a:r>
          </a:p>
        </p:txBody>
      </p:sp>
      <p:sp>
        <p:nvSpPr>
          <p:cNvPr id="112" name="Rektangel: avrundede hjørner 111"/>
          <p:cNvSpPr/>
          <p:nvPr/>
        </p:nvSpPr>
        <p:spPr>
          <a:xfrm>
            <a:off x="7686887" y="5831328"/>
            <a:ext cx="1729053" cy="5232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err="1">
                <a:solidFill>
                  <a:schemeClr val="tx1"/>
                </a:solidFill>
              </a:rPr>
              <a:t>OData</a:t>
            </a:r>
            <a:endParaRPr lang="nb-NO" sz="2400" dirty="0">
              <a:solidFill>
                <a:schemeClr val="tx1"/>
              </a:solidFill>
            </a:endParaRPr>
          </a:p>
        </p:txBody>
      </p:sp>
      <p:sp>
        <p:nvSpPr>
          <p:cNvPr id="113" name="Rektangel: avrundede hjørner 112"/>
          <p:cNvSpPr/>
          <p:nvPr/>
        </p:nvSpPr>
        <p:spPr>
          <a:xfrm>
            <a:off x="9768408" y="5825863"/>
            <a:ext cx="1729053" cy="5232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>
                <a:solidFill>
                  <a:schemeClr val="tx1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30553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Arbeidsform – Roller og oppgaver 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89282" y="1701798"/>
            <a:ext cx="11198620" cy="4967561"/>
          </a:xfrm>
        </p:spPr>
        <p:txBody>
          <a:bodyPr>
            <a:normAutofit fontScale="77500" lnSpcReduction="20000"/>
          </a:bodyPr>
          <a:lstStyle/>
          <a:p>
            <a:r>
              <a:rPr lang="nb-NO" dirty="0"/>
              <a:t>Forslag: jobbe videre som før jul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Difi og BR : formell pådriver (</a:t>
            </a:r>
            <a:r>
              <a:rPr lang="nb-NO" b="1" dirty="0"/>
              <a:t>Klaus</a:t>
            </a:r>
            <a:r>
              <a:rPr lang="nb-NO" dirty="0"/>
              <a:t>, Vidar)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Prosessdriver(e) : </a:t>
            </a:r>
            <a:r>
              <a:rPr lang="nb-NO" b="1" dirty="0"/>
              <a:t>Håkon</a:t>
            </a:r>
            <a:r>
              <a:rPr lang="nb-NO" dirty="0"/>
              <a:t>, Anne Lise, David, Trond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Arbeidsgruppe: «alle» tekniske arkitekter som ønsker</a:t>
            </a:r>
          </a:p>
          <a:p>
            <a:pPr lvl="1"/>
            <a:r>
              <a:rPr lang="nb-NO" altLang="nb-NO" sz="1600" b="1" dirty="0"/>
              <a:t>Difi</a:t>
            </a:r>
            <a:br>
              <a:rPr lang="nb-NO" altLang="nb-NO" sz="1600" dirty="0"/>
            </a:br>
            <a:r>
              <a:rPr lang="nb-NO" altLang="nb-NO" sz="1600" dirty="0"/>
              <a:t>Klaus Vilstrup Pedersen</a:t>
            </a:r>
          </a:p>
          <a:p>
            <a:pPr lvl="1"/>
            <a:r>
              <a:rPr lang="nb-NO" altLang="nb-NO" sz="1600" b="1" dirty="0"/>
              <a:t>Brønnøysundregistrene</a:t>
            </a:r>
            <a:br>
              <a:rPr lang="nb-NO" altLang="nb-NO" sz="1600" dirty="0"/>
            </a:br>
            <a:r>
              <a:rPr lang="nb-NO" altLang="nb-NO" sz="1600" dirty="0"/>
              <a:t>Morten Græsby</a:t>
            </a:r>
            <a:br>
              <a:rPr lang="nb-NO" altLang="nb-NO" sz="1600" dirty="0"/>
            </a:br>
            <a:r>
              <a:rPr lang="nb-NO" altLang="nb-NO" sz="1600" dirty="0"/>
              <a:t>David Norheim</a:t>
            </a:r>
            <a:br>
              <a:rPr lang="nb-NO" altLang="nb-NO" sz="1600" dirty="0"/>
            </a:br>
            <a:r>
              <a:rPr lang="nb-NO" altLang="nb-NO" sz="1600" dirty="0"/>
              <a:t>Trond Gjerseth</a:t>
            </a:r>
          </a:p>
          <a:p>
            <a:pPr lvl="1"/>
            <a:r>
              <a:rPr lang="nb-NO" altLang="nb-NO" sz="1600" b="1" dirty="0"/>
              <a:t>NAV</a:t>
            </a:r>
            <a:br>
              <a:rPr lang="nb-NO" altLang="nb-NO" sz="1600" dirty="0"/>
            </a:br>
            <a:r>
              <a:rPr lang="nb-NO" altLang="nb-NO" sz="1600" dirty="0"/>
              <a:t>Håkon Jendal</a:t>
            </a:r>
          </a:p>
          <a:p>
            <a:pPr lvl="1"/>
            <a:r>
              <a:rPr lang="nb-NO" altLang="nb-NO" sz="1600" b="1" dirty="0"/>
              <a:t>Skatteetaten</a:t>
            </a:r>
            <a:br>
              <a:rPr lang="nb-NO" altLang="nb-NO" sz="1600" dirty="0"/>
            </a:br>
            <a:r>
              <a:rPr lang="nb-NO" altLang="nb-NO" sz="1600" dirty="0"/>
              <a:t>Anne Lise Furmyr</a:t>
            </a:r>
          </a:p>
          <a:p>
            <a:pPr lvl="1"/>
            <a:r>
              <a:rPr lang="nb-NO" altLang="nb-NO" sz="1600" b="1" dirty="0"/>
              <a:t>Politiet</a:t>
            </a:r>
            <a:br>
              <a:rPr lang="nb-NO" altLang="nb-NO" sz="1600" dirty="0"/>
            </a:br>
            <a:r>
              <a:rPr lang="nb-NO" altLang="nb-NO" sz="1600" dirty="0"/>
              <a:t>Rune Wiik</a:t>
            </a:r>
          </a:p>
        </p:txBody>
      </p:sp>
    </p:spTree>
    <p:extLst>
      <p:ext uri="{BB962C8B-B14F-4D97-AF65-F5344CB8AC3E}">
        <p14:creationId xmlns:p14="http://schemas.microsoft.com/office/powerpoint/2010/main" val="262228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Prosess og tidsplan</a:t>
            </a:r>
          </a:p>
        </p:txBody>
      </p:sp>
      <p:graphicFrame>
        <p:nvGraphicFramePr>
          <p:cNvPr id="2" name="Plassholder for innhold 1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08305116"/>
              </p:ext>
            </p:extLst>
          </p:nvPr>
        </p:nvGraphicFramePr>
        <p:xfrm>
          <a:off x="488950" y="2636912"/>
          <a:ext cx="7695281" cy="3463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ktangel 7"/>
          <p:cNvSpPr/>
          <p:nvPr/>
        </p:nvSpPr>
        <p:spPr>
          <a:xfrm>
            <a:off x="3575720" y="4000074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9" name="Rektangel 8"/>
          <p:cNvSpPr/>
          <p:nvPr/>
        </p:nvSpPr>
        <p:spPr>
          <a:xfrm>
            <a:off x="5142136" y="4000074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10" name="Rektangel 9"/>
          <p:cNvSpPr/>
          <p:nvPr/>
        </p:nvSpPr>
        <p:spPr>
          <a:xfrm>
            <a:off x="6708552" y="4000074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11" name="Rektangel 10"/>
          <p:cNvSpPr/>
          <p:nvPr/>
        </p:nvSpPr>
        <p:spPr>
          <a:xfrm>
            <a:off x="3575720" y="5229200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2" name="Rektangel 11"/>
          <p:cNvSpPr/>
          <p:nvPr/>
        </p:nvSpPr>
        <p:spPr>
          <a:xfrm>
            <a:off x="5142136" y="5229200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13" name="Rektangel 12"/>
          <p:cNvSpPr/>
          <p:nvPr/>
        </p:nvSpPr>
        <p:spPr>
          <a:xfrm>
            <a:off x="6708552" y="5229200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575720" y="2848865"/>
            <a:ext cx="1296144" cy="720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Høring</a:t>
            </a:r>
          </a:p>
        </p:txBody>
      </p:sp>
      <p:sp>
        <p:nvSpPr>
          <p:cNvPr id="15" name="Rektangel 14"/>
          <p:cNvSpPr/>
          <p:nvPr/>
        </p:nvSpPr>
        <p:spPr>
          <a:xfrm>
            <a:off x="8477661" y="4000074"/>
            <a:ext cx="1296144" cy="720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Høring</a:t>
            </a:r>
          </a:p>
        </p:txBody>
      </p:sp>
      <p:sp>
        <p:nvSpPr>
          <p:cNvPr id="16" name="Rektangel 15"/>
          <p:cNvSpPr/>
          <p:nvPr/>
        </p:nvSpPr>
        <p:spPr>
          <a:xfrm>
            <a:off x="8454503" y="5248530"/>
            <a:ext cx="1296144" cy="720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17" name="Rektangel 16"/>
          <p:cNvSpPr/>
          <p:nvPr/>
        </p:nvSpPr>
        <p:spPr>
          <a:xfrm>
            <a:off x="8454503" y="2848865"/>
            <a:ext cx="1296144" cy="720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Høring</a:t>
            </a:r>
          </a:p>
        </p:txBody>
      </p:sp>
      <p:sp>
        <p:nvSpPr>
          <p:cNvPr id="18" name="Rektangel 17"/>
          <p:cNvSpPr/>
          <p:nvPr/>
        </p:nvSpPr>
        <p:spPr>
          <a:xfrm>
            <a:off x="5142136" y="2848865"/>
            <a:ext cx="1296144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Opp-følging</a:t>
            </a:r>
          </a:p>
        </p:txBody>
      </p:sp>
      <p:sp>
        <p:nvSpPr>
          <p:cNvPr id="19" name="Rektangel 18"/>
          <p:cNvSpPr/>
          <p:nvPr/>
        </p:nvSpPr>
        <p:spPr>
          <a:xfrm>
            <a:off x="10020919" y="2848865"/>
            <a:ext cx="1296144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Opp-følging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067235" y="4000074"/>
            <a:ext cx="1296144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Opp-følging</a:t>
            </a:r>
          </a:p>
        </p:txBody>
      </p:sp>
      <p:sp>
        <p:nvSpPr>
          <p:cNvPr id="21" name="Rektangel 20"/>
          <p:cNvSpPr/>
          <p:nvPr/>
        </p:nvSpPr>
        <p:spPr>
          <a:xfrm>
            <a:off x="10067235" y="5252719"/>
            <a:ext cx="1296144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Opp-følging</a:t>
            </a:r>
          </a:p>
        </p:txBody>
      </p:sp>
      <p:sp>
        <p:nvSpPr>
          <p:cNvPr id="22" name="Rektangel 21"/>
          <p:cNvSpPr/>
          <p:nvPr/>
        </p:nvSpPr>
        <p:spPr>
          <a:xfrm>
            <a:off x="3495735" y="1953755"/>
            <a:ext cx="4536504" cy="50405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Feb</a:t>
            </a:r>
            <a:r>
              <a:rPr lang="nb-NO" dirty="0"/>
              <a:t> – Mar – </a:t>
            </a:r>
            <a:r>
              <a:rPr lang="nb-NO" dirty="0" err="1"/>
              <a:t>Apr</a:t>
            </a:r>
            <a:r>
              <a:rPr lang="nb-NO" dirty="0"/>
              <a:t> – Mai - Juni</a:t>
            </a:r>
          </a:p>
        </p:txBody>
      </p:sp>
      <p:sp>
        <p:nvSpPr>
          <p:cNvPr id="23" name="Rektangel 22"/>
          <p:cNvSpPr/>
          <p:nvPr/>
        </p:nvSpPr>
        <p:spPr>
          <a:xfrm>
            <a:off x="8400256" y="1965915"/>
            <a:ext cx="1373549" cy="50405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Aug</a:t>
            </a:r>
            <a:r>
              <a:rPr lang="nb-NO" dirty="0"/>
              <a:t> - </a:t>
            </a:r>
            <a:r>
              <a:rPr lang="nb-NO" dirty="0" err="1"/>
              <a:t>Sep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87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42298"/>
            <a:ext cx="11023948" cy="36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6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6384032" y="1556792"/>
            <a:ext cx="4225725" cy="43924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/>
              <a:t>Peppol</a:t>
            </a:r>
            <a:r>
              <a:rPr lang="nb-NO" dirty="0"/>
              <a:t> på Altinn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dirty="0"/>
              <a:t>Kort status</a:t>
            </a:r>
          </a:p>
        </p:txBody>
      </p:sp>
      <p:sp>
        <p:nvSpPr>
          <p:cNvPr id="7" name="Plassholder for tekst 2"/>
          <p:cNvSpPr txBox="1">
            <a:spLocks/>
          </p:cNvSpPr>
          <p:nvPr/>
        </p:nvSpPr>
        <p:spPr>
          <a:xfrm>
            <a:off x="767408" y="1556792"/>
            <a:ext cx="4225725" cy="4392488"/>
          </a:xfrm>
          <a:prstGeom prst="rect">
            <a:avLst/>
          </a:prstGeom>
        </p:spPr>
        <p:txBody>
          <a:bodyPr vert="horz" lIns="91440" tIns="45720" rIns="91440" bIns="45720" numCol="2" spcCol="288000" rtlCol="0">
            <a:normAutofit/>
          </a:bodyPr>
          <a:lstStyle>
            <a:lvl1pPr marL="342891" indent="-342891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22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1pPr>
            <a:lvl2pPr marL="704833" indent="-342891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71556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361942" algn="l"/>
                <a:tab pos="446077" algn="l"/>
              </a:tabLst>
              <a:defRPr sz="18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3pPr>
            <a:lvl4pPr marL="1631910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347855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2062111" algn="l"/>
              </a:tabLst>
              <a:defRPr sz="1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681220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14578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nb-NO" sz="2400" dirty="0"/>
          </a:p>
        </p:txBody>
      </p:sp>
      <p:sp>
        <p:nvSpPr>
          <p:cNvPr id="8" name="Plassholder for tekst 2"/>
          <p:cNvSpPr txBox="1">
            <a:spLocks/>
          </p:cNvSpPr>
          <p:nvPr/>
        </p:nvSpPr>
        <p:spPr>
          <a:xfrm>
            <a:off x="767407" y="1484784"/>
            <a:ext cx="4225725" cy="4392488"/>
          </a:xfrm>
          <a:prstGeom prst="rect">
            <a:avLst/>
          </a:prstGeom>
        </p:spPr>
        <p:txBody>
          <a:bodyPr vert="horz" lIns="91440" tIns="45720" rIns="91440" bIns="45720" numCol="2" spcCol="288000" rtlCol="0">
            <a:normAutofit/>
          </a:bodyPr>
          <a:lstStyle>
            <a:lvl1pPr marL="342891" indent="-342891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22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1pPr>
            <a:lvl2pPr marL="704833" indent="-342891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71556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361942" algn="l"/>
                <a:tab pos="446077" algn="l"/>
              </a:tabLst>
              <a:defRPr sz="18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3pPr>
            <a:lvl4pPr marL="1631910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347855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2062111" algn="l"/>
              </a:tabLst>
              <a:defRPr sz="1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681220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14578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nb-NO" dirty="0"/>
              <a:t>DSOP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b-NO" dirty="0"/>
              <a:t>De enkelte prosjektene</a:t>
            </a:r>
          </a:p>
        </p:txBody>
      </p:sp>
    </p:spTree>
    <p:extLst>
      <p:ext uri="{BB962C8B-B14F-4D97-AF65-F5344CB8AC3E}">
        <p14:creationId xmlns:p14="http://schemas.microsoft.com/office/powerpoint/2010/main" val="197628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Forslag til videre arbeid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Vi går gjennom forslagene og avtaler </a:t>
            </a:r>
            <a:br>
              <a:rPr lang="nb-NO" dirty="0"/>
            </a:br>
            <a:r>
              <a:rPr lang="nb-NO" dirty="0"/>
              <a:t>opplegget for videre arbeid dette halvåret</a:t>
            </a:r>
          </a:p>
        </p:txBody>
      </p:sp>
    </p:spTree>
    <p:extLst>
      <p:ext uri="{BB962C8B-B14F-4D97-AF65-F5344CB8AC3E}">
        <p14:creationId xmlns:p14="http://schemas.microsoft.com/office/powerpoint/2010/main" val="422885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Difi</a:t>
            </a:r>
            <a:r>
              <a:rPr lang="nb-NO" dirty="0"/>
              <a:t> har gjort et større arbeid med referansearkitektur som er dokumentert i forslag til </a:t>
            </a:r>
            <a:r>
              <a:rPr lang="nb-NO" b="1" dirty="0"/>
              <a:t>Nasjonal referansearkitektur og strategi for meldingsutveksling</a:t>
            </a:r>
          </a:p>
          <a:p>
            <a:r>
              <a:rPr lang="nb-NO" dirty="0"/>
              <a:t>Denne referansearkitekturen dekker først og fremst behov knyttet til å oppdatere/endre og oversende data. Den dekker ikke behovet for lesing av data i nær </a:t>
            </a:r>
            <a:r>
              <a:rPr lang="nb-NO" dirty="0" err="1"/>
              <a:t>sanntid</a:t>
            </a:r>
            <a:r>
              <a:rPr lang="nb-NO" dirty="0"/>
              <a:t> og heller ikke behov for å varsle andre om forretningsmessige tilstandsendringer. Det er derfor behov for å etablere referansearkitektur også for disse to behovene slik at man får standardisert disse områdene så langt det er formålstjenlig.</a:t>
            </a:r>
          </a:p>
          <a:p>
            <a:r>
              <a:rPr lang="nb-NO" dirty="0"/>
              <a:t>Dette er en tilnærming som passer veldig godt sammen med CQRS mønsteret.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Referansearkitekturer i offentlig sektor</a:t>
            </a:r>
          </a:p>
        </p:txBody>
      </p:sp>
    </p:spTree>
    <p:extLst>
      <p:ext uri="{BB962C8B-B14F-4D97-AF65-F5344CB8AC3E}">
        <p14:creationId xmlns:p14="http://schemas.microsoft.com/office/powerpoint/2010/main" val="104827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2EAE5F-6AB8-4470-930F-BA86E393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241300"/>
            <a:ext cx="11182350" cy="1262063"/>
          </a:xfrm>
        </p:spPr>
        <p:txBody>
          <a:bodyPr/>
          <a:lstStyle/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nb-NO" dirty="0">
                <a:latin typeface="arial" charset="0"/>
              </a:rPr>
              <a:t>Referansearkitekturer og samhandlingsmønstre</a:t>
            </a:r>
          </a:p>
        </p:txBody>
      </p:sp>
      <p:pic>
        <p:nvPicPr>
          <p:cNvPr id="29698" name="Bilde 8">
            <a:extLst>
              <a:ext uri="{FF2B5EF4-FFF2-40B4-BE49-F238E27FC236}">
                <a16:creationId xmlns:a16="http://schemas.microsoft.com/office/drawing/2014/main" id="{AA05E73F-5727-4FA0-BF77-C997AD6B55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1987228"/>
            <a:ext cx="24796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Bilde 9">
            <a:extLst>
              <a:ext uri="{FF2B5EF4-FFF2-40B4-BE49-F238E27FC236}">
                <a16:creationId xmlns:a16="http://schemas.microsoft.com/office/drawing/2014/main" id="{E850CF28-F364-4618-AD43-768F9BA6A4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1941190"/>
            <a:ext cx="25622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Bilde 10">
            <a:extLst>
              <a:ext uri="{FF2B5EF4-FFF2-40B4-BE49-F238E27FC236}">
                <a16:creationId xmlns:a16="http://schemas.microsoft.com/office/drawing/2014/main" id="{E8E9D50D-6BFD-4B1A-B80E-9610C2D459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13" y="1976115"/>
            <a:ext cx="2824162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kstSylinder 2">
            <a:extLst>
              <a:ext uri="{FF2B5EF4-FFF2-40B4-BE49-F238E27FC236}">
                <a16:creationId xmlns:a16="http://schemas.microsoft.com/office/drawing/2014/main" id="{63C0CFE2-B3EB-46B1-9EC4-4C572E448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1628775"/>
            <a:ext cx="1182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b-NO" altLang="nb-NO">
                <a:latin typeface="Museo Slab 500"/>
              </a:rPr>
              <a:t>eMelding</a:t>
            </a:r>
          </a:p>
        </p:txBody>
      </p:sp>
      <p:sp>
        <p:nvSpPr>
          <p:cNvPr id="29702" name="TekstSylinder 14">
            <a:extLst>
              <a:ext uri="{FF2B5EF4-FFF2-40B4-BE49-F238E27FC236}">
                <a16:creationId xmlns:a16="http://schemas.microsoft.com/office/drawing/2014/main" id="{223CD4DB-D6FD-4EBF-87F8-F50A39B7D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5" y="1628775"/>
            <a:ext cx="1233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b-NO" altLang="nb-NO">
                <a:latin typeface="Museo Slab 500"/>
              </a:rPr>
              <a:t>eOppslag</a:t>
            </a:r>
          </a:p>
        </p:txBody>
      </p:sp>
      <p:sp>
        <p:nvSpPr>
          <p:cNvPr id="29703" name="TekstSylinder 15">
            <a:extLst>
              <a:ext uri="{FF2B5EF4-FFF2-40B4-BE49-F238E27FC236}">
                <a16:creationId xmlns:a16="http://schemas.microsoft.com/office/drawing/2014/main" id="{1C083559-DA83-46C7-B3E8-9BBADEF39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3463" y="1628775"/>
            <a:ext cx="1566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b-NO" altLang="nb-NO">
                <a:latin typeface="Museo Slab 500"/>
              </a:rPr>
              <a:t>eNotifikasjon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5FA93B39-8AF1-4466-BC31-51D7E92030E3}"/>
              </a:ext>
            </a:extLst>
          </p:cNvPr>
          <p:cNvSpPr/>
          <p:nvPr/>
        </p:nvSpPr>
        <p:spPr>
          <a:xfrm>
            <a:off x="1092200" y="3824982"/>
            <a:ext cx="252095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200" dirty="0"/>
              <a:t>Forretningstransaksjon mellom to parter (som del av tverrgående prosess)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699A6C89-3F4B-47BD-9E9D-B4B214D138A2}"/>
              </a:ext>
            </a:extLst>
          </p:cNvPr>
          <p:cNvSpPr/>
          <p:nvPr/>
        </p:nvSpPr>
        <p:spPr>
          <a:xfrm>
            <a:off x="1092200" y="5481166"/>
            <a:ext cx="2520950" cy="51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200" dirty="0"/>
              <a:t>Oversende informasjon mellom to parter (uavhengige prosesser)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320CFFD-3C8F-4331-A19D-12D134A8149C}"/>
              </a:ext>
            </a:extLst>
          </p:cNvPr>
          <p:cNvSpPr/>
          <p:nvPr/>
        </p:nvSpPr>
        <p:spPr>
          <a:xfrm>
            <a:off x="984250" y="3717032"/>
            <a:ext cx="215900" cy="215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50" dirty="0"/>
              <a:t>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5B859B8-1D8F-42F5-B1D6-4EEDFCCAAFC1}"/>
              </a:ext>
            </a:extLst>
          </p:cNvPr>
          <p:cNvSpPr/>
          <p:nvPr/>
        </p:nvSpPr>
        <p:spPr>
          <a:xfrm>
            <a:off x="984250" y="5373216"/>
            <a:ext cx="215900" cy="215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50" dirty="0"/>
              <a:t>3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22F7CB25-6FF1-4633-83D8-F042FFC071DA}"/>
              </a:ext>
            </a:extLst>
          </p:cNvPr>
          <p:cNvSpPr/>
          <p:nvPr/>
        </p:nvSpPr>
        <p:spPr>
          <a:xfrm>
            <a:off x="4505325" y="3824983"/>
            <a:ext cx="2519363" cy="89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200" dirty="0"/>
              <a:t>Forespørsel om informasjon mellom to parter (prosess hos en part er avhengig av informasjon fra annen part for å fortsette) 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009D35F-FA55-47AF-946C-A01C8036CE38}"/>
              </a:ext>
            </a:extLst>
          </p:cNvPr>
          <p:cNvSpPr/>
          <p:nvPr/>
        </p:nvSpPr>
        <p:spPr>
          <a:xfrm>
            <a:off x="4397375" y="3717032"/>
            <a:ext cx="215900" cy="215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50" dirty="0"/>
              <a:t>4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DE16467E-D303-4BB1-AD2B-09C444EF40CB}"/>
              </a:ext>
            </a:extLst>
          </p:cNvPr>
          <p:cNvSpPr/>
          <p:nvPr/>
        </p:nvSpPr>
        <p:spPr>
          <a:xfrm>
            <a:off x="8224838" y="3824982"/>
            <a:ext cx="252095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200" dirty="0"/>
              <a:t>Notifikasjon til identifisert part (trigger prosess på tidspunkt mottaker velger)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FE12346-0C43-4028-B4A9-13C8BC1CC1AB}"/>
              </a:ext>
            </a:extLst>
          </p:cNvPr>
          <p:cNvSpPr/>
          <p:nvPr/>
        </p:nvSpPr>
        <p:spPr>
          <a:xfrm>
            <a:off x="8224838" y="4710807"/>
            <a:ext cx="2520950" cy="317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200" dirty="0"/>
              <a:t>Notifikasjon til mange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B151E42-965E-4744-9EFA-963BE81A4FB8}"/>
              </a:ext>
            </a:extLst>
          </p:cNvPr>
          <p:cNvSpPr/>
          <p:nvPr/>
        </p:nvSpPr>
        <p:spPr>
          <a:xfrm>
            <a:off x="8116888" y="3717032"/>
            <a:ext cx="215900" cy="215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50" dirty="0"/>
              <a:t>5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9F06E93-409D-4CBA-8618-05F6E0B923E5}"/>
              </a:ext>
            </a:extLst>
          </p:cNvPr>
          <p:cNvSpPr/>
          <p:nvPr/>
        </p:nvSpPr>
        <p:spPr>
          <a:xfrm>
            <a:off x="8116888" y="4602857"/>
            <a:ext cx="215900" cy="215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50" dirty="0"/>
              <a:t>6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D516AA5C-CDD3-4D5C-BA78-BF13A00F08F5}"/>
              </a:ext>
            </a:extLst>
          </p:cNvPr>
          <p:cNvSpPr/>
          <p:nvPr/>
        </p:nvSpPr>
        <p:spPr>
          <a:xfrm>
            <a:off x="1092200" y="4720332"/>
            <a:ext cx="2520950" cy="546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200" dirty="0"/>
              <a:t>Oversende informasjonsendring til informasjonseier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54F90CD-834B-40EA-B4D0-79A6A2E08135}"/>
              </a:ext>
            </a:extLst>
          </p:cNvPr>
          <p:cNvSpPr/>
          <p:nvPr/>
        </p:nvSpPr>
        <p:spPr>
          <a:xfrm>
            <a:off x="984250" y="4612382"/>
            <a:ext cx="215900" cy="215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50" dirty="0"/>
              <a:t>2</a:t>
            </a: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0EAECEC3-2B38-4F67-A304-5F78DDE07962}"/>
              </a:ext>
            </a:extLst>
          </p:cNvPr>
          <p:cNvSpPr/>
          <p:nvPr/>
        </p:nvSpPr>
        <p:spPr>
          <a:xfrm>
            <a:off x="1092200" y="6201248"/>
            <a:ext cx="2519363" cy="494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200" dirty="0"/>
              <a:t>«</a:t>
            </a:r>
            <a:r>
              <a:rPr lang="nb-NO" sz="1200" dirty="0" err="1"/>
              <a:t>Etterleveranse</a:t>
            </a:r>
            <a:r>
              <a:rPr lang="nb-NO" sz="1200" dirty="0"/>
              <a:t>» på forespørsel om informasjon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428910B-E8E0-4F1F-B1C6-9A4A974FC19D}"/>
              </a:ext>
            </a:extLst>
          </p:cNvPr>
          <p:cNvSpPr/>
          <p:nvPr/>
        </p:nvSpPr>
        <p:spPr>
          <a:xfrm>
            <a:off x="761067" y="6093296"/>
            <a:ext cx="439083" cy="1612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050" dirty="0"/>
              <a:t>4’</a:t>
            </a:r>
          </a:p>
        </p:txBody>
      </p:sp>
    </p:spTree>
    <p:extLst>
      <p:ext uri="{BB962C8B-B14F-4D97-AF65-F5344CB8AC3E}">
        <p14:creationId xmlns:p14="http://schemas.microsoft.com/office/powerpoint/2010/main" val="423965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Rammer</a:t>
            </a:r>
          </a:p>
        </p:txBody>
      </p:sp>
      <p:graphicFrame>
        <p:nvGraphicFramePr>
          <p:cNvPr id="6" name="Plassholder for innhold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94799986"/>
              </p:ext>
            </p:extLst>
          </p:nvPr>
        </p:nvGraphicFramePr>
        <p:xfrm>
          <a:off x="7824192" y="2132856"/>
          <a:ext cx="3575050" cy="439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Bild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361" y="1497282"/>
            <a:ext cx="6480720" cy="536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6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Metamodel</a:t>
            </a:r>
            <a:r>
              <a:rPr lang="nb-NO" dirty="0"/>
              <a:t> for referansearkitektur</a:t>
            </a:r>
          </a:p>
        </p:txBody>
      </p:sp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Bild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74" y="1701799"/>
            <a:ext cx="7832235" cy="475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2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Resultatmål : dette skal vi produsere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89282" y="2276871"/>
            <a:ext cx="4958646" cy="3824572"/>
          </a:xfrm>
        </p:spPr>
        <p:txBody>
          <a:bodyPr>
            <a:normAutofit/>
          </a:bodyPr>
          <a:lstStyle/>
          <a:p>
            <a:r>
              <a:rPr lang="nb-NO" b="1" dirty="0">
                <a:solidFill>
                  <a:schemeClr val="accent4"/>
                </a:solidFill>
              </a:rPr>
              <a:t>Del I: Strategi </a:t>
            </a:r>
          </a:p>
          <a:p>
            <a:pPr lvl="1"/>
            <a:r>
              <a:rPr lang="nb-NO" dirty="0"/>
              <a:t>Definisjon og avgrensning</a:t>
            </a:r>
          </a:p>
          <a:p>
            <a:pPr lvl="1"/>
            <a:r>
              <a:rPr lang="nb-NO" dirty="0"/>
              <a:t>Behov</a:t>
            </a:r>
          </a:p>
          <a:p>
            <a:pPr lvl="1"/>
            <a:r>
              <a:rPr lang="nb-NO" dirty="0"/>
              <a:t>Beskrivelse av referansearkitektur</a:t>
            </a:r>
          </a:p>
          <a:p>
            <a:pPr lvl="1"/>
            <a:r>
              <a:rPr lang="nb-NO" dirty="0"/>
              <a:t>Særlige problemstillinger</a:t>
            </a:r>
          </a:p>
          <a:p>
            <a:pPr lvl="1"/>
            <a:r>
              <a:rPr lang="nb-NO" dirty="0"/>
              <a:t>Tiltak</a:t>
            </a:r>
          </a:p>
          <a:p>
            <a:endParaRPr lang="nb-NO" dirty="0"/>
          </a:p>
        </p:txBody>
      </p:sp>
      <p:sp>
        <p:nvSpPr>
          <p:cNvPr id="2" name="Rektangel 1"/>
          <p:cNvSpPr/>
          <p:nvPr/>
        </p:nvSpPr>
        <p:spPr>
          <a:xfrm>
            <a:off x="533890" y="1517133"/>
            <a:ext cx="10961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begge mønstrene:  </a:t>
            </a:r>
            <a:r>
              <a:rPr lang="nb-NO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eOppslag</a:t>
            </a:r>
            <a:r>
              <a:rPr lang="nb-NO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</a:t>
            </a:r>
            <a:r>
              <a:rPr lang="nb-NO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eNotifikasjon</a:t>
            </a:r>
            <a:r>
              <a:rPr lang="nb-NO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 og </a:t>
            </a:r>
            <a:r>
              <a:rPr lang="nb-NO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eMelding</a:t>
            </a:r>
            <a:r>
              <a:rPr lang="nb-NO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 ferdig håndtert)</a:t>
            </a:r>
          </a:p>
        </p:txBody>
      </p:sp>
      <p:sp>
        <p:nvSpPr>
          <p:cNvPr id="7" name="Plassholder for innhold 3"/>
          <p:cNvSpPr txBox="1">
            <a:spLocks/>
          </p:cNvSpPr>
          <p:nvPr/>
        </p:nvSpPr>
        <p:spPr>
          <a:xfrm>
            <a:off x="6312024" y="2276871"/>
            <a:ext cx="5174670" cy="43204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891" indent="-342891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22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1pPr>
            <a:lvl2pPr marL="704833" indent="-342891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71556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361942" algn="l"/>
                <a:tab pos="446077" algn="l"/>
              </a:tabLst>
              <a:defRPr sz="18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3pPr>
            <a:lvl4pPr marL="1631910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347855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2062111" algn="l"/>
              </a:tabLst>
              <a:defRPr sz="1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681220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14578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solidFill>
                  <a:schemeClr val="accent4"/>
                </a:solidFill>
              </a:rPr>
              <a:t>Del II: Referansearkitektur</a:t>
            </a:r>
          </a:p>
          <a:p>
            <a:pPr lvl="1"/>
            <a:r>
              <a:rPr lang="nb-NO" dirty="0"/>
              <a:t>SAT – Solution Architecture </a:t>
            </a:r>
            <a:r>
              <a:rPr lang="nb-NO" dirty="0" err="1"/>
              <a:t>Template</a:t>
            </a:r>
            <a:endParaRPr lang="nb-NO" dirty="0"/>
          </a:p>
          <a:p>
            <a:pPr lvl="1"/>
            <a:r>
              <a:rPr lang="nb-NO" dirty="0"/>
              <a:t>ABBs – </a:t>
            </a:r>
            <a:r>
              <a:rPr lang="nb-NO" dirty="0" err="1"/>
              <a:t>Architectural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Blocks</a:t>
            </a:r>
          </a:p>
          <a:p>
            <a:pPr lvl="1"/>
            <a:r>
              <a:rPr lang="nb-NO" dirty="0"/>
              <a:t>Profiler av standarder</a:t>
            </a:r>
          </a:p>
          <a:p>
            <a:pPr lvl="1"/>
            <a:r>
              <a:rPr lang="nb-NO" dirty="0"/>
              <a:t>Relater til ISA EIRA</a:t>
            </a:r>
          </a:p>
          <a:p>
            <a:endParaRPr lang="nb-NO" dirty="0"/>
          </a:p>
          <a:p>
            <a:r>
              <a:rPr lang="nb-NO" dirty="0"/>
              <a:t>---</a:t>
            </a:r>
          </a:p>
          <a:p>
            <a:r>
              <a:rPr lang="nb-NO" dirty="0"/>
              <a:t>Og … hva med </a:t>
            </a:r>
            <a:r>
              <a:rPr lang="nb-NO" dirty="0">
                <a:solidFill>
                  <a:schemeClr val="accent4"/>
                </a:solidFill>
              </a:rPr>
              <a:t>løsningsarkitekturer</a:t>
            </a:r>
            <a:r>
              <a:rPr lang="nb-NO" dirty="0"/>
              <a:t>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5485415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lys bakgrunn">
  <a:themeElements>
    <a:clrScheme name="BITS NY">
      <a:dk1>
        <a:srgbClr val="35393C"/>
      </a:dk1>
      <a:lt1>
        <a:srgbClr val="F0F0F2"/>
      </a:lt1>
      <a:dk2>
        <a:srgbClr val="008ED2"/>
      </a:dk2>
      <a:lt2>
        <a:srgbClr val="FFFFFF"/>
      </a:lt2>
      <a:accent1>
        <a:srgbClr val="008ED2"/>
      </a:accent1>
      <a:accent2>
        <a:srgbClr val="A8A8A8"/>
      </a:accent2>
      <a:accent3>
        <a:srgbClr val="009AB3"/>
      </a:accent3>
      <a:accent4>
        <a:srgbClr val="16518C"/>
      </a:accent4>
      <a:accent5>
        <a:srgbClr val="C3D2A3"/>
      </a:accent5>
      <a:accent6>
        <a:srgbClr val="7CA76C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mørk bakgrunn">
  <a:themeElements>
    <a:clrScheme name="BITS 1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8FE860C1030048A2DFE7723F7A17C9" ma:contentTypeVersion="4" ma:contentTypeDescription="Opprett et nytt dokument." ma:contentTypeScope="" ma:versionID="7162aff3b56b78e58e364f8a4d7692ad">
  <xsd:schema xmlns:xsd="http://www.w3.org/2001/XMLSchema" xmlns:xs="http://www.w3.org/2001/XMLSchema" xmlns:p="http://schemas.microsoft.com/office/2006/metadata/properties" xmlns:ns2="aea4a3db-da0d-48e0-9846-650eb8e2799e" xmlns:ns3="0d51d800-5d3b-4563-9f01-c5dad077146a" targetNamespace="http://schemas.microsoft.com/office/2006/metadata/properties" ma:root="true" ma:fieldsID="174abb0ba8c9a1c8fa0c72e06464731f" ns2:_="" ns3:_="">
    <xsd:import namespace="aea4a3db-da0d-48e0-9846-650eb8e2799e"/>
    <xsd:import namespace="0d51d800-5d3b-4563-9f01-c5dad0771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4a3db-da0d-48e0-9846-650eb8e279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1d800-5d3b-4563-9f01-c5dad077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FD94CA-9AC0-45A0-B4D5-44BC6F8AD33A}"/>
</file>

<file path=customXml/itemProps2.xml><?xml version="1.0" encoding="utf-8"?>
<ds:datastoreItem xmlns:ds="http://schemas.openxmlformats.org/officeDocument/2006/customXml" ds:itemID="{46D539A4-090F-4260-BA92-7CA4E273D9A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7CDC642-D456-4895-A753-03E624762E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20452</TotalTime>
  <Words>812</Words>
  <Application>Microsoft Office PowerPoint</Application>
  <PresentationFormat>Widescreen</PresentationFormat>
  <Paragraphs>172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Lysbildetitler</vt:lpstr>
      </vt:variant>
      <vt:variant>
        <vt:i4>15</vt:i4>
      </vt:variant>
    </vt:vector>
  </HeadingPairs>
  <TitlesOfParts>
    <vt:vector size="17" baseType="lpstr">
      <vt:lpstr>Master lys bakgrunn</vt:lpstr>
      <vt:lpstr>Master mørk bakgrunn</vt:lpstr>
      <vt:lpstr>PowerPoint-presentasjon</vt:lpstr>
      <vt:lpstr>Agenda</vt:lpstr>
      <vt:lpstr>Kort status</vt:lpstr>
      <vt:lpstr>Forslag til videre arbeid</vt:lpstr>
      <vt:lpstr>Referansearkitekturer i offentlig sektor</vt:lpstr>
      <vt:lpstr>Referansearkitekturer og samhandlingsmønstre</vt:lpstr>
      <vt:lpstr>Rammer</vt:lpstr>
      <vt:lpstr>Metamodel for referansearkitektur</vt:lpstr>
      <vt:lpstr>Resultatmål : dette skal vi produsere</vt:lpstr>
      <vt:lpstr>Nivåer av arkitektur</vt:lpstr>
      <vt:lpstr>Struktur</vt:lpstr>
      <vt:lpstr>ABBs</vt:lpstr>
      <vt:lpstr>Struktur</vt:lpstr>
      <vt:lpstr>Arbeidsform – Roller og oppgaver </vt:lpstr>
      <vt:lpstr>Prosess og tidsplan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Holmane, Vidar</dc:creator>
  <cp:lastModifiedBy>Pedersen, Klaus Vilstrup</cp:lastModifiedBy>
  <cp:revision>1228</cp:revision>
  <cp:lastPrinted>2017-09-13T13:17:13Z</cp:lastPrinted>
  <dcterms:created xsi:type="dcterms:W3CDTF">2011-04-02T17:19:46Z</dcterms:created>
  <dcterms:modified xsi:type="dcterms:W3CDTF">2018-05-03T07:46:59Z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OfficeType">
    <vt:lpwstr>growBusiness Solutions</vt:lpwstr>
  </property>
  <property fmtid="{D5CDD505-2E9C-101B-9397-08002B2CF9AE}" pid="3" name="Server">
    <vt:lpwstr>svapp360si</vt:lpwstr>
  </property>
  <property fmtid="{D5CDD505-2E9C-101B-9397-08002B2CF9AE}" pid="4" name="Protocol">
    <vt:lpwstr>off</vt:lpwstr>
  </property>
  <property fmtid="{D5CDD505-2E9C-101B-9397-08002B2CF9AE}" pid="5" name="Site">
    <vt:lpwstr>/locator.aspx</vt:lpwstr>
  </property>
  <property fmtid="{D5CDD505-2E9C-101B-9397-08002B2CF9AE}" pid="6" name="FileID">
    <vt:lpwstr>823123</vt:lpwstr>
  </property>
  <property fmtid="{D5CDD505-2E9C-101B-9397-08002B2CF9AE}" pid="7" name="VerID">
    <vt:lpwstr>0</vt:lpwstr>
  </property>
  <property fmtid="{D5CDD505-2E9C-101B-9397-08002B2CF9AE}" pid="8" name="FilePath">
    <vt:lpwstr>\\SVAPP360SI\360users\work\finans\trygves</vt:lpwstr>
  </property>
  <property fmtid="{D5CDD505-2E9C-101B-9397-08002B2CF9AE}" pid="9" name="FileName">
    <vt:lpwstr>16-753-3 Toppleder 2016 11 16 823123_568537_0.PPTX</vt:lpwstr>
  </property>
  <property fmtid="{D5CDD505-2E9C-101B-9397-08002B2CF9AE}" pid="10" name="FullFileName">
    <vt:lpwstr>\\SVAPP360SI\360users\work\finans\trygves\16-753-3 Toppleder 2016 11 16 823123_568537_0.PPTX</vt:lpwstr>
  </property>
  <property fmtid="{D5CDD505-2E9C-101B-9397-08002B2CF9AE}" pid="11" name="MSIP_Label_d3491420-1ae2-4120-89e6-e6f668f067e2_Enabled">
    <vt:lpwstr>True</vt:lpwstr>
  </property>
  <property fmtid="{D5CDD505-2E9C-101B-9397-08002B2CF9AE}" pid="12" name="MSIP_Label_d3491420-1ae2-4120-89e6-e6f668f067e2_SiteId">
    <vt:lpwstr>62366534-1ec3-4962-8869-9b5535279d0b</vt:lpwstr>
  </property>
  <property fmtid="{D5CDD505-2E9C-101B-9397-08002B2CF9AE}" pid="13" name="MSIP_Label_d3491420-1ae2-4120-89e6-e6f668f067e2_Ref">
    <vt:lpwstr>https://api.informationprotection.azure.com/api/62366534-1ec3-4962-8869-9b5535279d0b</vt:lpwstr>
  </property>
  <property fmtid="{D5CDD505-2E9C-101B-9397-08002B2CF9AE}" pid="14" name="MSIP_Label_d3491420-1ae2-4120-89e6-e6f668f067e2_Owner">
    <vt:lpwstr>Hakon.Jendal@nav.no</vt:lpwstr>
  </property>
  <property fmtid="{D5CDD505-2E9C-101B-9397-08002B2CF9AE}" pid="15" name="MSIP_Label_d3491420-1ae2-4120-89e6-e6f668f067e2_SetDate">
    <vt:lpwstr>2017-12-08T15:25:46.2592318+01:00</vt:lpwstr>
  </property>
  <property fmtid="{D5CDD505-2E9C-101B-9397-08002B2CF9AE}" pid="16" name="MSIP_Label_d3491420-1ae2-4120-89e6-e6f668f067e2_Name">
    <vt:lpwstr>NAV Internt</vt:lpwstr>
  </property>
  <property fmtid="{D5CDD505-2E9C-101B-9397-08002B2CF9AE}" pid="17" name="MSIP_Label_d3491420-1ae2-4120-89e6-e6f668f067e2_Application">
    <vt:lpwstr>Microsoft Azure Information Protection</vt:lpwstr>
  </property>
  <property fmtid="{D5CDD505-2E9C-101B-9397-08002B2CF9AE}" pid="18" name="MSIP_Label_d3491420-1ae2-4120-89e6-e6f668f067e2_Extended_MSFT_Method">
    <vt:lpwstr>Automatic</vt:lpwstr>
  </property>
  <property fmtid="{D5CDD505-2E9C-101B-9397-08002B2CF9AE}" pid="19" name="Sensitivity">
    <vt:lpwstr>NAV Internt</vt:lpwstr>
  </property>
  <property fmtid="{D5CDD505-2E9C-101B-9397-08002B2CF9AE}" pid="20" name="ContentTypeId">
    <vt:lpwstr>0x010100CE8FE860C1030048A2DFE7723F7A17C9</vt:lpwstr>
  </property>
</Properties>
</file>