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74" r:id="rId5"/>
    <p:sldId id="275" r:id="rId6"/>
    <p:sldId id="276" r:id="rId7"/>
    <p:sldId id="277" r:id="rId8"/>
    <p:sldId id="280" r:id="rId9"/>
    <p:sldId id="278" r:id="rId10"/>
    <p:sldId id="279" r:id="rId11"/>
    <p:sldId id="281" r:id="rId12"/>
    <p:sldId id="282" r:id="rId13"/>
    <p:sldId id="283" r:id="rId1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4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62626"/>
    <a:srgbClr val="F2F2F2"/>
    <a:srgbClr val="FF4D05"/>
    <a:srgbClr val="DDDDDD"/>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49" autoAdjust="0"/>
  </p:normalViewPr>
  <p:slideViewPr>
    <p:cSldViewPr snapToGrid="0" showGuides="1">
      <p:cViewPr varScale="1">
        <p:scale>
          <a:sx n="68" d="100"/>
          <a:sy n="68" d="100"/>
        </p:scale>
        <p:origin x="209" y="34"/>
      </p:cViewPr>
      <p:guideLst>
        <p:guide orient="horz" pos="2160"/>
        <p:guide pos="145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lf Rander Næss" userId="9d060c9e-ae02-4e1a-bdb6-67e3e6a7364c" providerId="ADAL" clId="{AFE8CA1F-2E53-4EEC-A164-A205B024397E}"/>
    <pc:docChg chg="undo custSel addSld modSld">
      <pc:chgData name="Rolf Rander Næss" userId="9d060c9e-ae02-4e1a-bdb6-67e3e6a7364c" providerId="ADAL" clId="{AFE8CA1F-2E53-4EEC-A164-A205B024397E}" dt="2018-08-15T08:24:23.757" v="3265" actId="20577"/>
      <pc:docMkLst>
        <pc:docMk/>
      </pc:docMkLst>
      <pc:sldChg chg="modSp">
        <pc:chgData name="Rolf Rander Næss" userId="9d060c9e-ae02-4e1a-bdb6-67e3e6a7364c" providerId="ADAL" clId="{AFE8CA1F-2E53-4EEC-A164-A205B024397E}" dt="2018-08-15T07:20:11.056" v="2991" actId="20577"/>
        <pc:sldMkLst>
          <pc:docMk/>
          <pc:sldMk cId="248182293" sldId="275"/>
        </pc:sldMkLst>
        <pc:spChg chg="mod">
          <ac:chgData name="Rolf Rander Næss" userId="9d060c9e-ae02-4e1a-bdb6-67e3e6a7364c" providerId="ADAL" clId="{AFE8CA1F-2E53-4EEC-A164-A205B024397E}" dt="2018-08-15T07:20:11.056" v="2991" actId="20577"/>
          <ac:spMkLst>
            <pc:docMk/>
            <pc:sldMk cId="248182293" sldId="275"/>
            <ac:spMk id="2" creationId="{00000000-0000-0000-0000-000000000000}"/>
          </ac:spMkLst>
        </pc:spChg>
        <pc:spChg chg="mod">
          <ac:chgData name="Rolf Rander Næss" userId="9d060c9e-ae02-4e1a-bdb6-67e3e6a7364c" providerId="ADAL" clId="{AFE8CA1F-2E53-4EEC-A164-A205B024397E}" dt="2018-08-13T16:40:31.300" v="552" actId="313"/>
          <ac:spMkLst>
            <pc:docMk/>
            <pc:sldMk cId="248182293" sldId="275"/>
            <ac:spMk id="3" creationId="{00000000-0000-0000-0000-000000000000}"/>
          </ac:spMkLst>
        </pc:spChg>
      </pc:sldChg>
      <pc:sldChg chg="modSp add">
        <pc:chgData name="Rolf Rander Næss" userId="9d060c9e-ae02-4e1a-bdb6-67e3e6a7364c" providerId="ADAL" clId="{AFE8CA1F-2E53-4EEC-A164-A205B024397E}" dt="2018-08-13T16:50:17.620" v="1650" actId="20577"/>
        <pc:sldMkLst>
          <pc:docMk/>
          <pc:sldMk cId="747679455" sldId="276"/>
        </pc:sldMkLst>
        <pc:spChg chg="mod">
          <ac:chgData name="Rolf Rander Næss" userId="9d060c9e-ae02-4e1a-bdb6-67e3e6a7364c" providerId="ADAL" clId="{AFE8CA1F-2E53-4EEC-A164-A205B024397E}" dt="2018-08-13T16:50:17.620" v="1650" actId="20577"/>
          <ac:spMkLst>
            <pc:docMk/>
            <pc:sldMk cId="747679455" sldId="276"/>
            <ac:spMk id="2" creationId="{A7A433BE-1DCE-49DB-9960-F4637B087309}"/>
          </ac:spMkLst>
        </pc:spChg>
        <pc:spChg chg="mod">
          <ac:chgData name="Rolf Rander Næss" userId="9d060c9e-ae02-4e1a-bdb6-67e3e6a7364c" providerId="ADAL" clId="{AFE8CA1F-2E53-4EEC-A164-A205B024397E}" dt="2018-08-13T16:38:19.808" v="525" actId="20577"/>
          <ac:spMkLst>
            <pc:docMk/>
            <pc:sldMk cId="747679455" sldId="276"/>
            <ac:spMk id="3" creationId="{06869A40-2ADB-44C1-9D76-4D383E567FE1}"/>
          </ac:spMkLst>
        </pc:spChg>
      </pc:sldChg>
      <pc:sldChg chg="modSp add">
        <pc:chgData name="Rolf Rander Næss" userId="9d060c9e-ae02-4e1a-bdb6-67e3e6a7364c" providerId="ADAL" clId="{AFE8CA1F-2E53-4EEC-A164-A205B024397E}" dt="2018-08-13T16:56:30.431" v="2077" actId="27636"/>
        <pc:sldMkLst>
          <pc:docMk/>
          <pc:sldMk cId="4215283605" sldId="277"/>
        </pc:sldMkLst>
        <pc:spChg chg="mod">
          <ac:chgData name="Rolf Rander Næss" userId="9d060c9e-ae02-4e1a-bdb6-67e3e6a7364c" providerId="ADAL" clId="{AFE8CA1F-2E53-4EEC-A164-A205B024397E}" dt="2018-08-13T16:56:30.431" v="2077" actId="27636"/>
          <ac:spMkLst>
            <pc:docMk/>
            <pc:sldMk cId="4215283605" sldId="277"/>
            <ac:spMk id="2" creationId="{59ECA814-A3FC-4E3D-AF58-8370FD7F959B}"/>
          </ac:spMkLst>
        </pc:spChg>
        <pc:spChg chg="mod">
          <ac:chgData name="Rolf Rander Næss" userId="9d060c9e-ae02-4e1a-bdb6-67e3e6a7364c" providerId="ADAL" clId="{AFE8CA1F-2E53-4EEC-A164-A205B024397E}" dt="2018-08-13T16:53:17.764" v="1703" actId="20577"/>
          <ac:spMkLst>
            <pc:docMk/>
            <pc:sldMk cId="4215283605" sldId="277"/>
            <ac:spMk id="3" creationId="{879599C3-C44E-4E3B-8BBE-CE95E9AD3536}"/>
          </ac:spMkLst>
        </pc:spChg>
      </pc:sldChg>
      <pc:sldChg chg="addSp delSp modSp add">
        <pc:chgData name="Rolf Rander Næss" userId="9d060c9e-ae02-4e1a-bdb6-67e3e6a7364c" providerId="ADAL" clId="{AFE8CA1F-2E53-4EEC-A164-A205B024397E}" dt="2018-08-13T16:59:12.679" v="2165" actId="20577"/>
        <pc:sldMkLst>
          <pc:docMk/>
          <pc:sldMk cId="1161975397" sldId="278"/>
        </pc:sldMkLst>
        <pc:spChg chg="del">
          <ac:chgData name="Rolf Rander Næss" userId="9d060c9e-ae02-4e1a-bdb6-67e3e6a7364c" providerId="ADAL" clId="{AFE8CA1F-2E53-4EEC-A164-A205B024397E}" dt="2018-08-13T16:57:39.776" v="2099" actId="20577"/>
          <ac:spMkLst>
            <pc:docMk/>
            <pc:sldMk cId="1161975397" sldId="278"/>
            <ac:spMk id="2" creationId="{E71D458C-C596-400C-AFF3-E07EC6FE1DA5}"/>
          </ac:spMkLst>
        </pc:spChg>
        <pc:spChg chg="mod">
          <ac:chgData name="Rolf Rander Næss" userId="9d060c9e-ae02-4e1a-bdb6-67e3e6a7364c" providerId="ADAL" clId="{AFE8CA1F-2E53-4EEC-A164-A205B024397E}" dt="2018-08-13T16:59:12.679" v="2165" actId="20577"/>
          <ac:spMkLst>
            <pc:docMk/>
            <pc:sldMk cId="1161975397" sldId="278"/>
            <ac:spMk id="3" creationId="{D53067FF-C2F5-4C73-990B-EC06EC309718}"/>
          </ac:spMkLst>
        </pc:spChg>
        <pc:spChg chg="add">
          <ac:chgData name="Rolf Rander Næss" userId="9d060c9e-ae02-4e1a-bdb6-67e3e6a7364c" providerId="ADAL" clId="{AFE8CA1F-2E53-4EEC-A164-A205B024397E}" dt="2018-08-13T16:57:33.123" v="2098" actId="20577"/>
          <ac:spMkLst>
            <pc:docMk/>
            <pc:sldMk cId="1161975397" sldId="278"/>
            <ac:spMk id="4" creationId="{D2D27CD0-FE0D-46FA-83D1-760208431F8E}"/>
          </ac:spMkLst>
        </pc:spChg>
        <pc:spChg chg="add">
          <ac:chgData name="Rolf Rander Næss" userId="9d060c9e-ae02-4e1a-bdb6-67e3e6a7364c" providerId="ADAL" clId="{AFE8CA1F-2E53-4EEC-A164-A205B024397E}" dt="2018-08-13T16:57:33.123" v="2098" actId="20577"/>
          <ac:spMkLst>
            <pc:docMk/>
            <pc:sldMk cId="1161975397" sldId="278"/>
            <ac:spMk id="5" creationId="{F16CC979-93F8-479B-B723-EF1B0ABD6CC4}"/>
          </ac:spMkLst>
        </pc:spChg>
        <pc:spChg chg="add">
          <ac:chgData name="Rolf Rander Næss" userId="9d060c9e-ae02-4e1a-bdb6-67e3e6a7364c" providerId="ADAL" clId="{AFE8CA1F-2E53-4EEC-A164-A205B024397E}" dt="2018-08-13T16:57:33.123" v="2098" actId="20577"/>
          <ac:spMkLst>
            <pc:docMk/>
            <pc:sldMk cId="1161975397" sldId="278"/>
            <ac:spMk id="6" creationId="{514B34AE-FD2A-4519-AD8E-E98C3BACAE80}"/>
          </ac:spMkLst>
        </pc:spChg>
        <pc:spChg chg="add">
          <ac:chgData name="Rolf Rander Næss" userId="9d060c9e-ae02-4e1a-bdb6-67e3e6a7364c" providerId="ADAL" clId="{AFE8CA1F-2E53-4EEC-A164-A205B024397E}" dt="2018-08-13T16:57:33.123" v="2098" actId="20577"/>
          <ac:spMkLst>
            <pc:docMk/>
            <pc:sldMk cId="1161975397" sldId="278"/>
            <ac:spMk id="7" creationId="{3B91CFEA-857B-4A73-80F8-7B1525DFC25A}"/>
          </ac:spMkLst>
        </pc:spChg>
        <pc:spChg chg="add">
          <ac:chgData name="Rolf Rander Næss" userId="9d060c9e-ae02-4e1a-bdb6-67e3e6a7364c" providerId="ADAL" clId="{AFE8CA1F-2E53-4EEC-A164-A205B024397E}" dt="2018-08-13T16:57:33.123" v="2098" actId="20577"/>
          <ac:spMkLst>
            <pc:docMk/>
            <pc:sldMk cId="1161975397" sldId="278"/>
            <ac:spMk id="8" creationId="{6BBB658A-6FEA-4BC8-B5E3-298FD918E71F}"/>
          </ac:spMkLst>
        </pc:spChg>
        <pc:spChg chg="add">
          <ac:chgData name="Rolf Rander Næss" userId="9d060c9e-ae02-4e1a-bdb6-67e3e6a7364c" providerId="ADAL" clId="{AFE8CA1F-2E53-4EEC-A164-A205B024397E}" dt="2018-08-13T16:57:33.123" v="2098" actId="20577"/>
          <ac:spMkLst>
            <pc:docMk/>
            <pc:sldMk cId="1161975397" sldId="278"/>
            <ac:spMk id="9" creationId="{8C71C68C-1F6C-428C-9387-328388FC4A9D}"/>
          </ac:spMkLst>
        </pc:spChg>
        <pc:spChg chg="add">
          <ac:chgData name="Rolf Rander Næss" userId="9d060c9e-ae02-4e1a-bdb6-67e3e6a7364c" providerId="ADAL" clId="{AFE8CA1F-2E53-4EEC-A164-A205B024397E}" dt="2018-08-13T16:57:33.123" v="2098" actId="20577"/>
          <ac:spMkLst>
            <pc:docMk/>
            <pc:sldMk cId="1161975397" sldId="278"/>
            <ac:spMk id="10" creationId="{5640F10B-585F-42E9-8770-3E0F25016A57}"/>
          </ac:spMkLst>
        </pc:spChg>
        <pc:spChg chg="add">
          <ac:chgData name="Rolf Rander Næss" userId="9d060c9e-ae02-4e1a-bdb6-67e3e6a7364c" providerId="ADAL" clId="{AFE8CA1F-2E53-4EEC-A164-A205B024397E}" dt="2018-08-13T16:57:33.123" v="2098" actId="20577"/>
          <ac:spMkLst>
            <pc:docMk/>
            <pc:sldMk cId="1161975397" sldId="278"/>
            <ac:spMk id="18" creationId="{C5F18185-1085-47A4-B169-5E493159FD69}"/>
          </ac:spMkLst>
        </pc:spChg>
        <pc:spChg chg="add">
          <ac:chgData name="Rolf Rander Næss" userId="9d060c9e-ae02-4e1a-bdb6-67e3e6a7364c" providerId="ADAL" clId="{AFE8CA1F-2E53-4EEC-A164-A205B024397E}" dt="2018-08-13T16:57:33.123" v="2098" actId="20577"/>
          <ac:spMkLst>
            <pc:docMk/>
            <pc:sldMk cId="1161975397" sldId="278"/>
            <ac:spMk id="19" creationId="{270C22CC-1925-4F19-9A67-1BFE3271A4F1}"/>
          </ac:spMkLst>
        </pc:spChg>
        <pc:spChg chg="add">
          <ac:chgData name="Rolf Rander Næss" userId="9d060c9e-ae02-4e1a-bdb6-67e3e6a7364c" providerId="ADAL" clId="{AFE8CA1F-2E53-4EEC-A164-A205B024397E}" dt="2018-08-13T16:57:33.123" v="2098" actId="20577"/>
          <ac:spMkLst>
            <pc:docMk/>
            <pc:sldMk cId="1161975397" sldId="278"/>
            <ac:spMk id="20" creationId="{A163E57A-FAA7-431F-A42F-C6F8ABD3DF02}"/>
          </ac:spMkLst>
        </pc:spChg>
        <pc:spChg chg="add">
          <ac:chgData name="Rolf Rander Næss" userId="9d060c9e-ae02-4e1a-bdb6-67e3e6a7364c" providerId="ADAL" clId="{AFE8CA1F-2E53-4EEC-A164-A205B024397E}" dt="2018-08-13T16:57:33.123" v="2098" actId="20577"/>
          <ac:spMkLst>
            <pc:docMk/>
            <pc:sldMk cId="1161975397" sldId="278"/>
            <ac:spMk id="21" creationId="{2F1AAE18-B0BC-41BD-8BC7-D86F7AD6986E}"/>
          </ac:spMkLst>
        </pc:spChg>
        <pc:cxnChg chg="add">
          <ac:chgData name="Rolf Rander Næss" userId="9d060c9e-ae02-4e1a-bdb6-67e3e6a7364c" providerId="ADAL" clId="{AFE8CA1F-2E53-4EEC-A164-A205B024397E}" dt="2018-08-13T16:57:33.123" v="2098" actId="20577"/>
          <ac:cxnSpMkLst>
            <pc:docMk/>
            <pc:sldMk cId="1161975397" sldId="278"/>
            <ac:cxnSpMk id="11" creationId="{13D61CED-1337-47E8-8971-574EAC01D25C}"/>
          </ac:cxnSpMkLst>
        </pc:cxnChg>
        <pc:cxnChg chg="add">
          <ac:chgData name="Rolf Rander Næss" userId="9d060c9e-ae02-4e1a-bdb6-67e3e6a7364c" providerId="ADAL" clId="{AFE8CA1F-2E53-4EEC-A164-A205B024397E}" dt="2018-08-13T16:57:33.123" v="2098" actId="20577"/>
          <ac:cxnSpMkLst>
            <pc:docMk/>
            <pc:sldMk cId="1161975397" sldId="278"/>
            <ac:cxnSpMk id="12" creationId="{C714512F-CE78-4293-8544-5799BE9A68B3}"/>
          </ac:cxnSpMkLst>
        </pc:cxnChg>
        <pc:cxnChg chg="add">
          <ac:chgData name="Rolf Rander Næss" userId="9d060c9e-ae02-4e1a-bdb6-67e3e6a7364c" providerId="ADAL" clId="{AFE8CA1F-2E53-4EEC-A164-A205B024397E}" dt="2018-08-13T16:57:33.123" v="2098" actId="20577"/>
          <ac:cxnSpMkLst>
            <pc:docMk/>
            <pc:sldMk cId="1161975397" sldId="278"/>
            <ac:cxnSpMk id="13" creationId="{FFED8310-A4B4-4B0B-85D1-1FAAFAA0A130}"/>
          </ac:cxnSpMkLst>
        </pc:cxnChg>
        <pc:cxnChg chg="add">
          <ac:chgData name="Rolf Rander Næss" userId="9d060c9e-ae02-4e1a-bdb6-67e3e6a7364c" providerId="ADAL" clId="{AFE8CA1F-2E53-4EEC-A164-A205B024397E}" dt="2018-08-13T16:57:33.123" v="2098" actId="20577"/>
          <ac:cxnSpMkLst>
            <pc:docMk/>
            <pc:sldMk cId="1161975397" sldId="278"/>
            <ac:cxnSpMk id="14" creationId="{A10526DA-3F50-4C70-B21C-5E8AD6AB6CF0}"/>
          </ac:cxnSpMkLst>
        </pc:cxnChg>
        <pc:cxnChg chg="add">
          <ac:chgData name="Rolf Rander Næss" userId="9d060c9e-ae02-4e1a-bdb6-67e3e6a7364c" providerId="ADAL" clId="{AFE8CA1F-2E53-4EEC-A164-A205B024397E}" dt="2018-08-13T16:57:33.123" v="2098" actId="20577"/>
          <ac:cxnSpMkLst>
            <pc:docMk/>
            <pc:sldMk cId="1161975397" sldId="278"/>
            <ac:cxnSpMk id="15" creationId="{67BBB7AB-A6E9-472A-A735-AE8EF4C63141}"/>
          </ac:cxnSpMkLst>
        </pc:cxnChg>
        <pc:cxnChg chg="add">
          <ac:chgData name="Rolf Rander Næss" userId="9d060c9e-ae02-4e1a-bdb6-67e3e6a7364c" providerId="ADAL" clId="{AFE8CA1F-2E53-4EEC-A164-A205B024397E}" dt="2018-08-13T16:57:33.123" v="2098" actId="20577"/>
          <ac:cxnSpMkLst>
            <pc:docMk/>
            <pc:sldMk cId="1161975397" sldId="278"/>
            <ac:cxnSpMk id="16" creationId="{D4A79541-9F0F-489D-803F-9739C4FDBE93}"/>
          </ac:cxnSpMkLst>
        </pc:cxnChg>
        <pc:cxnChg chg="add">
          <ac:chgData name="Rolf Rander Næss" userId="9d060c9e-ae02-4e1a-bdb6-67e3e6a7364c" providerId="ADAL" clId="{AFE8CA1F-2E53-4EEC-A164-A205B024397E}" dt="2018-08-13T16:57:33.123" v="2098" actId="20577"/>
          <ac:cxnSpMkLst>
            <pc:docMk/>
            <pc:sldMk cId="1161975397" sldId="278"/>
            <ac:cxnSpMk id="17" creationId="{C357D5E5-82AE-4ACE-86FF-693D3FE2D311}"/>
          </ac:cxnSpMkLst>
        </pc:cxnChg>
      </pc:sldChg>
      <pc:sldChg chg="addSp modSp add">
        <pc:chgData name="Rolf Rander Næss" userId="9d060c9e-ae02-4e1a-bdb6-67e3e6a7364c" providerId="ADAL" clId="{AFE8CA1F-2E53-4EEC-A164-A205B024397E}" dt="2018-08-15T08:24:23.757" v="3265" actId="20577"/>
        <pc:sldMkLst>
          <pc:docMk/>
          <pc:sldMk cId="1291477588" sldId="279"/>
        </pc:sldMkLst>
        <pc:spChg chg="mod">
          <ac:chgData name="Rolf Rander Næss" userId="9d060c9e-ae02-4e1a-bdb6-67e3e6a7364c" providerId="ADAL" clId="{AFE8CA1F-2E53-4EEC-A164-A205B024397E}" dt="2018-08-13T16:58:17.110" v="2138" actId="20577"/>
          <ac:spMkLst>
            <pc:docMk/>
            <pc:sldMk cId="1291477588" sldId="279"/>
            <ac:spMk id="2" creationId="{F4159BD0-B3E8-4FFB-9602-E8B0E9DDF4C0}"/>
          </ac:spMkLst>
        </pc:spChg>
        <pc:spChg chg="add mod">
          <ac:chgData name="Rolf Rander Næss" userId="9d060c9e-ae02-4e1a-bdb6-67e3e6a7364c" providerId="ADAL" clId="{AFE8CA1F-2E53-4EEC-A164-A205B024397E}" dt="2018-08-15T08:24:23.757" v="3265" actId="20577"/>
          <ac:spMkLst>
            <pc:docMk/>
            <pc:sldMk cId="1291477588" sldId="279"/>
            <ac:spMk id="3" creationId="{090D81D8-1823-43A3-AE19-E8B524165ACA}"/>
          </ac:spMkLst>
        </pc:spChg>
      </pc:sldChg>
      <pc:sldChg chg="modSp add">
        <pc:chgData name="Rolf Rander Næss" userId="9d060c9e-ae02-4e1a-bdb6-67e3e6a7364c" providerId="ADAL" clId="{AFE8CA1F-2E53-4EEC-A164-A205B024397E}" dt="2018-08-13T16:59:02.150" v="2158" actId="20577"/>
        <pc:sldMkLst>
          <pc:docMk/>
          <pc:sldMk cId="2997872338" sldId="280"/>
        </pc:sldMkLst>
        <pc:spChg chg="mod">
          <ac:chgData name="Rolf Rander Næss" userId="9d060c9e-ae02-4e1a-bdb6-67e3e6a7364c" providerId="ADAL" clId="{AFE8CA1F-2E53-4EEC-A164-A205B024397E}" dt="2018-08-13T16:59:02.150" v="2158" actId="20577"/>
          <ac:spMkLst>
            <pc:docMk/>
            <pc:sldMk cId="2997872338" sldId="280"/>
            <ac:spMk id="2" creationId="{BE5DAFC0-7BB5-4AEA-BF19-5B14E20DD0ED}"/>
          </ac:spMkLst>
        </pc:spChg>
        <pc:spChg chg="mod">
          <ac:chgData name="Rolf Rander Næss" userId="9d060c9e-ae02-4e1a-bdb6-67e3e6a7364c" providerId="ADAL" clId="{AFE8CA1F-2E53-4EEC-A164-A205B024397E}" dt="2018-08-13T16:58:58.409" v="2157" actId="20577"/>
          <ac:spMkLst>
            <pc:docMk/>
            <pc:sldMk cId="2997872338" sldId="280"/>
            <ac:spMk id="3" creationId="{7573C9EC-C90F-4EA6-B58B-DD0C49F5FD16}"/>
          </ac:spMkLst>
        </pc:spChg>
      </pc:sldChg>
      <pc:sldChg chg="modSp add">
        <pc:chgData name="Rolf Rander Næss" userId="9d060c9e-ae02-4e1a-bdb6-67e3e6a7364c" providerId="ADAL" clId="{AFE8CA1F-2E53-4EEC-A164-A205B024397E}" dt="2018-08-13T17:11:28.966" v="2808" actId="27636"/>
        <pc:sldMkLst>
          <pc:docMk/>
          <pc:sldMk cId="1535738751" sldId="281"/>
        </pc:sldMkLst>
        <pc:spChg chg="mod">
          <ac:chgData name="Rolf Rander Næss" userId="9d060c9e-ae02-4e1a-bdb6-67e3e6a7364c" providerId="ADAL" clId="{AFE8CA1F-2E53-4EEC-A164-A205B024397E}" dt="2018-08-13T17:11:28.966" v="2808" actId="27636"/>
          <ac:spMkLst>
            <pc:docMk/>
            <pc:sldMk cId="1535738751" sldId="281"/>
            <ac:spMk id="2" creationId="{C8DAF447-4065-4EAC-9899-1464EB23C293}"/>
          </ac:spMkLst>
        </pc:spChg>
        <pc:spChg chg="mod">
          <ac:chgData name="Rolf Rander Næss" userId="9d060c9e-ae02-4e1a-bdb6-67e3e6a7364c" providerId="ADAL" clId="{AFE8CA1F-2E53-4EEC-A164-A205B024397E}" dt="2018-08-13T16:59:59.362" v="2189" actId="20577"/>
          <ac:spMkLst>
            <pc:docMk/>
            <pc:sldMk cId="1535738751" sldId="281"/>
            <ac:spMk id="3" creationId="{B02AC52D-ED57-40F4-9B56-A831EA6EFDB9}"/>
          </ac:spMkLst>
        </pc:spChg>
      </pc:sldChg>
      <pc:sldChg chg="modSp add">
        <pc:chgData name="Rolf Rander Næss" userId="9d060c9e-ae02-4e1a-bdb6-67e3e6a7364c" providerId="ADAL" clId="{AFE8CA1F-2E53-4EEC-A164-A205B024397E}" dt="2018-08-15T08:00:25.928" v="3093" actId="20577"/>
        <pc:sldMkLst>
          <pc:docMk/>
          <pc:sldMk cId="3848151372" sldId="282"/>
        </pc:sldMkLst>
        <pc:spChg chg="mod">
          <ac:chgData name="Rolf Rander Næss" userId="9d060c9e-ae02-4e1a-bdb6-67e3e6a7364c" providerId="ADAL" clId="{AFE8CA1F-2E53-4EEC-A164-A205B024397E}" dt="2018-08-15T08:00:25.928" v="3093" actId="20577"/>
          <ac:spMkLst>
            <pc:docMk/>
            <pc:sldMk cId="3848151372" sldId="282"/>
            <ac:spMk id="2" creationId="{CF1D6920-51BC-4AE1-9CE4-EB2D316BD383}"/>
          </ac:spMkLst>
        </pc:spChg>
        <pc:spChg chg="mod">
          <ac:chgData name="Rolf Rander Næss" userId="9d060c9e-ae02-4e1a-bdb6-67e3e6a7364c" providerId="ADAL" clId="{AFE8CA1F-2E53-4EEC-A164-A205B024397E}" dt="2018-08-13T17:13:21.684" v="2823" actId="368"/>
          <ac:spMkLst>
            <pc:docMk/>
            <pc:sldMk cId="3848151372" sldId="282"/>
            <ac:spMk id="3" creationId="{585EF697-3F23-42EC-AABC-F319A841A44F}"/>
          </ac:spMkLst>
        </pc:spChg>
      </pc:sldChg>
      <pc:sldChg chg="modSp add">
        <pc:chgData name="Rolf Rander Næss" userId="9d060c9e-ae02-4e1a-bdb6-67e3e6a7364c" providerId="ADAL" clId="{AFE8CA1F-2E53-4EEC-A164-A205B024397E}" dt="2018-08-13T17:16:04.405" v="2989" actId="20577"/>
        <pc:sldMkLst>
          <pc:docMk/>
          <pc:sldMk cId="28858592" sldId="283"/>
        </pc:sldMkLst>
        <pc:spChg chg="mod">
          <ac:chgData name="Rolf Rander Næss" userId="9d060c9e-ae02-4e1a-bdb6-67e3e6a7364c" providerId="ADAL" clId="{AFE8CA1F-2E53-4EEC-A164-A205B024397E}" dt="2018-08-13T17:16:04.405" v="2989" actId="20577"/>
          <ac:spMkLst>
            <pc:docMk/>
            <pc:sldMk cId="28858592" sldId="283"/>
            <ac:spMk id="2" creationId="{6766BD1B-B198-4DE6-9F18-F9D72CC86FE1}"/>
          </ac:spMkLst>
        </pc:spChg>
        <pc:spChg chg="mod">
          <ac:chgData name="Rolf Rander Næss" userId="9d060c9e-ae02-4e1a-bdb6-67e3e6a7364c" providerId="ADAL" clId="{AFE8CA1F-2E53-4EEC-A164-A205B024397E}" dt="2018-08-13T17:13:32.433" v="2831" actId="368"/>
          <ac:spMkLst>
            <pc:docMk/>
            <pc:sldMk cId="28858592" sldId="283"/>
            <ac:spMk id="3" creationId="{8FE12BA7-1C33-445E-B48B-B831D96F13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51" name="Round Same Side Corner Rectangle 50"/>
          <p:cNvSpPr/>
          <p:nvPr userDrawn="1"/>
        </p:nvSpPr>
        <p:spPr>
          <a:xfrm>
            <a:off x="343744" y="5422099"/>
            <a:ext cx="144000" cy="1441876"/>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 Same Side Corner Rectangle 51"/>
          <p:cNvSpPr/>
          <p:nvPr userDrawn="1"/>
        </p:nvSpPr>
        <p:spPr>
          <a:xfrm>
            <a:off x="659061" y="5099273"/>
            <a:ext cx="144000" cy="1764702"/>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 Same Side Corner Rectangle 52"/>
          <p:cNvSpPr/>
          <p:nvPr userDrawn="1"/>
        </p:nvSpPr>
        <p:spPr>
          <a:xfrm>
            <a:off x="988128" y="4744307"/>
            <a:ext cx="144000" cy="2119668"/>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 Same Side Corner Rectangle 53"/>
          <p:cNvSpPr/>
          <p:nvPr userDrawn="1"/>
        </p:nvSpPr>
        <p:spPr>
          <a:xfrm>
            <a:off x="1315806" y="4429208"/>
            <a:ext cx="144000" cy="2434767"/>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 Same Side Corner Rectangle 56"/>
          <p:cNvSpPr/>
          <p:nvPr userDrawn="1"/>
        </p:nvSpPr>
        <p:spPr>
          <a:xfrm>
            <a:off x="1652210" y="4112131"/>
            <a:ext cx="144000" cy="2751844"/>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 Same Side Corner Rectangle 54"/>
          <p:cNvSpPr/>
          <p:nvPr userDrawn="1"/>
        </p:nvSpPr>
        <p:spPr>
          <a:xfrm>
            <a:off x="1978523" y="3766528"/>
            <a:ext cx="144000" cy="3097448"/>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 Same Side Corner Rectangle 55"/>
          <p:cNvSpPr/>
          <p:nvPr userDrawn="1"/>
        </p:nvSpPr>
        <p:spPr>
          <a:xfrm>
            <a:off x="2322349" y="3439767"/>
            <a:ext cx="144000" cy="3424209"/>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 Same Side Corner Rectangle 48"/>
          <p:cNvSpPr/>
          <p:nvPr userDrawn="1"/>
        </p:nvSpPr>
        <p:spPr>
          <a:xfrm rot="10800000">
            <a:off x="341095" y="5972"/>
            <a:ext cx="144000" cy="1272959"/>
          </a:xfrm>
          <a:prstGeom prst="round2SameRect">
            <a:avLst>
              <a:gd name="adj1" fmla="val 50000"/>
              <a:gd name="adj2" fmla="val 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 Same Side Corner Rectangle 49"/>
          <p:cNvSpPr/>
          <p:nvPr userDrawn="1"/>
        </p:nvSpPr>
        <p:spPr>
          <a:xfrm rot="10800000">
            <a:off x="661921" y="5975"/>
            <a:ext cx="144000" cy="1593226"/>
          </a:xfrm>
          <a:prstGeom prst="round2SameRect">
            <a:avLst>
              <a:gd name="adj1" fmla="val 50000"/>
              <a:gd name="adj2" fmla="val 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 Same Side Corner Rectangle 47"/>
          <p:cNvSpPr/>
          <p:nvPr userDrawn="1"/>
        </p:nvSpPr>
        <p:spPr>
          <a:xfrm rot="10800000">
            <a:off x="994762" y="5973"/>
            <a:ext cx="144000" cy="1917239"/>
          </a:xfrm>
          <a:prstGeom prst="round2SameRect">
            <a:avLst>
              <a:gd name="adj1" fmla="val 50000"/>
              <a:gd name="adj2" fmla="val 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 Same Side Corner Rectangle 46"/>
          <p:cNvSpPr/>
          <p:nvPr userDrawn="1"/>
        </p:nvSpPr>
        <p:spPr>
          <a:xfrm rot="10800000">
            <a:off x="1318351" y="5975"/>
            <a:ext cx="144000" cy="2241250"/>
          </a:xfrm>
          <a:prstGeom prst="round2SameRect">
            <a:avLst>
              <a:gd name="adj1" fmla="val 50000"/>
              <a:gd name="adj2" fmla="val 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 Same Side Corner Rectangle 44"/>
          <p:cNvSpPr/>
          <p:nvPr userDrawn="1"/>
        </p:nvSpPr>
        <p:spPr>
          <a:xfrm rot="10800000">
            <a:off x="1982452" y="5976"/>
            <a:ext cx="144000" cy="2915394"/>
          </a:xfrm>
          <a:prstGeom prst="round2SameRect">
            <a:avLst>
              <a:gd name="adj1" fmla="val 50000"/>
              <a:gd name="adj2" fmla="val 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 Same Side Corner Rectangle 45"/>
          <p:cNvSpPr/>
          <p:nvPr userDrawn="1"/>
        </p:nvSpPr>
        <p:spPr>
          <a:xfrm rot="10800000">
            <a:off x="2322545" y="5975"/>
            <a:ext cx="144000" cy="3248479"/>
          </a:xfrm>
          <a:prstGeom prst="round2SameRect">
            <a:avLst>
              <a:gd name="adj1" fmla="val 50000"/>
              <a:gd name="adj2" fmla="val 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ame Side Corner Rectangle 43"/>
          <p:cNvSpPr/>
          <p:nvPr userDrawn="1"/>
        </p:nvSpPr>
        <p:spPr>
          <a:xfrm rot="10800000">
            <a:off x="1646752" y="5974"/>
            <a:ext cx="144000" cy="2595713"/>
          </a:xfrm>
          <a:prstGeom prst="round2SameRect">
            <a:avLst>
              <a:gd name="adj1" fmla="val 50000"/>
              <a:gd name="adj2" fmla="val 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40463" y="584200"/>
            <a:ext cx="5292725" cy="3719668"/>
          </a:xfrm>
        </p:spPr>
        <p:txBody>
          <a:bodyPr anchor="b">
            <a:noAutofit/>
          </a:bodyPr>
          <a:lstStyle>
            <a:lvl1pPr algn="l">
              <a:defRPr sz="5800"/>
            </a:lvl1pPr>
          </a:lstStyle>
          <a:p>
            <a:r>
              <a:rPr lang="nb-NO"/>
              <a:t>Klikk for å redigere tittelstil</a:t>
            </a:r>
            <a:endParaRPr lang="en-US" dirty="0"/>
          </a:p>
        </p:txBody>
      </p:sp>
      <p:sp>
        <p:nvSpPr>
          <p:cNvPr id="3" name="Subtitle 2"/>
          <p:cNvSpPr>
            <a:spLocks noGrp="1"/>
          </p:cNvSpPr>
          <p:nvPr>
            <p:ph type="subTitle" idx="1"/>
          </p:nvPr>
        </p:nvSpPr>
        <p:spPr>
          <a:xfrm>
            <a:off x="6240463" y="4737005"/>
            <a:ext cx="5292725" cy="1098120"/>
          </a:xfrm>
        </p:spPr>
        <p:txBody>
          <a:bodyPr lIns="36000">
            <a:norm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dirty="0"/>
          </a:p>
        </p:txBody>
      </p:sp>
      <p:sp>
        <p:nvSpPr>
          <p:cNvPr id="9" name="Rounded Rectangle 8"/>
          <p:cNvSpPr/>
          <p:nvPr userDrawn="1"/>
        </p:nvSpPr>
        <p:spPr>
          <a:xfrm rot="5400000">
            <a:off x="2671725" y="-1195897"/>
            <a:ext cx="144000" cy="4813682"/>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5008857" y="1138944"/>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userDrawn="1"/>
        </p:nvSpPr>
        <p:spPr>
          <a:xfrm rot="5400000">
            <a:off x="3083634" y="-969619"/>
            <a:ext cx="144000" cy="4993642"/>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5510746" y="145520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userDrawn="1"/>
        </p:nvSpPr>
        <p:spPr>
          <a:xfrm rot="5400000">
            <a:off x="2690779" y="81212"/>
            <a:ext cx="144000" cy="3540004"/>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4391072" y="1779214"/>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userDrawn="1"/>
        </p:nvSpPr>
        <p:spPr>
          <a:xfrm rot="5400000">
            <a:off x="3284395" y="136312"/>
            <a:ext cx="144000" cy="4077825"/>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5253598" y="210322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rot="5400000">
            <a:off x="3230277" y="884627"/>
            <a:ext cx="144000" cy="3297787"/>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4809461" y="2461521"/>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userDrawn="1"/>
        </p:nvSpPr>
        <p:spPr>
          <a:xfrm rot="5400000">
            <a:off x="2795792" y="1963399"/>
            <a:ext cx="144000" cy="1771942"/>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612054" y="277737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userDrawn="1"/>
        </p:nvSpPr>
        <p:spPr>
          <a:xfrm rot="5400000">
            <a:off x="3662866" y="1777207"/>
            <a:ext cx="144000" cy="2826819"/>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5006566" y="3118617"/>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userDrawn="1"/>
        </p:nvSpPr>
        <p:spPr>
          <a:xfrm rot="5400000">
            <a:off x="3379337" y="2381101"/>
            <a:ext cx="144000" cy="2250729"/>
          </a:xfrm>
          <a:prstGeom prst="roundRect">
            <a:avLst>
              <a:gd name="adj" fmla="val 5000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userDrawn="1"/>
        </p:nvSpPr>
        <p:spPr>
          <a:xfrm>
            <a:off x="4434992" y="3434466"/>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rot="5400000">
            <a:off x="2795791" y="2952559"/>
            <a:ext cx="144000" cy="1771942"/>
          </a:xfrm>
          <a:prstGeom prst="roundRect">
            <a:avLst>
              <a:gd name="adj" fmla="val 5000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userDrawn="1"/>
        </p:nvSpPr>
        <p:spPr>
          <a:xfrm>
            <a:off x="3612053" y="376653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userDrawn="1"/>
        </p:nvSpPr>
        <p:spPr>
          <a:xfrm rot="5400000">
            <a:off x="3227103" y="2528433"/>
            <a:ext cx="144000" cy="3287216"/>
          </a:xfrm>
          <a:prstGeom prst="roundRect">
            <a:avLst>
              <a:gd name="adj" fmla="val 5000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4805765" y="4100041"/>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userDrawn="1"/>
        </p:nvSpPr>
        <p:spPr>
          <a:xfrm rot="5400000">
            <a:off x="3279422" y="2460000"/>
            <a:ext cx="144000" cy="4072103"/>
          </a:xfrm>
          <a:prstGeom prst="roundRect">
            <a:avLst>
              <a:gd name="adj" fmla="val 5000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a:off x="5241001" y="442405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userDrawn="1"/>
        </p:nvSpPr>
        <p:spPr>
          <a:xfrm rot="5400000">
            <a:off x="2693440" y="3045178"/>
            <a:ext cx="144000" cy="3549550"/>
          </a:xfrm>
          <a:prstGeom prst="roundRect">
            <a:avLst>
              <a:gd name="adj" fmla="val 5000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a:off x="4393743" y="4747953"/>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rot="5400000">
            <a:off x="3082489" y="2674773"/>
            <a:ext cx="144000" cy="4991351"/>
          </a:xfrm>
          <a:prstGeom prst="roundRect">
            <a:avLst>
              <a:gd name="adj" fmla="val 5000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userDrawn="1"/>
        </p:nvSpPr>
        <p:spPr>
          <a:xfrm>
            <a:off x="5508455" y="50984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rot="5400000">
            <a:off x="2676309" y="3089548"/>
            <a:ext cx="144000" cy="4809102"/>
          </a:xfrm>
          <a:prstGeom prst="roundRect">
            <a:avLst>
              <a:gd name="adj" fmla="val 5000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a:off x="5011151" y="542209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966510"/>
      </p:ext>
    </p:extLst>
  </p:cSld>
  <p:clrMapOvr>
    <a:masterClrMapping/>
  </p:clrMapOvr>
  <p:extLst mod="1">
    <p:ext uri="{DCECCB84-F9BA-43D5-87BE-67443E8EF086}">
      <p15:sldGuideLst xmlns:p15="http://schemas.microsoft.com/office/powerpoint/2012/main">
        <p15:guide id="1" pos="211" userDrawn="1">
          <p15:clr>
            <a:srgbClr val="FBAE40"/>
          </p15:clr>
        </p15:guide>
        <p15:guide id="2" pos="393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b-NO"/>
              <a:t>Klikk for å redigere tittelstil</a:t>
            </a:r>
            <a:endParaRPr lang="en-US" dirty="0"/>
          </a:p>
        </p:txBody>
      </p:sp>
      <p:sp>
        <p:nvSpPr>
          <p:cNvPr id="9" name="Text Placeholder 8"/>
          <p:cNvSpPr>
            <a:spLocks noGrp="1"/>
          </p:cNvSpPr>
          <p:nvPr>
            <p:ph type="body" sz="quarter" idx="13"/>
          </p:nvPr>
        </p:nvSpPr>
        <p:spPr>
          <a:xfrm>
            <a:off x="658813" y="2133600"/>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12" name="Text Placeholder 8"/>
          <p:cNvSpPr>
            <a:spLocks noGrp="1"/>
          </p:cNvSpPr>
          <p:nvPr>
            <p:ph type="body" sz="quarter" idx="15"/>
          </p:nvPr>
        </p:nvSpPr>
        <p:spPr>
          <a:xfrm>
            <a:off x="6326780" y="2133600"/>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13" name="Content Placeholder 2"/>
          <p:cNvSpPr>
            <a:spLocks noGrp="1"/>
          </p:cNvSpPr>
          <p:nvPr>
            <p:ph idx="1"/>
          </p:nvPr>
        </p:nvSpPr>
        <p:spPr>
          <a:xfrm>
            <a:off x="658814" y="2600325"/>
            <a:ext cx="5206410" cy="3241675"/>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14" name="Content Placeholder 2"/>
          <p:cNvSpPr>
            <a:spLocks noGrp="1"/>
          </p:cNvSpPr>
          <p:nvPr>
            <p:ph idx="16"/>
          </p:nvPr>
        </p:nvSpPr>
        <p:spPr>
          <a:xfrm>
            <a:off x="6326780" y="2600325"/>
            <a:ext cx="5206410" cy="1286671"/>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 name="Date Placeholder 1"/>
          <p:cNvSpPr>
            <a:spLocks noGrp="1"/>
          </p:cNvSpPr>
          <p:nvPr>
            <p:ph type="dt" sz="half" idx="17"/>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18"/>
          </p:nvPr>
        </p:nvSpPr>
        <p:spPr/>
        <p:txBody>
          <a:bodyPr/>
          <a:lstStyle/>
          <a:p>
            <a:endParaRPr lang="en-US" dirty="0"/>
          </a:p>
        </p:txBody>
      </p:sp>
      <p:sp>
        <p:nvSpPr>
          <p:cNvPr id="4" name="Slide Number Placeholder 3"/>
          <p:cNvSpPr>
            <a:spLocks noGrp="1"/>
          </p:cNvSpPr>
          <p:nvPr>
            <p:ph type="sldNum" sz="quarter" idx="19"/>
          </p:nvPr>
        </p:nvSpPr>
        <p:spPr/>
        <p:txBody>
          <a:bodyPr/>
          <a:lstStyle/>
          <a:p>
            <a:fld id="{913073E3-1506-4721-83EB-CFAAC7D5DD85}" type="slidenum">
              <a:rPr lang="en-US" smtClean="0"/>
              <a:pPr/>
              <a:t>‹#›</a:t>
            </a:fld>
            <a:endParaRPr lang="en-US" dirty="0"/>
          </a:p>
        </p:txBody>
      </p:sp>
      <p:grpSp>
        <p:nvGrpSpPr>
          <p:cNvPr id="16" name="Group 15"/>
          <p:cNvGrpSpPr/>
          <p:nvPr userDrawn="1"/>
        </p:nvGrpSpPr>
        <p:grpSpPr>
          <a:xfrm>
            <a:off x="4140" y="2296150"/>
            <a:ext cx="490870" cy="144000"/>
            <a:chOff x="-95250" y="1033832"/>
            <a:chExt cx="490870" cy="144000"/>
          </a:xfrm>
        </p:grpSpPr>
        <p:sp>
          <p:nvSpPr>
            <p:cNvPr id="17" name="Round Same Side Corner Rectangle 16"/>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p:cNvSpPr>
            <a:spLocks noGrp="1"/>
          </p:cNvSpPr>
          <p:nvPr>
            <p:ph type="body" sz="quarter" idx="20"/>
          </p:nvPr>
        </p:nvSpPr>
        <p:spPr>
          <a:xfrm>
            <a:off x="6326780" y="4089263"/>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19" name="Content Placeholder 2"/>
          <p:cNvSpPr>
            <a:spLocks noGrp="1"/>
          </p:cNvSpPr>
          <p:nvPr>
            <p:ph idx="21"/>
          </p:nvPr>
        </p:nvSpPr>
        <p:spPr>
          <a:xfrm>
            <a:off x="6326780" y="4555988"/>
            <a:ext cx="5206410" cy="1286671"/>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Tree>
    <p:extLst>
      <p:ext uri="{BB962C8B-B14F-4D97-AF65-F5344CB8AC3E}">
        <p14:creationId xmlns:p14="http://schemas.microsoft.com/office/powerpoint/2010/main" val="2749259293"/>
      </p:ext>
    </p:extLst>
  </p:cSld>
  <p:clrMapOvr>
    <a:masterClrMapping/>
  </p:clrMapOvr>
  <p:extLst mod="1">
    <p:ext uri="{DCECCB84-F9BA-43D5-87BE-67443E8EF086}">
      <p15:sldGuideLst xmlns:p15="http://schemas.microsoft.com/office/powerpoint/2012/main">
        <p15:guide id="1" orient="horz" pos="13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b-NO"/>
              <a:t>Klikk for å redigere tittelstil</a:t>
            </a:r>
            <a:endParaRPr lang="en-US" dirty="0"/>
          </a:p>
        </p:txBody>
      </p:sp>
      <p:sp>
        <p:nvSpPr>
          <p:cNvPr id="12" name="Text Placeholder 8"/>
          <p:cNvSpPr>
            <a:spLocks noGrp="1"/>
          </p:cNvSpPr>
          <p:nvPr>
            <p:ph type="body" sz="quarter" idx="15"/>
          </p:nvPr>
        </p:nvSpPr>
        <p:spPr>
          <a:xfrm>
            <a:off x="658813" y="2133600"/>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14" name="Content Placeholder 2"/>
          <p:cNvSpPr>
            <a:spLocks noGrp="1"/>
          </p:cNvSpPr>
          <p:nvPr>
            <p:ph idx="16"/>
          </p:nvPr>
        </p:nvSpPr>
        <p:spPr>
          <a:xfrm>
            <a:off x="658813" y="2600325"/>
            <a:ext cx="5206410" cy="1286671"/>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 name="Date Placeholder 1"/>
          <p:cNvSpPr>
            <a:spLocks noGrp="1"/>
          </p:cNvSpPr>
          <p:nvPr>
            <p:ph type="dt" sz="half" idx="17"/>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18"/>
          </p:nvPr>
        </p:nvSpPr>
        <p:spPr/>
        <p:txBody>
          <a:bodyPr/>
          <a:lstStyle/>
          <a:p>
            <a:endParaRPr lang="en-US" dirty="0"/>
          </a:p>
        </p:txBody>
      </p:sp>
      <p:sp>
        <p:nvSpPr>
          <p:cNvPr id="4" name="Slide Number Placeholder 3"/>
          <p:cNvSpPr>
            <a:spLocks noGrp="1"/>
          </p:cNvSpPr>
          <p:nvPr>
            <p:ph type="sldNum" sz="quarter" idx="19"/>
          </p:nvPr>
        </p:nvSpPr>
        <p:spPr/>
        <p:txBody>
          <a:bodyPr/>
          <a:lstStyle/>
          <a:p>
            <a:fld id="{913073E3-1506-4721-83EB-CFAAC7D5DD85}" type="slidenum">
              <a:rPr lang="en-US" smtClean="0"/>
              <a:pPr/>
              <a:t>‹#›</a:t>
            </a:fld>
            <a:endParaRPr lang="en-US" dirty="0"/>
          </a:p>
        </p:txBody>
      </p:sp>
      <p:grpSp>
        <p:nvGrpSpPr>
          <p:cNvPr id="16" name="Group 15"/>
          <p:cNvGrpSpPr/>
          <p:nvPr userDrawn="1"/>
        </p:nvGrpSpPr>
        <p:grpSpPr>
          <a:xfrm>
            <a:off x="4140" y="2296150"/>
            <a:ext cx="490870" cy="144000"/>
            <a:chOff x="-95250" y="1033832"/>
            <a:chExt cx="490870" cy="144000"/>
          </a:xfrm>
        </p:grpSpPr>
        <p:sp>
          <p:nvSpPr>
            <p:cNvPr id="17" name="Round Same Side Corner Rectangle 16"/>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p:cNvSpPr>
            <a:spLocks noGrp="1"/>
          </p:cNvSpPr>
          <p:nvPr>
            <p:ph type="body" sz="quarter" idx="20"/>
          </p:nvPr>
        </p:nvSpPr>
        <p:spPr>
          <a:xfrm>
            <a:off x="658813" y="4089263"/>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19" name="Content Placeholder 2"/>
          <p:cNvSpPr>
            <a:spLocks noGrp="1"/>
          </p:cNvSpPr>
          <p:nvPr>
            <p:ph idx="21"/>
          </p:nvPr>
        </p:nvSpPr>
        <p:spPr>
          <a:xfrm>
            <a:off x="658813" y="4555988"/>
            <a:ext cx="5206410" cy="1286671"/>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0" name="Text Placeholder 8"/>
          <p:cNvSpPr>
            <a:spLocks noGrp="1"/>
          </p:cNvSpPr>
          <p:nvPr>
            <p:ph type="body" sz="quarter" idx="22"/>
          </p:nvPr>
        </p:nvSpPr>
        <p:spPr>
          <a:xfrm>
            <a:off x="6326779" y="2133600"/>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21" name="Content Placeholder 2"/>
          <p:cNvSpPr>
            <a:spLocks noGrp="1"/>
          </p:cNvSpPr>
          <p:nvPr>
            <p:ph idx="23"/>
          </p:nvPr>
        </p:nvSpPr>
        <p:spPr>
          <a:xfrm>
            <a:off x="6326779" y="2600325"/>
            <a:ext cx="5206410" cy="1286671"/>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2" name="Text Placeholder 8"/>
          <p:cNvSpPr>
            <a:spLocks noGrp="1"/>
          </p:cNvSpPr>
          <p:nvPr>
            <p:ph type="body" sz="quarter" idx="24"/>
          </p:nvPr>
        </p:nvSpPr>
        <p:spPr>
          <a:xfrm>
            <a:off x="6326779" y="4089263"/>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23" name="Content Placeholder 2"/>
          <p:cNvSpPr>
            <a:spLocks noGrp="1"/>
          </p:cNvSpPr>
          <p:nvPr>
            <p:ph idx="25"/>
          </p:nvPr>
        </p:nvSpPr>
        <p:spPr>
          <a:xfrm>
            <a:off x="6326779" y="4555988"/>
            <a:ext cx="5206410" cy="1286671"/>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Tree>
    <p:extLst>
      <p:ext uri="{BB962C8B-B14F-4D97-AF65-F5344CB8AC3E}">
        <p14:creationId xmlns:p14="http://schemas.microsoft.com/office/powerpoint/2010/main" val="3342732265"/>
      </p:ext>
    </p:extLst>
  </p:cSld>
  <p:clrMapOvr>
    <a:masterClrMapping/>
  </p:clrMapOvr>
  <p:extLst mod="1">
    <p:ext uri="{DCECCB84-F9BA-43D5-87BE-67443E8EF086}">
      <p15:sldGuideLst xmlns:p15="http://schemas.microsoft.com/office/powerpoint/2012/main">
        <p15:guide id="1" orient="horz" pos="13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b-NO"/>
              <a:t>Klikk for å redigere tittelstil</a:t>
            </a:r>
            <a:endParaRPr lang="en-US"/>
          </a:p>
        </p:txBody>
      </p:sp>
      <p:sp>
        <p:nvSpPr>
          <p:cNvPr id="9" name="Text Placeholder 8"/>
          <p:cNvSpPr>
            <a:spLocks noGrp="1"/>
          </p:cNvSpPr>
          <p:nvPr>
            <p:ph type="body" sz="quarter" idx="13"/>
          </p:nvPr>
        </p:nvSpPr>
        <p:spPr>
          <a:xfrm>
            <a:off x="658814" y="2133600"/>
            <a:ext cx="3300546"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21" name="Text Placeholder 8"/>
          <p:cNvSpPr>
            <a:spLocks noGrp="1"/>
          </p:cNvSpPr>
          <p:nvPr>
            <p:ph type="body" sz="quarter" idx="17"/>
          </p:nvPr>
        </p:nvSpPr>
        <p:spPr>
          <a:xfrm>
            <a:off x="4445727" y="2133600"/>
            <a:ext cx="3300546"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22" name="Text Placeholder 8"/>
          <p:cNvSpPr>
            <a:spLocks noGrp="1"/>
          </p:cNvSpPr>
          <p:nvPr>
            <p:ph type="body" sz="quarter" idx="18"/>
          </p:nvPr>
        </p:nvSpPr>
        <p:spPr>
          <a:xfrm>
            <a:off x="8232643" y="2133600"/>
            <a:ext cx="3300546"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23" name="Content Placeholder 2"/>
          <p:cNvSpPr>
            <a:spLocks noGrp="1"/>
          </p:cNvSpPr>
          <p:nvPr>
            <p:ph idx="1"/>
          </p:nvPr>
        </p:nvSpPr>
        <p:spPr>
          <a:xfrm>
            <a:off x="658815" y="2600325"/>
            <a:ext cx="3300544" cy="3241675"/>
          </a:xfrm>
        </p:spPr>
        <p:txBody>
          <a:bodyPr/>
          <a:lstStyle>
            <a:lvl1pPr>
              <a:defRPr sz="1600"/>
            </a:lvl1pPr>
            <a:lvl2pPr>
              <a:defRPr sz="1400"/>
            </a:lvl2pPr>
            <a:lvl3pPr>
              <a:defRPr sz="1200"/>
            </a:lvl3pPr>
            <a:lvl4pPr>
              <a:defRPr sz="1200"/>
            </a:lvl4pPr>
            <a:lvl5pPr>
              <a:defRPr sz="1200"/>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4" name="Content Placeholder 2"/>
          <p:cNvSpPr>
            <a:spLocks noGrp="1"/>
          </p:cNvSpPr>
          <p:nvPr>
            <p:ph idx="19"/>
          </p:nvPr>
        </p:nvSpPr>
        <p:spPr>
          <a:xfrm>
            <a:off x="4445729" y="2600325"/>
            <a:ext cx="3300544" cy="3241675"/>
          </a:xfrm>
        </p:spPr>
        <p:txBody>
          <a:bodyPr/>
          <a:lstStyle>
            <a:lvl1pPr>
              <a:defRPr sz="1600"/>
            </a:lvl1pPr>
            <a:lvl2pPr>
              <a:defRPr sz="1400"/>
            </a:lvl2pPr>
            <a:lvl3pPr>
              <a:defRPr sz="1200"/>
            </a:lvl3pPr>
            <a:lvl4pPr>
              <a:defRPr sz="1200"/>
            </a:lvl4pPr>
            <a:lvl5pPr>
              <a:defRPr sz="1200"/>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5" name="Content Placeholder 2"/>
          <p:cNvSpPr>
            <a:spLocks noGrp="1"/>
          </p:cNvSpPr>
          <p:nvPr>
            <p:ph idx="14"/>
          </p:nvPr>
        </p:nvSpPr>
        <p:spPr>
          <a:xfrm>
            <a:off x="8232644" y="2600325"/>
            <a:ext cx="3300544" cy="3241675"/>
          </a:xfrm>
        </p:spPr>
        <p:txBody>
          <a:bodyPr/>
          <a:lstStyle>
            <a:lvl1pPr>
              <a:defRPr sz="1600"/>
            </a:lvl1pPr>
            <a:lvl2pPr>
              <a:defRPr sz="1400"/>
            </a:lvl2pPr>
            <a:lvl3pPr>
              <a:defRPr sz="1200"/>
            </a:lvl3pPr>
            <a:lvl4pPr>
              <a:defRPr sz="1200"/>
            </a:lvl4pPr>
            <a:lvl5pPr>
              <a:defRPr sz="1200"/>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 name="Date Placeholder 1"/>
          <p:cNvSpPr>
            <a:spLocks noGrp="1"/>
          </p:cNvSpPr>
          <p:nvPr>
            <p:ph type="dt" sz="half" idx="20"/>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21"/>
          </p:nvPr>
        </p:nvSpPr>
        <p:spPr/>
        <p:txBody>
          <a:bodyPr/>
          <a:lstStyle/>
          <a:p>
            <a:endParaRPr lang="en-US" dirty="0"/>
          </a:p>
        </p:txBody>
      </p:sp>
      <p:sp>
        <p:nvSpPr>
          <p:cNvPr id="4" name="Slide Number Placeholder 3"/>
          <p:cNvSpPr>
            <a:spLocks noGrp="1"/>
          </p:cNvSpPr>
          <p:nvPr>
            <p:ph type="sldNum" sz="quarter" idx="22"/>
          </p:nvPr>
        </p:nvSpPr>
        <p:spPr/>
        <p:txBody>
          <a:bodyPr/>
          <a:lstStyle/>
          <a:p>
            <a:fld id="{913073E3-1506-4721-83EB-CFAAC7D5DD85}" type="slidenum">
              <a:rPr lang="en-US" smtClean="0"/>
              <a:pPr/>
              <a:t>‹#›</a:t>
            </a:fld>
            <a:endParaRPr lang="en-US" dirty="0"/>
          </a:p>
        </p:txBody>
      </p:sp>
      <p:grpSp>
        <p:nvGrpSpPr>
          <p:cNvPr id="15" name="Group 14"/>
          <p:cNvGrpSpPr/>
          <p:nvPr userDrawn="1"/>
        </p:nvGrpSpPr>
        <p:grpSpPr>
          <a:xfrm>
            <a:off x="4140" y="2296150"/>
            <a:ext cx="490870" cy="144000"/>
            <a:chOff x="-95250" y="1033832"/>
            <a:chExt cx="490870" cy="144000"/>
          </a:xfrm>
        </p:grpSpPr>
        <p:sp>
          <p:nvSpPr>
            <p:cNvPr id="16" name="Round Same Side Corner Rectangle 15"/>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9835796"/>
      </p:ext>
    </p:extLst>
  </p:cSld>
  <p:clrMapOvr>
    <a:masterClrMapping/>
  </p:clrMapOvr>
  <p:extLst mod="1">
    <p:ext uri="{DCECCB84-F9BA-43D5-87BE-67443E8EF086}">
      <p15:sldGuideLst xmlns:p15="http://schemas.microsoft.com/office/powerpoint/2012/main">
        <p15:guide id="1" orient="horz" pos="13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14" name="Picture Placeholder 12"/>
          <p:cNvSpPr>
            <a:spLocks noGrp="1"/>
          </p:cNvSpPr>
          <p:nvPr>
            <p:ph type="pic" sz="quarter" idx="13"/>
          </p:nvPr>
        </p:nvSpPr>
        <p:spPr>
          <a:xfrm>
            <a:off x="6245225" y="0"/>
            <a:ext cx="5946775" cy="6875463"/>
          </a:xfrm>
          <a:solidFill>
            <a:srgbClr val="DDDDDD"/>
          </a:solidFill>
        </p:spPr>
        <p:txBody>
          <a:bodyPr anchor="ctr"/>
          <a:lstStyle>
            <a:lvl1pPr marL="0" indent="0" algn="ctr">
              <a:buNone/>
              <a:defRPr/>
            </a:lvl1pPr>
          </a:lstStyle>
          <a:p>
            <a:r>
              <a:rPr lang="nb-NO"/>
              <a:t>Klikk på ikonet for å legge til et bilde</a:t>
            </a:r>
            <a:endParaRPr lang="en-US"/>
          </a:p>
        </p:txBody>
      </p:sp>
      <p:sp>
        <p:nvSpPr>
          <p:cNvPr id="3" name="Content Placeholder 2"/>
          <p:cNvSpPr>
            <a:spLocks noGrp="1"/>
          </p:cNvSpPr>
          <p:nvPr>
            <p:ph idx="1"/>
          </p:nvPr>
        </p:nvSpPr>
        <p:spPr>
          <a:xfrm>
            <a:off x="658814" y="2349500"/>
            <a:ext cx="5206410" cy="34925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Title 6"/>
          <p:cNvSpPr>
            <a:spLocks noGrp="1"/>
          </p:cNvSpPr>
          <p:nvPr>
            <p:ph type="title"/>
          </p:nvPr>
        </p:nvSpPr>
        <p:spPr>
          <a:xfrm>
            <a:off x="658813" y="587651"/>
            <a:ext cx="5206411" cy="1257023"/>
          </a:xfrm>
        </p:spPr>
        <p:txBody>
          <a:bodyPr>
            <a:normAutofit/>
          </a:bodyPr>
          <a:lstStyle>
            <a:lvl1pPr>
              <a:defRPr sz="4800"/>
            </a:lvl1pPr>
          </a:lstStyle>
          <a:p>
            <a:r>
              <a:rPr lang="nb-NO"/>
              <a:t>Klikk for å redigere tittelstil</a:t>
            </a:r>
            <a:endParaRPr lang="en-US" dirty="0"/>
          </a:p>
        </p:txBody>
      </p:sp>
      <p:sp>
        <p:nvSpPr>
          <p:cNvPr id="5" name="Acando"/>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4"/>
          </p:nvPr>
        </p:nvSpPr>
        <p:spPr/>
        <p:txBody>
          <a:bodyPr/>
          <a:lstStyle/>
          <a:p>
            <a:fld id="{6C4BA1D1-5DFD-4DF2-822B-E34C2A116193}" type="datetimeFigureOut">
              <a:rPr lang="en-US" smtClean="0"/>
              <a:pPr/>
              <a:t>8/15/2018</a:t>
            </a:fld>
            <a:endParaRPr lang="en-US" dirty="0"/>
          </a:p>
        </p:txBody>
      </p:sp>
      <p:sp>
        <p:nvSpPr>
          <p:cNvPr id="4" name="Footer Placeholder 3"/>
          <p:cNvSpPr>
            <a:spLocks noGrp="1"/>
          </p:cNvSpPr>
          <p:nvPr>
            <p:ph type="ftr" sz="quarter" idx="15"/>
          </p:nvPr>
        </p:nvSpPr>
        <p:spPr/>
        <p:txBody>
          <a:bodyPr/>
          <a:lstStyle/>
          <a:p>
            <a:endParaRPr lang="en-US" dirty="0"/>
          </a:p>
        </p:txBody>
      </p:sp>
      <p:sp>
        <p:nvSpPr>
          <p:cNvPr id="6" name="Slide Number Placeholder 5"/>
          <p:cNvSpPr>
            <a:spLocks noGrp="1"/>
          </p:cNvSpPr>
          <p:nvPr>
            <p:ph type="sldNum" sz="quarter" idx="16"/>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1912725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nd Image (right)">
    <p:spTree>
      <p:nvGrpSpPr>
        <p:cNvPr id="1" name=""/>
        <p:cNvGrpSpPr/>
        <p:nvPr/>
      </p:nvGrpSpPr>
      <p:grpSpPr>
        <a:xfrm>
          <a:off x="0" y="0"/>
          <a:ext cx="0" cy="0"/>
          <a:chOff x="0" y="0"/>
          <a:chExt cx="0" cy="0"/>
        </a:xfrm>
      </p:grpSpPr>
      <p:sp>
        <p:nvSpPr>
          <p:cNvPr id="14" name="Picture Placeholder 12"/>
          <p:cNvSpPr>
            <a:spLocks noGrp="1"/>
          </p:cNvSpPr>
          <p:nvPr>
            <p:ph type="pic" sz="quarter" idx="13"/>
          </p:nvPr>
        </p:nvSpPr>
        <p:spPr>
          <a:xfrm>
            <a:off x="6245225" y="0"/>
            <a:ext cx="5946775" cy="6875463"/>
          </a:xfrm>
          <a:solidFill>
            <a:srgbClr val="DDDDDD"/>
          </a:solidFill>
        </p:spPr>
        <p:txBody>
          <a:bodyPr anchor="ctr"/>
          <a:lstStyle>
            <a:lvl1pPr marL="0" indent="0" algn="ctr">
              <a:buNone/>
              <a:defRPr/>
            </a:lvl1pPr>
          </a:lstStyle>
          <a:p>
            <a:r>
              <a:rPr lang="nb-NO"/>
              <a:t>Klikk på ikonet for å legge til et bilde</a:t>
            </a:r>
            <a:endParaRPr lang="en-US"/>
          </a:p>
        </p:txBody>
      </p:sp>
      <p:sp>
        <p:nvSpPr>
          <p:cNvPr id="8" name="Text Placeholder 8"/>
          <p:cNvSpPr>
            <a:spLocks noGrp="1"/>
          </p:cNvSpPr>
          <p:nvPr>
            <p:ph type="body" sz="quarter" idx="14"/>
          </p:nvPr>
        </p:nvSpPr>
        <p:spPr>
          <a:xfrm>
            <a:off x="658813" y="246378"/>
            <a:ext cx="5206411" cy="819693"/>
          </a:xfrm>
        </p:spPr>
        <p:txBody>
          <a:bodyPr anchor="b">
            <a:noAutofit/>
          </a:bodyPr>
          <a:lstStyle>
            <a:lvl1pPr marL="0" indent="0">
              <a:lnSpc>
                <a:spcPct val="85000"/>
              </a:lnSpc>
              <a:buNone/>
              <a:defRPr sz="2400">
                <a:solidFill>
                  <a:schemeClr val="accent1"/>
                </a:solidFill>
              </a:defRPr>
            </a:lvl1pPr>
          </a:lstStyle>
          <a:p>
            <a:pPr lvl="0"/>
            <a:r>
              <a:rPr lang="nb-NO"/>
              <a:t>Rediger tekststiler i malen</a:t>
            </a:r>
          </a:p>
        </p:txBody>
      </p:sp>
      <p:sp>
        <p:nvSpPr>
          <p:cNvPr id="9" name="Content Placeholder 2"/>
          <p:cNvSpPr>
            <a:spLocks noGrp="1"/>
          </p:cNvSpPr>
          <p:nvPr>
            <p:ph idx="1"/>
          </p:nvPr>
        </p:nvSpPr>
        <p:spPr>
          <a:xfrm>
            <a:off x="658814" y="1131885"/>
            <a:ext cx="5206410" cy="1791292"/>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10" name="Text Placeholder 8"/>
          <p:cNvSpPr>
            <a:spLocks noGrp="1"/>
          </p:cNvSpPr>
          <p:nvPr>
            <p:ph type="body" sz="quarter" idx="15"/>
          </p:nvPr>
        </p:nvSpPr>
        <p:spPr>
          <a:xfrm>
            <a:off x="658813" y="3162300"/>
            <a:ext cx="5206411" cy="819693"/>
          </a:xfrm>
        </p:spPr>
        <p:txBody>
          <a:bodyPr anchor="b">
            <a:noAutofit/>
          </a:bodyPr>
          <a:lstStyle>
            <a:lvl1pPr marL="0" indent="0">
              <a:lnSpc>
                <a:spcPct val="85000"/>
              </a:lnSpc>
              <a:buNone/>
              <a:defRPr sz="2400">
                <a:solidFill>
                  <a:schemeClr val="accent1"/>
                </a:solidFill>
              </a:defRPr>
            </a:lvl1pPr>
          </a:lstStyle>
          <a:p>
            <a:pPr lvl="0"/>
            <a:r>
              <a:rPr lang="nb-NO"/>
              <a:t>Rediger tekststiler i malen</a:t>
            </a:r>
          </a:p>
        </p:txBody>
      </p:sp>
      <p:sp>
        <p:nvSpPr>
          <p:cNvPr id="11" name="Content Placeholder 2"/>
          <p:cNvSpPr>
            <a:spLocks noGrp="1"/>
          </p:cNvSpPr>
          <p:nvPr>
            <p:ph idx="16"/>
          </p:nvPr>
        </p:nvSpPr>
        <p:spPr>
          <a:xfrm>
            <a:off x="658814" y="4047807"/>
            <a:ext cx="5206410" cy="1791292"/>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Acando"/>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7"/>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18"/>
          </p:nvPr>
        </p:nvSpPr>
        <p:spPr/>
        <p:txBody>
          <a:bodyPr/>
          <a:lstStyle/>
          <a:p>
            <a:endParaRPr lang="en-US" dirty="0"/>
          </a:p>
        </p:txBody>
      </p:sp>
      <p:sp>
        <p:nvSpPr>
          <p:cNvPr id="4" name="Slide Number Placeholder 3"/>
          <p:cNvSpPr>
            <a:spLocks noGrp="1"/>
          </p:cNvSpPr>
          <p:nvPr>
            <p:ph type="sldNum" sz="quarter" idx="19"/>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2476809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14" name="Picture Placeholder 12"/>
          <p:cNvSpPr>
            <a:spLocks noGrp="1"/>
          </p:cNvSpPr>
          <p:nvPr>
            <p:ph type="pic" sz="quarter" idx="13"/>
          </p:nvPr>
        </p:nvSpPr>
        <p:spPr>
          <a:xfrm>
            <a:off x="0" y="0"/>
            <a:ext cx="5946775" cy="6875463"/>
          </a:xfrm>
          <a:solidFill>
            <a:srgbClr val="DDDDDD"/>
          </a:solidFill>
        </p:spPr>
        <p:txBody>
          <a:bodyPr anchor="ctr"/>
          <a:lstStyle>
            <a:lvl1pPr marL="0" indent="0" algn="ctr">
              <a:buNone/>
              <a:defRPr/>
            </a:lvl1pPr>
          </a:lstStyle>
          <a:p>
            <a:r>
              <a:rPr lang="nb-NO"/>
              <a:t>Klikk på ikonet for å legge til et bilde</a:t>
            </a:r>
            <a:endParaRPr lang="en-US"/>
          </a:p>
        </p:txBody>
      </p:sp>
      <p:sp>
        <p:nvSpPr>
          <p:cNvPr id="3" name="Content Placeholder 2"/>
          <p:cNvSpPr>
            <a:spLocks noGrp="1"/>
          </p:cNvSpPr>
          <p:nvPr>
            <p:ph idx="1"/>
          </p:nvPr>
        </p:nvSpPr>
        <p:spPr>
          <a:xfrm>
            <a:off x="6326778" y="2133600"/>
            <a:ext cx="5206410" cy="37084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Title 6"/>
          <p:cNvSpPr>
            <a:spLocks noGrp="1"/>
          </p:cNvSpPr>
          <p:nvPr>
            <p:ph type="title"/>
          </p:nvPr>
        </p:nvSpPr>
        <p:spPr>
          <a:xfrm>
            <a:off x="6326777" y="587652"/>
            <a:ext cx="5206411" cy="1185586"/>
          </a:xfrm>
        </p:spPr>
        <p:txBody>
          <a:bodyPr>
            <a:noAutofit/>
          </a:bodyPr>
          <a:lstStyle>
            <a:lvl1pPr>
              <a:defRPr sz="4800"/>
            </a:lvl1pPr>
          </a:lstStyle>
          <a:p>
            <a:r>
              <a:rPr lang="nb-NO"/>
              <a:t>Klikk for å redigere tittelstil</a:t>
            </a:r>
            <a:endParaRPr lang="en-US" dirty="0"/>
          </a:p>
        </p:txBody>
      </p:sp>
      <p:sp>
        <p:nvSpPr>
          <p:cNvPr id="2" name="Date Placeholder 1"/>
          <p:cNvSpPr>
            <a:spLocks noGrp="1"/>
          </p:cNvSpPr>
          <p:nvPr>
            <p:ph type="dt" sz="half" idx="14"/>
          </p:nvPr>
        </p:nvSpPr>
        <p:spPr/>
        <p:txBody>
          <a:bodyPr/>
          <a:lstStyle/>
          <a:p>
            <a:fld id="{6C4BA1D1-5DFD-4DF2-822B-E34C2A116193}" type="datetimeFigureOut">
              <a:rPr lang="en-US" smtClean="0"/>
              <a:pPr/>
              <a:t>8/15/2018</a:t>
            </a:fld>
            <a:endParaRPr lang="en-US" dirty="0"/>
          </a:p>
        </p:txBody>
      </p:sp>
      <p:sp>
        <p:nvSpPr>
          <p:cNvPr id="4" name="Footer Placeholder 3"/>
          <p:cNvSpPr>
            <a:spLocks noGrp="1"/>
          </p:cNvSpPr>
          <p:nvPr>
            <p:ph type="ftr" sz="quarter" idx="15"/>
          </p:nvPr>
        </p:nvSpPr>
        <p:spPr/>
        <p:txBody>
          <a:bodyPr/>
          <a:lstStyle/>
          <a:p>
            <a:endParaRPr lang="en-US" dirty="0"/>
          </a:p>
        </p:txBody>
      </p:sp>
      <p:sp>
        <p:nvSpPr>
          <p:cNvPr id="5" name="Slide Number Placeholder 4"/>
          <p:cNvSpPr>
            <a:spLocks noGrp="1"/>
          </p:cNvSpPr>
          <p:nvPr>
            <p:ph type="sldNum" sz="quarter" idx="16"/>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428563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Image (large)">
    <p:bg>
      <p:bgPr>
        <a:solidFill>
          <a:schemeClr val="bg1"/>
        </a:solidFill>
        <a:effectLst/>
      </p:bgPr>
    </p:bg>
    <p:spTree>
      <p:nvGrpSpPr>
        <p:cNvPr id="1" name=""/>
        <p:cNvGrpSpPr/>
        <p:nvPr/>
      </p:nvGrpSpPr>
      <p:grpSpPr>
        <a:xfrm>
          <a:off x="0" y="0"/>
          <a:ext cx="0" cy="0"/>
          <a:chOff x="0" y="0"/>
          <a:chExt cx="0" cy="0"/>
        </a:xfrm>
      </p:grpSpPr>
      <p:sp>
        <p:nvSpPr>
          <p:cNvPr id="14" name="Picture Placeholder 12"/>
          <p:cNvSpPr>
            <a:spLocks noGrp="1"/>
          </p:cNvSpPr>
          <p:nvPr>
            <p:ph type="pic" sz="quarter" idx="13"/>
          </p:nvPr>
        </p:nvSpPr>
        <p:spPr>
          <a:xfrm>
            <a:off x="4378325" y="0"/>
            <a:ext cx="7813675" cy="6875463"/>
          </a:xfrm>
          <a:solidFill>
            <a:srgbClr val="DDDDDD"/>
          </a:solidFill>
        </p:spPr>
        <p:txBody>
          <a:bodyPr anchor="ctr"/>
          <a:lstStyle>
            <a:lvl1pPr marL="0" indent="0" algn="ctr">
              <a:buNone/>
              <a:defRPr/>
            </a:lvl1pPr>
          </a:lstStyle>
          <a:p>
            <a:r>
              <a:rPr lang="nb-NO"/>
              <a:t>Klikk på ikonet for å legge til et bilde</a:t>
            </a:r>
            <a:endParaRPr lang="en-US" dirty="0"/>
          </a:p>
        </p:txBody>
      </p:sp>
      <p:sp>
        <p:nvSpPr>
          <p:cNvPr id="3" name="Content Placeholder 2"/>
          <p:cNvSpPr>
            <a:spLocks noGrp="1"/>
          </p:cNvSpPr>
          <p:nvPr>
            <p:ph idx="1"/>
          </p:nvPr>
        </p:nvSpPr>
        <p:spPr>
          <a:xfrm>
            <a:off x="658814" y="2133600"/>
            <a:ext cx="3325357" cy="3708400"/>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Title 6"/>
          <p:cNvSpPr>
            <a:spLocks noGrp="1"/>
          </p:cNvSpPr>
          <p:nvPr>
            <p:ph type="title"/>
          </p:nvPr>
        </p:nvSpPr>
        <p:spPr>
          <a:xfrm>
            <a:off x="658814" y="587651"/>
            <a:ext cx="3325358" cy="1257023"/>
          </a:xfrm>
        </p:spPr>
        <p:txBody>
          <a:bodyPr>
            <a:normAutofit/>
          </a:bodyPr>
          <a:lstStyle>
            <a:lvl1pPr>
              <a:lnSpc>
                <a:spcPct val="90000"/>
              </a:lnSpc>
              <a:defRPr sz="3000">
                <a:solidFill>
                  <a:schemeClr val="tx1"/>
                </a:solidFill>
              </a:defRPr>
            </a:lvl1pPr>
          </a:lstStyle>
          <a:p>
            <a:r>
              <a:rPr lang="nb-NO"/>
              <a:t>Klikk for å redigere tittelstil</a:t>
            </a:r>
            <a:endParaRPr lang="en-US" dirty="0"/>
          </a:p>
        </p:txBody>
      </p:sp>
      <p:sp>
        <p:nvSpPr>
          <p:cNvPr id="5" name="Acando"/>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4"/>
          </p:nvPr>
        </p:nvSpPr>
        <p:spPr/>
        <p:txBody>
          <a:bodyPr/>
          <a:lstStyle/>
          <a:p>
            <a:fld id="{6C4BA1D1-5DFD-4DF2-822B-E34C2A116193}" type="datetimeFigureOut">
              <a:rPr lang="en-US" smtClean="0"/>
              <a:pPr/>
              <a:t>8/15/2018</a:t>
            </a:fld>
            <a:endParaRPr lang="en-US" dirty="0"/>
          </a:p>
        </p:txBody>
      </p:sp>
      <p:sp>
        <p:nvSpPr>
          <p:cNvPr id="4" name="Footer Placeholder 3"/>
          <p:cNvSpPr>
            <a:spLocks noGrp="1"/>
          </p:cNvSpPr>
          <p:nvPr>
            <p:ph type="ftr" sz="quarter" idx="15"/>
          </p:nvPr>
        </p:nvSpPr>
        <p:spPr/>
        <p:txBody>
          <a:bodyPr/>
          <a:lstStyle/>
          <a:p>
            <a:endParaRPr lang="en-US" dirty="0"/>
          </a:p>
        </p:txBody>
      </p:sp>
      <p:sp>
        <p:nvSpPr>
          <p:cNvPr id="6" name="Slide Number Placeholder 5"/>
          <p:cNvSpPr>
            <a:spLocks noGrp="1"/>
          </p:cNvSpPr>
          <p:nvPr>
            <p:ph type="sldNum" sz="quarter" idx="16"/>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414579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Objects">
    <p:bg>
      <p:bgPr>
        <a:solidFill>
          <a:srgbClr val="F2F2F2"/>
        </a:solidFill>
        <a:effectLst/>
      </p:bgPr>
    </p:bg>
    <p:spTree>
      <p:nvGrpSpPr>
        <p:cNvPr id="1" name=""/>
        <p:cNvGrpSpPr/>
        <p:nvPr/>
      </p:nvGrpSpPr>
      <p:grpSpPr>
        <a:xfrm>
          <a:off x="0" y="0"/>
          <a:ext cx="0" cy="0"/>
          <a:chOff x="0" y="0"/>
          <a:chExt cx="0" cy="0"/>
        </a:xfrm>
      </p:grpSpPr>
      <p:sp>
        <p:nvSpPr>
          <p:cNvPr id="9" name="Rectangle 8"/>
          <p:cNvSpPr/>
          <p:nvPr userDrawn="1"/>
        </p:nvSpPr>
        <p:spPr>
          <a:xfrm>
            <a:off x="4378324" y="0"/>
            <a:ext cx="781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
          </p:nvPr>
        </p:nvSpPr>
        <p:spPr>
          <a:xfrm>
            <a:off x="658814" y="2133600"/>
            <a:ext cx="3325357" cy="3708400"/>
          </a:xfrm>
        </p:spPr>
        <p:txBody>
          <a:bodyPr/>
          <a:lstStyle>
            <a:lvl1pPr>
              <a:defRPr sz="1600">
                <a:solidFill>
                  <a:srgbClr val="262626"/>
                </a:solidFill>
              </a:defRPr>
            </a:lvl1pPr>
            <a:lvl2pPr>
              <a:defRPr sz="1400">
                <a:solidFill>
                  <a:srgbClr val="262626"/>
                </a:solidFill>
              </a:defRPr>
            </a:lvl2pPr>
            <a:lvl3pPr>
              <a:defRPr sz="1200">
                <a:solidFill>
                  <a:srgbClr val="262626"/>
                </a:solidFill>
              </a:defRPr>
            </a:lvl3pPr>
            <a:lvl4pPr>
              <a:defRPr sz="1200">
                <a:solidFill>
                  <a:srgbClr val="262626"/>
                </a:solidFill>
              </a:defRPr>
            </a:lvl4pPr>
            <a:lvl5pPr>
              <a:defRPr sz="1200">
                <a:solidFill>
                  <a:srgbClr val="262626"/>
                </a:solidFill>
              </a:defRPr>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12" name="Title 6"/>
          <p:cNvSpPr>
            <a:spLocks noGrp="1"/>
          </p:cNvSpPr>
          <p:nvPr>
            <p:ph type="title"/>
          </p:nvPr>
        </p:nvSpPr>
        <p:spPr>
          <a:xfrm>
            <a:off x="658814" y="587651"/>
            <a:ext cx="3325358" cy="1257023"/>
          </a:xfrm>
        </p:spPr>
        <p:txBody>
          <a:bodyPr>
            <a:normAutofit/>
          </a:bodyPr>
          <a:lstStyle>
            <a:lvl1pPr>
              <a:lnSpc>
                <a:spcPct val="90000"/>
              </a:lnSpc>
              <a:defRPr sz="3000">
                <a:solidFill>
                  <a:srgbClr val="262626"/>
                </a:solidFill>
              </a:defRPr>
            </a:lvl1pPr>
          </a:lstStyle>
          <a:p>
            <a:r>
              <a:rPr lang="nb-NO"/>
              <a:t>Klikk for å redigere tittelstil</a:t>
            </a:r>
            <a:endParaRPr lang="en-US" dirty="0"/>
          </a:p>
        </p:txBody>
      </p:sp>
      <p:sp>
        <p:nvSpPr>
          <p:cNvPr id="13" name="Freeform 38"/>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0"/>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1518443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Image (small)">
    <p:bg>
      <p:bgPr>
        <a:solidFill>
          <a:srgbClr val="F2F2F2"/>
        </a:solidFill>
        <a:effectLst/>
      </p:bgPr>
    </p:bg>
    <p:spTree>
      <p:nvGrpSpPr>
        <p:cNvPr id="1" name=""/>
        <p:cNvGrpSpPr/>
        <p:nvPr/>
      </p:nvGrpSpPr>
      <p:grpSpPr>
        <a:xfrm>
          <a:off x="0" y="0"/>
          <a:ext cx="0" cy="0"/>
          <a:chOff x="0" y="0"/>
          <a:chExt cx="0" cy="0"/>
        </a:xfrm>
      </p:grpSpPr>
      <p:sp>
        <p:nvSpPr>
          <p:cNvPr id="9" name="Rectangle 8"/>
          <p:cNvSpPr/>
          <p:nvPr userDrawn="1"/>
        </p:nvSpPr>
        <p:spPr>
          <a:xfrm>
            <a:off x="4378324" y="0"/>
            <a:ext cx="781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6226812" y="854840"/>
            <a:ext cx="144000" cy="6003160"/>
            <a:chOff x="6226812" y="854840"/>
            <a:chExt cx="144000" cy="6003160"/>
          </a:xfrm>
        </p:grpSpPr>
        <p:sp>
          <p:nvSpPr>
            <p:cNvPr id="12" name="Round Same Side Corner Rectangle 11"/>
            <p:cNvSpPr/>
            <p:nvPr userDrawn="1"/>
          </p:nvSpPr>
          <p:spPr>
            <a:xfrm>
              <a:off x="6226812" y="868768"/>
              <a:ext cx="144000" cy="5989232"/>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rot="16200000">
              <a:off x="6226812" y="85484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6508385" y="626240"/>
            <a:ext cx="144000" cy="6233088"/>
            <a:chOff x="6513765" y="626240"/>
            <a:chExt cx="144000" cy="6233088"/>
          </a:xfrm>
        </p:grpSpPr>
        <p:sp>
          <p:nvSpPr>
            <p:cNvPr id="14" name="Round Same Side Corner Rectangle 13"/>
            <p:cNvSpPr/>
            <p:nvPr userDrawn="1"/>
          </p:nvSpPr>
          <p:spPr>
            <a:xfrm>
              <a:off x="6513765" y="640168"/>
              <a:ext cx="144000" cy="621916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rot="16200000">
              <a:off x="6513765" y="62624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userDrawn="1"/>
        </p:nvGrpSpPr>
        <p:grpSpPr>
          <a:xfrm>
            <a:off x="6789958" y="272139"/>
            <a:ext cx="144000" cy="6585862"/>
            <a:chOff x="6792648" y="272139"/>
            <a:chExt cx="144000" cy="6585862"/>
          </a:xfrm>
        </p:grpSpPr>
        <p:sp>
          <p:nvSpPr>
            <p:cNvPr id="16" name="Round Same Side Corner Rectangle 15"/>
            <p:cNvSpPr/>
            <p:nvPr userDrawn="1"/>
          </p:nvSpPr>
          <p:spPr>
            <a:xfrm>
              <a:off x="6792648" y="286067"/>
              <a:ext cx="144000" cy="6571934"/>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rot="16200000">
              <a:off x="6792648" y="27213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7071531" y="766129"/>
            <a:ext cx="144000" cy="6093721"/>
            <a:chOff x="7071531" y="766129"/>
            <a:chExt cx="144000" cy="6093721"/>
          </a:xfrm>
        </p:grpSpPr>
        <p:sp>
          <p:nvSpPr>
            <p:cNvPr id="18" name="Round Same Side Corner Rectangle 17"/>
            <p:cNvSpPr/>
            <p:nvPr userDrawn="1"/>
          </p:nvSpPr>
          <p:spPr>
            <a:xfrm>
              <a:off x="7071531" y="780057"/>
              <a:ext cx="144000" cy="6079793"/>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rot="16200000">
              <a:off x="7071531" y="76612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Picture Placeholder 12"/>
          <p:cNvSpPr>
            <a:spLocks noGrp="1"/>
          </p:cNvSpPr>
          <p:nvPr>
            <p:ph type="pic" sz="quarter" idx="13"/>
          </p:nvPr>
        </p:nvSpPr>
        <p:spPr>
          <a:xfrm>
            <a:off x="4992311" y="1321571"/>
            <a:ext cx="7199687" cy="4413350"/>
          </a:xfrm>
          <a:solidFill>
            <a:srgbClr val="DDDDDD"/>
          </a:solidFill>
        </p:spPr>
        <p:txBody>
          <a:bodyPr anchor="ctr"/>
          <a:lstStyle>
            <a:lvl1pPr marL="0" indent="0" algn="ctr">
              <a:buNone/>
              <a:defRPr/>
            </a:lvl1pPr>
          </a:lstStyle>
          <a:p>
            <a:r>
              <a:rPr lang="nb-NO"/>
              <a:t>Klikk på ikonet for å legge til et bilde</a:t>
            </a:r>
            <a:endParaRPr lang="en-US" dirty="0"/>
          </a:p>
        </p:txBody>
      </p:sp>
      <p:sp>
        <p:nvSpPr>
          <p:cNvPr id="21" name="Content Placeholder 2"/>
          <p:cNvSpPr>
            <a:spLocks noGrp="1"/>
          </p:cNvSpPr>
          <p:nvPr>
            <p:ph idx="1"/>
          </p:nvPr>
        </p:nvSpPr>
        <p:spPr>
          <a:xfrm>
            <a:off x="658814" y="2133600"/>
            <a:ext cx="3325357" cy="3708400"/>
          </a:xfrm>
        </p:spPr>
        <p:txBody>
          <a:bodyPr/>
          <a:lstStyle>
            <a:lvl1pPr>
              <a:defRPr sz="1600">
                <a:solidFill>
                  <a:srgbClr val="262626"/>
                </a:solidFill>
              </a:defRPr>
            </a:lvl1pPr>
            <a:lvl2pPr>
              <a:defRPr sz="1400">
                <a:solidFill>
                  <a:srgbClr val="262626"/>
                </a:solidFill>
              </a:defRPr>
            </a:lvl2pPr>
            <a:lvl3pPr>
              <a:defRPr sz="1200">
                <a:solidFill>
                  <a:srgbClr val="262626"/>
                </a:solidFill>
              </a:defRPr>
            </a:lvl3pPr>
            <a:lvl4pPr>
              <a:defRPr sz="1200">
                <a:solidFill>
                  <a:srgbClr val="262626"/>
                </a:solidFill>
              </a:defRPr>
            </a:lvl4pPr>
            <a:lvl5pPr>
              <a:defRPr sz="1200">
                <a:solidFill>
                  <a:srgbClr val="262626"/>
                </a:solidFill>
              </a:defRPr>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2" name="Title 6"/>
          <p:cNvSpPr>
            <a:spLocks noGrp="1"/>
          </p:cNvSpPr>
          <p:nvPr>
            <p:ph type="title"/>
          </p:nvPr>
        </p:nvSpPr>
        <p:spPr>
          <a:xfrm>
            <a:off x="658814" y="587651"/>
            <a:ext cx="3325358" cy="1257023"/>
          </a:xfrm>
        </p:spPr>
        <p:txBody>
          <a:bodyPr>
            <a:normAutofit/>
          </a:bodyPr>
          <a:lstStyle>
            <a:lvl1pPr>
              <a:lnSpc>
                <a:spcPct val="90000"/>
              </a:lnSpc>
              <a:defRPr sz="3000">
                <a:solidFill>
                  <a:srgbClr val="262626"/>
                </a:solidFill>
              </a:defRPr>
            </a:lvl1pPr>
          </a:lstStyle>
          <a:p>
            <a:r>
              <a:rPr lang="nb-NO"/>
              <a:t>Klikk for å redigere tittelstil</a:t>
            </a:r>
            <a:endParaRPr lang="en-US" dirty="0"/>
          </a:p>
        </p:txBody>
      </p:sp>
      <p:sp>
        <p:nvSpPr>
          <p:cNvPr id="27" name="Freeform 38"/>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4"/>
          </p:nvPr>
        </p:nvSpPr>
        <p:spPr/>
        <p:txBody>
          <a:bodyPr/>
          <a:lstStyle/>
          <a:p>
            <a:fld id="{6C4BA1D1-5DFD-4DF2-822B-E34C2A116193}" type="datetimeFigureOut">
              <a:rPr lang="en-US" smtClean="0"/>
              <a:pPr/>
              <a:t>8/15/2018</a:t>
            </a:fld>
            <a:endParaRPr lang="en-US" dirty="0"/>
          </a:p>
        </p:txBody>
      </p:sp>
      <p:sp>
        <p:nvSpPr>
          <p:cNvPr id="7" name="Slide Number Placeholder 6"/>
          <p:cNvSpPr>
            <a:spLocks noGrp="1"/>
          </p:cNvSpPr>
          <p:nvPr>
            <p:ph type="sldNum" sz="quarter" idx="16"/>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203748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2" name="Title 1"/>
          <p:cNvSpPr>
            <a:spLocks noGrp="1"/>
          </p:cNvSpPr>
          <p:nvPr>
            <p:ph type="ctrTitle"/>
          </p:nvPr>
        </p:nvSpPr>
        <p:spPr>
          <a:xfrm>
            <a:off x="658813" y="1725672"/>
            <a:ext cx="9997444" cy="4116328"/>
          </a:xfrm>
        </p:spPr>
        <p:txBody>
          <a:bodyPr anchor="t">
            <a:normAutofit/>
          </a:bodyPr>
          <a:lstStyle>
            <a:lvl1pPr algn="l">
              <a:lnSpc>
                <a:spcPct val="90000"/>
              </a:lnSpc>
              <a:defRPr sz="10000"/>
            </a:lvl1pPr>
          </a:lstStyle>
          <a:p>
            <a:r>
              <a:rPr lang="nb-NO"/>
              <a:t>Klikk for å redigere tittelstil</a:t>
            </a:r>
            <a:endParaRPr lang="en-US" dirty="0"/>
          </a:p>
        </p:txBody>
      </p:sp>
      <p:grpSp>
        <p:nvGrpSpPr>
          <p:cNvPr id="20" name="Group 19"/>
          <p:cNvGrpSpPr/>
          <p:nvPr userDrawn="1"/>
        </p:nvGrpSpPr>
        <p:grpSpPr>
          <a:xfrm>
            <a:off x="1542959" y="-3"/>
            <a:ext cx="144000" cy="556656"/>
            <a:chOff x="1542959" y="-3"/>
            <a:chExt cx="144000" cy="556656"/>
          </a:xfrm>
        </p:grpSpPr>
        <p:sp>
          <p:nvSpPr>
            <p:cNvPr id="7" name="Round Same Side Corner Rectangle 6"/>
            <p:cNvSpPr/>
            <p:nvPr userDrawn="1"/>
          </p:nvSpPr>
          <p:spPr>
            <a:xfrm rot="10800000">
              <a:off x="1542959" y="-3"/>
              <a:ext cx="144000" cy="535611"/>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rot="5400000">
              <a:off x="1542959" y="412653"/>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userDrawn="1"/>
        </p:nvGrpSpPr>
        <p:grpSpPr>
          <a:xfrm>
            <a:off x="1261386" y="-1"/>
            <a:ext cx="144000" cy="827624"/>
            <a:chOff x="1256006" y="-1"/>
            <a:chExt cx="144000" cy="827624"/>
          </a:xfrm>
        </p:grpSpPr>
        <p:sp>
          <p:nvSpPr>
            <p:cNvPr id="9" name="Round Same Side Corner Rectangle 8"/>
            <p:cNvSpPr/>
            <p:nvPr userDrawn="1"/>
          </p:nvSpPr>
          <p:spPr>
            <a:xfrm rot="10800000">
              <a:off x="1256006" y="-1"/>
              <a:ext cx="144000" cy="824368"/>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rot="5400000">
              <a:off x="1256006" y="683623"/>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979813" y="0"/>
            <a:ext cx="144000" cy="1181724"/>
            <a:chOff x="977123" y="0"/>
            <a:chExt cx="144000" cy="1181724"/>
          </a:xfrm>
        </p:grpSpPr>
        <p:sp>
          <p:nvSpPr>
            <p:cNvPr id="11" name="Round Same Side Corner Rectangle 10"/>
            <p:cNvSpPr/>
            <p:nvPr userDrawn="1"/>
          </p:nvSpPr>
          <p:spPr>
            <a:xfrm rot="10800000">
              <a:off x="977123" y="0"/>
              <a:ext cx="144000" cy="1178468"/>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rot="5400000">
              <a:off x="977123" y="1037724"/>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698240" y="5389"/>
            <a:ext cx="144000" cy="1476434"/>
            <a:chOff x="698240" y="5389"/>
            <a:chExt cx="144000" cy="1476434"/>
          </a:xfrm>
        </p:grpSpPr>
        <p:sp>
          <p:nvSpPr>
            <p:cNvPr id="13" name="Round Same Side Corner Rectangle 12"/>
            <p:cNvSpPr/>
            <p:nvPr userDrawn="1"/>
          </p:nvSpPr>
          <p:spPr>
            <a:xfrm rot="10800000">
              <a:off x="698240" y="5389"/>
              <a:ext cx="144000" cy="1473179"/>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rot="5400000">
              <a:off x="698240" y="1337823"/>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Date Placeholder 2"/>
          <p:cNvSpPr>
            <a:spLocks noGrp="1"/>
          </p:cNvSpPr>
          <p:nvPr>
            <p:ph type="dt" sz="half" idx="10"/>
          </p:nvPr>
        </p:nvSpPr>
        <p:spPr/>
        <p:txBody>
          <a:bodyPr/>
          <a:lstStyle/>
          <a:p>
            <a:fld id="{6C4BA1D1-5DFD-4DF2-822B-E34C2A116193}" type="datetimeFigureOut">
              <a:rPr lang="en-US" smtClean="0"/>
              <a:pPr/>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83977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Title 6"/>
          <p:cNvSpPr>
            <a:spLocks noGrp="1"/>
          </p:cNvSpPr>
          <p:nvPr>
            <p:ph type="title"/>
          </p:nvPr>
        </p:nvSpPr>
        <p:spPr/>
        <p:txBody>
          <a:bodyPr/>
          <a:lstStyle>
            <a:lvl1pPr>
              <a:defRPr/>
            </a:lvl1pPr>
          </a:lstStyle>
          <a:p>
            <a:r>
              <a:rPr lang="nb-NO"/>
              <a:t>Klikk for å redigere tittelstil</a:t>
            </a:r>
            <a:endParaRPr lang="en-US" dirty="0"/>
          </a:p>
        </p:txBody>
      </p:sp>
      <p:grpSp>
        <p:nvGrpSpPr>
          <p:cNvPr id="8" name="Group 7"/>
          <p:cNvGrpSpPr/>
          <p:nvPr userDrawn="1"/>
        </p:nvGrpSpPr>
        <p:grpSpPr>
          <a:xfrm>
            <a:off x="4140" y="749265"/>
            <a:ext cx="490870" cy="144000"/>
            <a:chOff x="-95250" y="1033832"/>
            <a:chExt cx="490870" cy="144000"/>
          </a:xfrm>
        </p:grpSpPr>
        <p:sp>
          <p:nvSpPr>
            <p:cNvPr id="9" name="Round Same Side Corner Rectangle 8"/>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p:cNvSpPr>
            <a:spLocks noGrp="1"/>
          </p:cNvSpPr>
          <p:nvPr>
            <p:ph type="dt" sz="half" idx="10"/>
          </p:nvPr>
        </p:nvSpPr>
        <p:spPr/>
        <p:txBody>
          <a:bodyPr/>
          <a:lstStyle/>
          <a:p>
            <a:fld id="{6C4BA1D1-5DFD-4DF2-822B-E34C2A116193}" type="datetimeFigureOut">
              <a:rPr lang="en-US" smtClean="0"/>
              <a:pPr/>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9099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text and Image">
    <p:spTree>
      <p:nvGrpSpPr>
        <p:cNvPr id="1" name=""/>
        <p:cNvGrpSpPr/>
        <p:nvPr/>
      </p:nvGrpSpPr>
      <p:grpSpPr>
        <a:xfrm>
          <a:off x="0" y="0"/>
          <a:ext cx="0" cy="0"/>
          <a:chOff x="0" y="0"/>
          <a:chExt cx="0" cy="0"/>
        </a:xfrm>
      </p:grpSpPr>
      <p:sp>
        <p:nvSpPr>
          <p:cNvPr id="2" name="Title 1"/>
          <p:cNvSpPr>
            <a:spLocks noGrp="1"/>
          </p:cNvSpPr>
          <p:nvPr>
            <p:ph type="ctrTitle"/>
          </p:nvPr>
        </p:nvSpPr>
        <p:spPr>
          <a:xfrm>
            <a:off x="658813" y="584200"/>
            <a:ext cx="5530972" cy="5257800"/>
          </a:xfrm>
        </p:spPr>
        <p:txBody>
          <a:bodyPr anchor="t">
            <a:noAutofit/>
          </a:bodyPr>
          <a:lstStyle>
            <a:lvl1pPr algn="l">
              <a:lnSpc>
                <a:spcPct val="90000"/>
              </a:lnSpc>
              <a:defRPr sz="8000"/>
            </a:lvl1pPr>
          </a:lstStyle>
          <a:p>
            <a:r>
              <a:rPr lang="nb-NO"/>
              <a:t>Klikk for å redigere tittelstil</a:t>
            </a:r>
            <a:endParaRPr lang="en-US" dirty="0"/>
          </a:p>
        </p:txBody>
      </p:sp>
      <p:sp>
        <p:nvSpPr>
          <p:cNvPr id="17" name="Picture Placeholder 12"/>
          <p:cNvSpPr>
            <a:spLocks noGrp="1"/>
          </p:cNvSpPr>
          <p:nvPr>
            <p:ph type="pic" sz="quarter" idx="13"/>
          </p:nvPr>
        </p:nvSpPr>
        <p:spPr>
          <a:xfrm>
            <a:off x="6888088" y="1"/>
            <a:ext cx="5303912" cy="6858000"/>
          </a:xfrm>
          <a:solidFill>
            <a:srgbClr val="DDDDDD"/>
          </a:solidFill>
        </p:spPr>
        <p:txBody>
          <a:bodyPr anchor="ctr"/>
          <a:lstStyle>
            <a:lvl1pPr marL="0" indent="0" algn="ctr">
              <a:buNone/>
              <a:defRPr/>
            </a:lvl1pPr>
          </a:lstStyle>
          <a:p>
            <a:r>
              <a:rPr lang="nb-NO"/>
              <a:t>Klikk på ikonet for å legge til et bilde</a:t>
            </a:r>
            <a:endParaRPr lang="en-US" dirty="0"/>
          </a:p>
        </p:txBody>
      </p:sp>
      <p:sp>
        <p:nvSpPr>
          <p:cNvPr id="4" name="Acando"/>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4"/>
          </p:nvPr>
        </p:nvSpPr>
        <p:spPr/>
        <p:txBody>
          <a:bodyPr/>
          <a:lstStyle/>
          <a:p>
            <a:fld id="{6C4BA1D1-5DFD-4DF2-822B-E34C2A116193}" type="datetimeFigureOut">
              <a:rPr lang="en-US" smtClean="0"/>
              <a:pPr/>
              <a:t>8/15/2018</a:t>
            </a:fld>
            <a:endParaRPr lang="en-US" dirty="0"/>
          </a:p>
        </p:txBody>
      </p:sp>
      <p:sp>
        <p:nvSpPr>
          <p:cNvPr id="5" name="Footer Placeholder 4"/>
          <p:cNvSpPr>
            <a:spLocks noGrp="1"/>
          </p:cNvSpPr>
          <p:nvPr>
            <p:ph type="ftr" sz="quarter" idx="15"/>
          </p:nvPr>
        </p:nvSpPr>
        <p:spPr/>
        <p:txBody>
          <a:bodyPr/>
          <a:lstStyle/>
          <a:p>
            <a:endParaRPr lang="en-US" dirty="0"/>
          </a:p>
        </p:txBody>
      </p:sp>
      <p:sp>
        <p:nvSpPr>
          <p:cNvPr id="6" name="Slide Number Placeholder 5"/>
          <p:cNvSpPr>
            <a:spLocks noGrp="1"/>
          </p:cNvSpPr>
          <p:nvPr>
            <p:ph type="sldNum" sz="quarter" idx="16"/>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2209973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text on top of Image">
    <p:spTree>
      <p:nvGrpSpPr>
        <p:cNvPr id="1" name=""/>
        <p:cNvGrpSpPr/>
        <p:nvPr/>
      </p:nvGrpSpPr>
      <p:grpSpPr>
        <a:xfrm>
          <a:off x="0" y="0"/>
          <a:ext cx="0" cy="0"/>
          <a:chOff x="0" y="0"/>
          <a:chExt cx="0" cy="0"/>
        </a:xfrm>
      </p:grpSpPr>
      <p:sp>
        <p:nvSpPr>
          <p:cNvPr id="15" name="Picture Placeholder 12"/>
          <p:cNvSpPr>
            <a:spLocks noGrp="1"/>
          </p:cNvSpPr>
          <p:nvPr>
            <p:ph type="pic" sz="quarter" idx="13"/>
          </p:nvPr>
        </p:nvSpPr>
        <p:spPr>
          <a:xfrm>
            <a:off x="0" y="0"/>
            <a:ext cx="12192000" cy="6875463"/>
          </a:xfrm>
          <a:solidFill>
            <a:srgbClr val="DDDDDD"/>
          </a:solidFill>
        </p:spPr>
        <p:txBody>
          <a:bodyPr tIns="180000" anchor="t"/>
          <a:lstStyle>
            <a:lvl1pPr marL="0" indent="0" algn="ctr">
              <a:buNone/>
              <a:defRPr/>
            </a:lvl1pPr>
          </a:lstStyle>
          <a:p>
            <a:r>
              <a:rPr lang="nb-NO"/>
              <a:t>Klikk på ikonet for å legge til et bilde</a:t>
            </a:r>
            <a:endParaRPr lang="en-US" dirty="0"/>
          </a:p>
        </p:txBody>
      </p:sp>
      <p:sp>
        <p:nvSpPr>
          <p:cNvPr id="2" name="Title 1"/>
          <p:cNvSpPr>
            <a:spLocks noGrp="1"/>
          </p:cNvSpPr>
          <p:nvPr>
            <p:ph type="ctrTitle"/>
          </p:nvPr>
        </p:nvSpPr>
        <p:spPr>
          <a:xfrm>
            <a:off x="658813" y="584200"/>
            <a:ext cx="9997444" cy="5257800"/>
          </a:xfrm>
        </p:spPr>
        <p:txBody>
          <a:bodyPr anchor="t">
            <a:noAutofit/>
          </a:bodyPr>
          <a:lstStyle>
            <a:lvl1pPr algn="l">
              <a:defRPr sz="10000">
                <a:solidFill>
                  <a:srgbClr val="FFFFFF"/>
                </a:solidFill>
              </a:defRPr>
            </a:lvl1pPr>
          </a:lstStyle>
          <a:p>
            <a:r>
              <a:rPr lang="nb-NO"/>
              <a:t>Klikk for å redigere tittelstil</a:t>
            </a:r>
            <a:endParaRPr lang="en-US" dirty="0"/>
          </a:p>
        </p:txBody>
      </p:sp>
      <p:sp>
        <p:nvSpPr>
          <p:cNvPr id="4" name="Acando"/>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61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lternative Title Slide">
    <p:spTree>
      <p:nvGrpSpPr>
        <p:cNvPr id="1" name=""/>
        <p:cNvGrpSpPr/>
        <p:nvPr/>
      </p:nvGrpSpPr>
      <p:grpSpPr>
        <a:xfrm>
          <a:off x="0" y="0"/>
          <a:ext cx="0" cy="0"/>
          <a:chOff x="0" y="0"/>
          <a:chExt cx="0" cy="0"/>
        </a:xfrm>
      </p:grpSpPr>
      <p:sp>
        <p:nvSpPr>
          <p:cNvPr id="58" name="Picture Placeholder 12"/>
          <p:cNvSpPr>
            <a:spLocks noGrp="1"/>
          </p:cNvSpPr>
          <p:nvPr>
            <p:ph type="pic" sz="quarter" idx="13"/>
          </p:nvPr>
        </p:nvSpPr>
        <p:spPr>
          <a:xfrm>
            <a:off x="0" y="-18998"/>
            <a:ext cx="5968202" cy="6875463"/>
          </a:xfrm>
          <a:solidFill>
            <a:srgbClr val="DDDDDD"/>
          </a:solidFill>
        </p:spPr>
        <p:txBody>
          <a:bodyPr anchor="ctr"/>
          <a:lstStyle>
            <a:lvl1pPr marL="0" indent="0" algn="ctr">
              <a:buNone/>
              <a:defRPr/>
            </a:lvl1pPr>
          </a:lstStyle>
          <a:p>
            <a:r>
              <a:rPr lang="nb-NO"/>
              <a:t>Klikk på ikonet for å legge til et bilde</a:t>
            </a:r>
            <a:endParaRPr lang="en-US" dirty="0"/>
          </a:p>
        </p:txBody>
      </p:sp>
      <p:sp>
        <p:nvSpPr>
          <p:cNvPr id="2" name="Title 1"/>
          <p:cNvSpPr>
            <a:spLocks noGrp="1"/>
          </p:cNvSpPr>
          <p:nvPr>
            <p:ph type="ctrTitle"/>
          </p:nvPr>
        </p:nvSpPr>
        <p:spPr>
          <a:xfrm>
            <a:off x="6240463" y="584200"/>
            <a:ext cx="5292725" cy="3719668"/>
          </a:xfrm>
        </p:spPr>
        <p:txBody>
          <a:bodyPr anchor="b">
            <a:noAutofit/>
          </a:bodyPr>
          <a:lstStyle>
            <a:lvl1pPr algn="l">
              <a:lnSpc>
                <a:spcPct val="90000"/>
              </a:lnSpc>
              <a:defRPr sz="5800"/>
            </a:lvl1pPr>
          </a:lstStyle>
          <a:p>
            <a:r>
              <a:rPr lang="nb-NO"/>
              <a:t>Klikk for å redigere tittelstil</a:t>
            </a:r>
            <a:endParaRPr lang="en-US" dirty="0"/>
          </a:p>
        </p:txBody>
      </p:sp>
      <p:sp>
        <p:nvSpPr>
          <p:cNvPr id="3" name="Subtitle 2"/>
          <p:cNvSpPr>
            <a:spLocks noGrp="1"/>
          </p:cNvSpPr>
          <p:nvPr>
            <p:ph type="subTitle" idx="1"/>
          </p:nvPr>
        </p:nvSpPr>
        <p:spPr>
          <a:xfrm>
            <a:off x="6240463" y="4737005"/>
            <a:ext cx="5292725" cy="1098120"/>
          </a:xfrm>
        </p:spPr>
        <p:txBody>
          <a:bodyPr lIns="36000">
            <a:norm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dirty="0"/>
          </a:p>
        </p:txBody>
      </p:sp>
      <p:grpSp>
        <p:nvGrpSpPr>
          <p:cNvPr id="4" name="Group 3"/>
          <p:cNvGrpSpPr/>
          <p:nvPr userDrawn="1"/>
        </p:nvGrpSpPr>
        <p:grpSpPr>
          <a:xfrm>
            <a:off x="5970493" y="6351763"/>
            <a:ext cx="4251671" cy="144000"/>
            <a:chOff x="5970493" y="6256763"/>
            <a:chExt cx="4251671" cy="144000"/>
          </a:xfrm>
        </p:grpSpPr>
        <p:sp>
          <p:nvSpPr>
            <p:cNvPr id="41" name="Round Same Side Corner Rectangle 40"/>
            <p:cNvSpPr/>
            <p:nvPr userDrawn="1"/>
          </p:nvSpPr>
          <p:spPr>
            <a:xfrm rot="5400000">
              <a:off x="8023183" y="4204073"/>
              <a:ext cx="144000" cy="4249379"/>
            </a:xfrm>
            <a:prstGeom prst="round2SameRect">
              <a:avLst>
                <a:gd name="adj1" fmla="val 50000"/>
                <a:gd name="adj2" fmla="val 0"/>
              </a:avLst>
            </a:prstGeom>
            <a:solidFill>
              <a:srgbClr val="FF4D0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a:off x="10078164" y="6256763"/>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9555209"/>
      </p:ext>
    </p:extLst>
  </p:cSld>
  <p:clrMapOvr>
    <a:masterClrMapping/>
  </p:clrMapOvr>
  <p:extLst mod="1">
    <p:ext uri="{DCECCB84-F9BA-43D5-87BE-67443E8EF086}">
      <p15:sldGuideLst xmlns:p15="http://schemas.microsoft.com/office/powerpoint/2012/main">
        <p15:guide id="1" pos="211">
          <p15:clr>
            <a:srgbClr val="FBAE40"/>
          </p15:clr>
        </p15:guide>
        <p15:guide id="2" pos="393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ctrTitle"/>
          </p:nvPr>
        </p:nvSpPr>
        <p:spPr>
          <a:xfrm>
            <a:off x="3476673" y="2163685"/>
            <a:ext cx="5273065" cy="2530630"/>
          </a:xfrm>
        </p:spPr>
        <p:txBody>
          <a:bodyPr anchor="ctr">
            <a:noAutofit/>
          </a:bodyPr>
          <a:lstStyle>
            <a:lvl1pPr algn="ctr">
              <a:lnSpc>
                <a:spcPct val="90000"/>
              </a:lnSpc>
              <a:defRPr sz="5800"/>
            </a:lvl1pPr>
          </a:lstStyle>
          <a:p>
            <a:r>
              <a:rPr lang="nb-NO"/>
              <a:t>Klikk for å redigere tittelstil</a:t>
            </a:r>
            <a:endParaRPr lang="en-US" dirty="0"/>
          </a:p>
        </p:txBody>
      </p:sp>
      <p:grpSp>
        <p:nvGrpSpPr>
          <p:cNvPr id="64" name="Group 63"/>
          <p:cNvGrpSpPr/>
          <p:nvPr userDrawn="1"/>
        </p:nvGrpSpPr>
        <p:grpSpPr>
          <a:xfrm>
            <a:off x="9521878" y="1215423"/>
            <a:ext cx="2670122" cy="144000"/>
            <a:chOff x="9521878" y="1215423"/>
            <a:chExt cx="2670122" cy="144000"/>
          </a:xfrm>
        </p:grpSpPr>
        <p:sp>
          <p:nvSpPr>
            <p:cNvPr id="9" name="Round Same Side Corner Rectangle 8"/>
            <p:cNvSpPr/>
            <p:nvPr userDrawn="1"/>
          </p:nvSpPr>
          <p:spPr>
            <a:xfrm rot="16200000" flipH="1">
              <a:off x="10789643" y="-42935"/>
              <a:ext cx="144000" cy="2660715"/>
            </a:xfrm>
            <a:prstGeom prst="round2SameRect">
              <a:avLst>
                <a:gd name="adj1" fmla="val 37833"/>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flipH="1">
              <a:off x="9521878" y="1215423"/>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userDrawn="1"/>
        </p:nvGrpSpPr>
        <p:grpSpPr>
          <a:xfrm>
            <a:off x="9019989" y="1544896"/>
            <a:ext cx="3172011" cy="144000"/>
            <a:chOff x="9019989" y="1531681"/>
            <a:chExt cx="3172011" cy="144000"/>
          </a:xfrm>
        </p:grpSpPr>
        <p:sp>
          <p:nvSpPr>
            <p:cNvPr id="17" name="Round Same Side Corner Rectangle 16"/>
            <p:cNvSpPr/>
            <p:nvPr userDrawn="1"/>
          </p:nvSpPr>
          <p:spPr>
            <a:xfrm rot="16200000" flipH="1">
              <a:off x="10538698" y="22379"/>
              <a:ext cx="144000" cy="3162604"/>
            </a:xfrm>
            <a:prstGeom prst="round2SameRect">
              <a:avLst>
                <a:gd name="adj1" fmla="val 40479"/>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flipH="1">
              <a:off x="9019989" y="1531681"/>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10143221" y="1874369"/>
            <a:ext cx="2048779" cy="144000"/>
            <a:chOff x="10143221" y="1855693"/>
            <a:chExt cx="2048779" cy="144000"/>
          </a:xfrm>
        </p:grpSpPr>
        <p:sp>
          <p:nvSpPr>
            <p:cNvPr id="19" name="Round Same Side Corner Rectangle 18"/>
            <p:cNvSpPr/>
            <p:nvPr userDrawn="1"/>
          </p:nvSpPr>
          <p:spPr>
            <a:xfrm rot="16200000" flipH="1">
              <a:off x="11098535" y="906228"/>
              <a:ext cx="144000" cy="2042930"/>
            </a:xfrm>
            <a:prstGeom prst="round2SameRect">
              <a:avLst>
                <a:gd name="adj1" fmla="val 43125"/>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flipH="1">
              <a:off x="10143221" y="1855693"/>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userDrawn="1"/>
        </p:nvGrpSpPr>
        <p:grpSpPr>
          <a:xfrm>
            <a:off x="9284253" y="2203842"/>
            <a:ext cx="2907750" cy="144000"/>
            <a:chOff x="9284253" y="2179704"/>
            <a:chExt cx="2907750" cy="144000"/>
          </a:xfrm>
        </p:grpSpPr>
        <p:sp>
          <p:nvSpPr>
            <p:cNvPr id="21" name="Round Same Side Corner Rectangle 20"/>
            <p:cNvSpPr/>
            <p:nvPr userDrawn="1"/>
          </p:nvSpPr>
          <p:spPr>
            <a:xfrm rot="16200000" flipH="1">
              <a:off x="10667274" y="798975"/>
              <a:ext cx="144000" cy="2905458"/>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flipH="1">
              <a:off x="9284253" y="2179704"/>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userDrawn="1"/>
        </p:nvGrpSpPr>
        <p:grpSpPr>
          <a:xfrm>
            <a:off x="9728390" y="2533315"/>
            <a:ext cx="2463612" cy="144000"/>
            <a:chOff x="9728390" y="2538000"/>
            <a:chExt cx="2463612" cy="144000"/>
          </a:xfrm>
        </p:grpSpPr>
        <p:sp>
          <p:nvSpPr>
            <p:cNvPr id="23" name="Round Same Side Corner Rectangle 22"/>
            <p:cNvSpPr/>
            <p:nvPr userDrawn="1"/>
          </p:nvSpPr>
          <p:spPr>
            <a:xfrm rot="16200000" flipH="1">
              <a:off x="10889342" y="1379339"/>
              <a:ext cx="144000" cy="2461321"/>
            </a:xfrm>
            <a:prstGeom prst="round2SameRect">
              <a:avLst>
                <a:gd name="adj1" fmla="val 48418"/>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flipH="1">
              <a:off x="9728390" y="253800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userDrawn="1"/>
        </p:nvGrpSpPr>
        <p:grpSpPr>
          <a:xfrm>
            <a:off x="10925797" y="2862788"/>
            <a:ext cx="1266203" cy="144000"/>
            <a:chOff x="10925797" y="2853849"/>
            <a:chExt cx="1266203" cy="144000"/>
          </a:xfrm>
        </p:grpSpPr>
        <p:sp>
          <p:nvSpPr>
            <p:cNvPr id="25" name="Round Same Side Corner Rectangle 24"/>
            <p:cNvSpPr/>
            <p:nvPr userDrawn="1"/>
          </p:nvSpPr>
          <p:spPr>
            <a:xfrm rot="16200000" flipH="1">
              <a:off x="11488044" y="2293893"/>
              <a:ext cx="144000" cy="1263912"/>
            </a:xfrm>
            <a:prstGeom prst="round2SameRect">
              <a:avLst>
                <a:gd name="adj1" fmla="val 48417"/>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flipH="1">
              <a:off x="10925797" y="28538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userDrawn="1"/>
        </p:nvGrpSpPr>
        <p:grpSpPr>
          <a:xfrm>
            <a:off x="9531285" y="3192261"/>
            <a:ext cx="2660718" cy="144000"/>
            <a:chOff x="9531285" y="3195096"/>
            <a:chExt cx="2660718" cy="144000"/>
          </a:xfrm>
        </p:grpSpPr>
        <p:sp>
          <p:nvSpPr>
            <p:cNvPr id="27" name="Round Same Side Corner Rectangle 26"/>
            <p:cNvSpPr/>
            <p:nvPr userDrawn="1"/>
          </p:nvSpPr>
          <p:spPr>
            <a:xfrm rot="16200000" flipH="1">
              <a:off x="10790790" y="1937883"/>
              <a:ext cx="144000" cy="2658426"/>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flipH="1">
              <a:off x="9531285" y="3195096"/>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userDrawn="1"/>
        </p:nvGrpSpPr>
        <p:grpSpPr>
          <a:xfrm>
            <a:off x="10137234" y="3521734"/>
            <a:ext cx="2054768" cy="144000"/>
            <a:chOff x="10137234" y="3510945"/>
            <a:chExt cx="2054768" cy="144000"/>
          </a:xfrm>
        </p:grpSpPr>
        <p:sp>
          <p:nvSpPr>
            <p:cNvPr id="29" name="Round Same Side Corner Rectangle 28"/>
            <p:cNvSpPr/>
            <p:nvPr userDrawn="1"/>
          </p:nvSpPr>
          <p:spPr>
            <a:xfrm rot="16200000" flipH="1">
              <a:off x="11093764" y="2556706"/>
              <a:ext cx="144000" cy="2052477"/>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userDrawn="1"/>
          </p:nvSpPr>
          <p:spPr>
            <a:xfrm flipH="1">
              <a:off x="10137234" y="351094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0925798" y="3851207"/>
            <a:ext cx="1266202" cy="144000"/>
            <a:chOff x="10925798" y="3843009"/>
            <a:chExt cx="1266202" cy="144000"/>
          </a:xfrm>
        </p:grpSpPr>
        <p:sp>
          <p:nvSpPr>
            <p:cNvPr id="31" name="Round Same Side Corner Rectangle 30"/>
            <p:cNvSpPr/>
            <p:nvPr userDrawn="1"/>
          </p:nvSpPr>
          <p:spPr>
            <a:xfrm rot="16200000" flipH="1">
              <a:off x="11488045" y="3283053"/>
              <a:ext cx="144000" cy="1263911"/>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userDrawn="1"/>
          </p:nvSpPr>
          <p:spPr>
            <a:xfrm flipH="1">
              <a:off x="10925798" y="384300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userDrawn="1"/>
        </p:nvGrpSpPr>
        <p:grpSpPr>
          <a:xfrm>
            <a:off x="9738961" y="4180680"/>
            <a:ext cx="2453039" cy="144000"/>
            <a:chOff x="9738961" y="4176520"/>
            <a:chExt cx="2453039" cy="144000"/>
          </a:xfrm>
        </p:grpSpPr>
        <p:sp>
          <p:nvSpPr>
            <p:cNvPr id="33" name="Round Same Side Corner Rectangle 32"/>
            <p:cNvSpPr/>
            <p:nvPr userDrawn="1"/>
          </p:nvSpPr>
          <p:spPr>
            <a:xfrm rot="16200000" flipH="1">
              <a:off x="10894626" y="3023146"/>
              <a:ext cx="144000" cy="2450748"/>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flipH="1">
              <a:off x="9738961" y="417652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9289975" y="4510153"/>
            <a:ext cx="2902028" cy="144000"/>
            <a:chOff x="9289975" y="4500531"/>
            <a:chExt cx="2902028" cy="144000"/>
          </a:xfrm>
        </p:grpSpPr>
        <p:sp>
          <p:nvSpPr>
            <p:cNvPr id="35" name="Round Same Side Corner Rectangle 34"/>
            <p:cNvSpPr/>
            <p:nvPr userDrawn="1"/>
          </p:nvSpPr>
          <p:spPr>
            <a:xfrm rot="16200000" flipH="1">
              <a:off x="10670135" y="3122663"/>
              <a:ext cx="144000" cy="2899736"/>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flipH="1">
              <a:off x="9289975" y="4500531"/>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10137233" y="4839626"/>
            <a:ext cx="2054767" cy="144000"/>
            <a:chOff x="10137233" y="4824432"/>
            <a:chExt cx="2054767" cy="144000"/>
          </a:xfrm>
        </p:grpSpPr>
        <p:sp>
          <p:nvSpPr>
            <p:cNvPr id="37" name="Round Same Side Corner Rectangle 36"/>
            <p:cNvSpPr/>
            <p:nvPr userDrawn="1"/>
          </p:nvSpPr>
          <p:spPr>
            <a:xfrm rot="16200000" flipH="1">
              <a:off x="11093762" y="3870194"/>
              <a:ext cx="144000" cy="2052476"/>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flipH="1">
              <a:off x="10137233" y="48244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9025838" y="5169099"/>
            <a:ext cx="3166164" cy="144000"/>
            <a:chOff x="9025838" y="5174928"/>
            <a:chExt cx="3166164" cy="144000"/>
          </a:xfrm>
        </p:grpSpPr>
        <p:sp>
          <p:nvSpPr>
            <p:cNvPr id="39" name="Round Same Side Corner Rectangle 38"/>
            <p:cNvSpPr/>
            <p:nvPr userDrawn="1"/>
          </p:nvSpPr>
          <p:spPr>
            <a:xfrm rot="16200000" flipH="1">
              <a:off x="10539845" y="3666770"/>
              <a:ext cx="144000" cy="3160315"/>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userDrawn="1"/>
          </p:nvSpPr>
          <p:spPr>
            <a:xfrm flipH="1">
              <a:off x="9025838" y="517492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9533575" y="5498578"/>
            <a:ext cx="2658425" cy="144000"/>
            <a:chOff x="9533575" y="5498578"/>
            <a:chExt cx="2658425" cy="144000"/>
          </a:xfrm>
        </p:grpSpPr>
        <p:sp>
          <p:nvSpPr>
            <p:cNvPr id="41" name="Round Same Side Corner Rectangle 40"/>
            <p:cNvSpPr/>
            <p:nvPr userDrawn="1"/>
          </p:nvSpPr>
          <p:spPr>
            <a:xfrm rot="16200000" flipH="1">
              <a:off x="10791933" y="4242511"/>
              <a:ext cx="144000" cy="2656134"/>
            </a:xfrm>
            <a:prstGeom prst="round2Same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flipH="1">
              <a:off x="9533575" y="549857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952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814" y="2133600"/>
            <a:ext cx="5206410" cy="37084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Title 6"/>
          <p:cNvSpPr>
            <a:spLocks noGrp="1"/>
          </p:cNvSpPr>
          <p:nvPr>
            <p:ph type="title"/>
          </p:nvPr>
        </p:nvSpPr>
        <p:spPr/>
        <p:txBody>
          <a:bodyPr/>
          <a:lstStyle/>
          <a:p>
            <a:r>
              <a:rPr lang="nb-NO"/>
              <a:t>Klikk for å redigere tittelstil</a:t>
            </a:r>
            <a:endParaRPr lang="en-US"/>
          </a:p>
        </p:txBody>
      </p:sp>
      <p:sp>
        <p:nvSpPr>
          <p:cNvPr id="8" name="Content Placeholder 2"/>
          <p:cNvSpPr>
            <a:spLocks noGrp="1"/>
          </p:cNvSpPr>
          <p:nvPr>
            <p:ph idx="13"/>
          </p:nvPr>
        </p:nvSpPr>
        <p:spPr>
          <a:xfrm>
            <a:off x="6326780" y="2133600"/>
            <a:ext cx="5206410" cy="37084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grpSp>
        <p:nvGrpSpPr>
          <p:cNvPr id="9" name="Group 8"/>
          <p:cNvGrpSpPr/>
          <p:nvPr userDrawn="1"/>
        </p:nvGrpSpPr>
        <p:grpSpPr>
          <a:xfrm>
            <a:off x="4140" y="749265"/>
            <a:ext cx="490870" cy="144000"/>
            <a:chOff x="-95250" y="1033832"/>
            <a:chExt cx="490870" cy="144000"/>
          </a:xfrm>
        </p:grpSpPr>
        <p:sp>
          <p:nvSpPr>
            <p:cNvPr id="10" name="Round Same Side Corner Rectangle 9"/>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p:cNvSpPr>
            <a:spLocks noGrp="1"/>
          </p:cNvSpPr>
          <p:nvPr>
            <p:ph type="dt" sz="half" idx="14"/>
          </p:nvPr>
        </p:nvSpPr>
        <p:spPr/>
        <p:txBody>
          <a:bodyPr/>
          <a:lstStyle/>
          <a:p>
            <a:fld id="{6C4BA1D1-5DFD-4DF2-822B-E34C2A116193}" type="datetimeFigureOut">
              <a:rPr lang="en-US" smtClean="0"/>
              <a:pPr/>
              <a:t>8/15/2018</a:t>
            </a:fld>
            <a:endParaRPr lang="en-US" dirty="0"/>
          </a:p>
        </p:txBody>
      </p:sp>
      <p:sp>
        <p:nvSpPr>
          <p:cNvPr id="4" name="Footer Placeholder 3"/>
          <p:cNvSpPr>
            <a:spLocks noGrp="1"/>
          </p:cNvSpPr>
          <p:nvPr>
            <p:ph type="ftr" sz="quarter" idx="15"/>
          </p:nvPr>
        </p:nvSpPr>
        <p:spPr/>
        <p:txBody>
          <a:bodyPr/>
          <a:lstStyle/>
          <a:p>
            <a:endParaRPr lang="en-US" dirty="0"/>
          </a:p>
        </p:txBody>
      </p:sp>
      <p:sp>
        <p:nvSpPr>
          <p:cNvPr id="5" name="Slide Number Placeholder 4"/>
          <p:cNvSpPr>
            <a:spLocks noGrp="1"/>
          </p:cNvSpPr>
          <p:nvPr>
            <p:ph type="sldNum" sz="quarter" idx="16"/>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300322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815" y="2133600"/>
            <a:ext cx="3300544" cy="3708400"/>
          </a:xfrm>
        </p:spPr>
        <p:txBody>
          <a:bodyPr/>
          <a:lstStyle>
            <a:lvl1pPr>
              <a:defRPr sz="1600"/>
            </a:lvl1pPr>
            <a:lvl2pPr>
              <a:defRPr sz="1400"/>
            </a:lvl2pPr>
            <a:lvl3pPr>
              <a:defRPr sz="1200"/>
            </a:lvl3pPr>
            <a:lvl4pPr>
              <a:defRPr sz="1200"/>
            </a:lvl4pPr>
            <a:lvl5pPr>
              <a:defRPr sz="1200"/>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Title 6"/>
          <p:cNvSpPr>
            <a:spLocks noGrp="1"/>
          </p:cNvSpPr>
          <p:nvPr>
            <p:ph type="title"/>
          </p:nvPr>
        </p:nvSpPr>
        <p:spPr/>
        <p:txBody>
          <a:bodyPr/>
          <a:lstStyle/>
          <a:p>
            <a:r>
              <a:rPr lang="nb-NO"/>
              <a:t>Klikk for å redigere tittelstil</a:t>
            </a:r>
            <a:endParaRPr lang="en-US"/>
          </a:p>
        </p:txBody>
      </p:sp>
      <p:sp>
        <p:nvSpPr>
          <p:cNvPr id="13" name="Content Placeholder 2"/>
          <p:cNvSpPr>
            <a:spLocks noGrp="1"/>
          </p:cNvSpPr>
          <p:nvPr>
            <p:ph idx="13"/>
          </p:nvPr>
        </p:nvSpPr>
        <p:spPr>
          <a:xfrm>
            <a:off x="4445729" y="2133600"/>
            <a:ext cx="3300544" cy="3708400"/>
          </a:xfrm>
        </p:spPr>
        <p:txBody>
          <a:bodyPr/>
          <a:lstStyle>
            <a:lvl1pPr>
              <a:defRPr sz="1600"/>
            </a:lvl1pPr>
            <a:lvl2pPr>
              <a:defRPr sz="1400"/>
            </a:lvl2pPr>
            <a:lvl3pPr>
              <a:defRPr sz="1200"/>
            </a:lvl3pPr>
            <a:lvl4pPr>
              <a:defRPr sz="1200"/>
            </a:lvl4pPr>
            <a:lvl5pPr>
              <a:defRPr sz="1200"/>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14" name="Content Placeholder 2"/>
          <p:cNvSpPr>
            <a:spLocks noGrp="1"/>
          </p:cNvSpPr>
          <p:nvPr>
            <p:ph idx="14"/>
          </p:nvPr>
        </p:nvSpPr>
        <p:spPr>
          <a:xfrm>
            <a:off x="8232644" y="2133600"/>
            <a:ext cx="3300544" cy="3708400"/>
          </a:xfrm>
        </p:spPr>
        <p:txBody>
          <a:bodyPr/>
          <a:lstStyle>
            <a:lvl1pPr>
              <a:defRPr sz="1600"/>
            </a:lvl1pPr>
            <a:lvl2pPr>
              <a:defRPr sz="1400"/>
            </a:lvl2pPr>
            <a:lvl3pPr>
              <a:defRPr sz="1200"/>
            </a:lvl3pPr>
            <a:lvl4pPr>
              <a:defRPr sz="1200"/>
            </a:lvl4pPr>
            <a:lvl5pPr>
              <a:defRPr sz="1200"/>
            </a:lvl5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grpSp>
        <p:nvGrpSpPr>
          <p:cNvPr id="9" name="Group 8"/>
          <p:cNvGrpSpPr/>
          <p:nvPr userDrawn="1"/>
        </p:nvGrpSpPr>
        <p:grpSpPr>
          <a:xfrm>
            <a:off x="4140" y="749265"/>
            <a:ext cx="490870" cy="144000"/>
            <a:chOff x="-95250" y="1033832"/>
            <a:chExt cx="490870" cy="144000"/>
          </a:xfrm>
        </p:grpSpPr>
        <p:sp>
          <p:nvSpPr>
            <p:cNvPr id="10" name="Round Same Side Corner Rectangle 9"/>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p:cNvSpPr>
            <a:spLocks noGrp="1"/>
          </p:cNvSpPr>
          <p:nvPr>
            <p:ph type="dt" sz="half" idx="15"/>
          </p:nvPr>
        </p:nvSpPr>
        <p:spPr/>
        <p:txBody>
          <a:bodyPr/>
          <a:lstStyle/>
          <a:p>
            <a:fld id="{6C4BA1D1-5DFD-4DF2-822B-E34C2A116193}" type="datetimeFigureOut">
              <a:rPr lang="en-US" smtClean="0"/>
              <a:pPr/>
              <a:t>8/15/2018</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5" name="Slide Number Placeholder 4"/>
          <p:cNvSpPr>
            <a:spLocks noGrp="1"/>
          </p:cNvSpPr>
          <p:nvPr>
            <p:ph type="sldNum" sz="quarter" idx="17"/>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403616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grpSp>
        <p:nvGrpSpPr>
          <p:cNvPr id="3" name="Group 2"/>
          <p:cNvGrpSpPr/>
          <p:nvPr userDrawn="1"/>
        </p:nvGrpSpPr>
        <p:grpSpPr>
          <a:xfrm>
            <a:off x="4140" y="749265"/>
            <a:ext cx="490870" cy="144000"/>
            <a:chOff x="-95250" y="1033832"/>
            <a:chExt cx="490870" cy="144000"/>
          </a:xfrm>
        </p:grpSpPr>
        <p:sp>
          <p:nvSpPr>
            <p:cNvPr id="4" name="Round Same Side Corner Rectangle 3"/>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6C4BA1D1-5DFD-4DF2-822B-E34C2A116193}" type="datetimeFigureOut">
              <a:rPr lang="en-US" smtClean="0"/>
              <a:pPr/>
              <a:t>8/15/2018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300099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6" name="Date Placeholder 5"/>
          <p:cNvSpPr>
            <a:spLocks noGrp="1"/>
          </p:cNvSpPr>
          <p:nvPr>
            <p:ph type="dt" sz="half" idx="10"/>
          </p:nvPr>
        </p:nvSpPr>
        <p:spPr/>
        <p:txBody>
          <a:bodyPr/>
          <a:lstStyle/>
          <a:p>
            <a:fld id="{6C4BA1D1-5DFD-4DF2-822B-E34C2A116193}" type="datetimeFigureOut">
              <a:rPr lang="en-US" smtClean="0"/>
              <a:pPr/>
              <a:t>8/15/2018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308936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3073E3-1506-4721-83EB-CFAAC7D5DD85}" type="slidenum">
              <a:rPr lang="en-US" smtClean="0"/>
              <a:pPr/>
              <a:t>‹#›</a:t>
            </a:fld>
            <a:endParaRPr lang="en-US" dirty="0"/>
          </a:p>
        </p:txBody>
      </p:sp>
    </p:spTree>
    <p:extLst>
      <p:ext uri="{BB962C8B-B14F-4D97-AF65-F5344CB8AC3E}">
        <p14:creationId xmlns:p14="http://schemas.microsoft.com/office/powerpoint/2010/main" val="330318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b-NO"/>
              <a:t>Klikk for å redigere tittelstil</a:t>
            </a:r>
            <a:endParaRPr lang="en-US" dirty="0"/>
          </a:p>
        </p:txBody>
      </p:sp>
      <p:sp>
        <p:nvSpPr>
          <p:cNvPr id="10" name="Content Placeholder 2"/>
          <p:cNvSpPr>
            <a:spLocks noGrp="1"/>
          </p:cNvSpPr>
          <p:nvPr>
            <p:ph idx="1"/>
          </p:nvPr>
        </p:nvSpPr>
        <p:spPr>
          <a:xfrm>
            <a:off x="658813" y="2600325"/>
            <a:ext cx="10874375" cy="3241675"/>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2" name="Date Placeholder 1"/>
          <p:cNvSpPr>
            <a:spLocks noGrp="1"/>
          </p:cNvSpPr>
          <p:nvPr>
            <p:ph type="dt" sz="half" idx="14"/>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fld id="{913073E3-1506-4721-83EB-CFAAC7D5DD85}" type="slidenum">
              <a:rPr lang="en-US" smtClean="0"/>
              <a:pPr/>
              <a:t>‹#›</a:t>
            </a:fld>
            <a:endParaRPr lang="en-US" dirty="0"/>
          </a:p>
        </p:txBody>
      </p:sp>
      <p:sp>
        <p:nvSpPr>
          <p:cNvPr id="11" name="Text Placeholder 8"/>
          <p:cNvSpPr>
            <a:spLocks noGrp="1"/>
          </p:cNvSpPr>
          <p:nvPr>
            <p:ph type="body" sz="quarter" idx="13"/>
          </p:nvPr>
        </p:nvSpPr>
        <p:spPr>
          <a:xfrm>
            <a:off x="658813" y="2133601"/>
            <a:ext cx="10874375"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grpSp>
        <p:nvGrpSpPr>
          <p:cNvPr id="12" name="Group 11"/>
          <p:cNvGrpSpPr/>
          <p:nvPr userDrawn="1"/>
        </p:nvGrpSpPr>
        <p:grpSpPr>
          <a:xfrm>
            <a:off x="4140" y="2296150"/>
            <a:ext cx="490870" cy="144000"/>
            <a:chOff x="-95250" y="1033832"/>
            <a:chExt cx="490870" cy="144000"/>
          </a:xfrm>
        </p:grpSpPr>
        <p:sp>
          <p:nvSpPr>
            <p:cNvPr id="13" name="Round Same Side Corner Rectangle 12"/>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850632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b-NO"/>
              <a:t>Klikk for å redigere tittelstil</a:t>
            </a:r>
            <a:endParaRPr lang="en-US" dirty="0"/>
          </a:p>
        </p:txBody>
      </p:sp>
      <p:sp>
        <p:nvSpPr>
          <p:cNvPr id="9" name="Text Placeholder 8"/>
          <p:cNvSpPr>
            <a:spLocks noGrp="1"/>
          </p:cNvSpPr>
          <p:nvPr>
            <p:ph type="body" sz="quarter" idx="13"/>
          </p:nvPr>
        </p:nvSpPr>
        <p:spPr>
          <a:xfrm>
            <a:off x="658813" y="2133600"/>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12" name="Text Placeholder 8"/>
          <p:cNvSpPr>
            <a:spLocks noGrp="1"/>
          </p:cNvSpPr>
          <p:nvPr>
            <p:ph type="body" sz="quarter" idx="15"/>
          </p:nvPr>
        </p:nvSpPr>
        <p:spPr>
          <a:xfrm>
            <a:off x="6326780" y="2133600"/>
            <a:ext cx="5206411" cy="395288"/>
          </a:xfrm>
        </p:spPr>
        <p:txBody>
          <a:bodyPr anchor="b">
            <a:noAutofit/>
          </a:bodyPr>
          <a:lstStyle>
            <a:lvl1pPr marL="0" indent="0">
              <a:lnSpc>
                <a:spcPct val="85000"/>
              </a:lnSpc>
              <a:buNone/>
              <a:defRPr sz="2200">
                <a:solidFill>
                  <a:schemeClr val="accent1"/>
                </a:solidFill>
              </a:defRPr>
            </a:lvl1pPr>
          </a:lstStyle>
          <a:p>
            <a:pPr lvl="0"/>
            <a:r>
              <a:rPr lang="nb-NO"/>
              <a:t>Rediger tekststiler i malen</a:t>
            </a:r>
          </a:p>
        </p:txBody>
      </p:sp>
      <p:sp>
        <p:nvSpPr>
          <p:cNvPr id="13" name="Content Placeholder 2"/>
          <p:cNvSpPr>
            <a:spLocks noGrp="1"/>
          </p:cNvSpPr>
          <p:nvPr>
            <p:ph idx="1"/>
          </p:nvPr>
        </p:nvSpPr>
        <p:spPr>
          <a:xfrm>
            <a:off x="658814" y="2600325"/>
            <a:ext cx="5206410" cy="3241675"/>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14" name="Content Placeholder 2"/>
          <p:cNvSpPr>
            <a:spLocks noGrp="1"/>
          </p:cNvSpPr>
          <p:nvPr>
            <p:ph idx="16"/>
          </p:nvPr>
        </p:nvSpPr>
        <p:spPr>
          <a:xfrm>
            <a:off x="6326780" y="2600325"/>
            <a:ext cx="5206410" cy="3241675"/>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2" name="Date Placeholder 1"/>
          <p:cNvSpPr>
            <a:spLocks noGrp="1"/>
          </p:cNvSpPr>
          <p:nvPr>
            <p:ph type="dt" sz="half" idx="17"/>
          </p:nvPr>
        </p:nvSpPr>
        <p:spPr/>
        <p:txBody>
          <a:bodyPr/>
          <a:lstStyle/>
          <a:p>
            <a:fld id="{6C4BA1D1-5DFD-4DF2-822B-E34C2A116193}" type="datetimeFigureOut">
              <a:rPr lang="en-US" smtClean="0"/>
              <a:pPr/>
              <a:t>8/15/2018</a:t>
            </a:fld>
            <a:endParaRPr lang="en-US" dirty="0"/>
          </a:p>
        </p:txBody>
      </p:sp>
      <p:sp>
        <p:nvSpPr>
          <p:cNvPr id="3" name="Footer Placeholder 2"/>
          <p:cNvSpPr>
            <a:spLocks noGrp="1"/>
          </p:cNvSpPr>
          <p:nvPr>
            <p:ph type="ftr" sz="quarter" idx="18"/>
          </p:nvPr>
        </p:nvSpPr>
        <p:spPr/>
        <p:txBody>
          <a:bodyPr/>
          <a:lstStyle/>
          <a:p>
            <a:endParaRPr lang="en-US" dirty="0"/>
          </a:p>
        </p:txBody>
      </p:sp>
      <p:sp>
        <p:nvSpPr>
          <p:cNvPr id="4" name="Slide Number Placeholder 3"/>
          <p:cNvSpPr>
            <a:spLocks noGrp="1"/>
          </p:cNvSpPr>
          <p:nvPr>
            <p:ph type="sldNum" sz="quarter" idx="19"/>
          </p:nvPr>
        </p:nvSpPr>
        <p:spPr/>
        <p:txBody>
          <a:bodyPr/>
          <a:lstStyle/>
          <a:p>
            <a:fld id="{913073E3-1506-4721-83EB-CFAAC7D5DD85}" type="slidenum">
              <a:rPr lang="en-US" smtClean="0"/>
              <a:pPr/>
              <a:t>‹#›</a:t>
            </a:fld>
            <a:endParaRPr lang="en-US" dirty="0"/>
          </a:p>
        </p:txBody>
      </p:sp>
      <p:grpSp>
        <p:nvGrpSpPr>
          <p:cNvPr id="16" name="Group 15"/>
          <p:cNvGrpSpPr/>
          <p:nvPr userDrawn="1"/>
        </p:nvGrpSpPr>
        <p:grpSpPr>
          <a:xfrm>
            <a:off x="4140" y="2296150"/>
            <a:ext cx="490870" cy="144000"/>
            <a:chOff x="-95250" y="1033832"/>
            <a:chExt cx="490870" cy="144000"/>
          </a:xfrm>
        </p:grpSpPr>
        <p:sp>
          <p:nvSpPr>
            <p:cNvPr id="17" name="Round Same Side Corner Rectangle 16"/>
            <p:cNvSpPr/>
            <p:nvPr userDrawn="1"/>
          </p:nvSpPr>
          <p:spPr>
            <a:xfrm rot="5400000">
              <a:off x="78185" y="860397"/>
              <a:ext cx="144000" cy="490870"/>
            </a:xfrm>
            <a:prstGeom prst="round2SameRect">
              <a:avLst>
                <a:gd name="adj1" fmla="val 50000"/>
                <a:gd name="adj2"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250750" y="1033832"/>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6363121"/>
      </p:ext>
    </p:extLst>
  </p:cSld>
  <p:clrMapOvr>
    <a:masterClrMapping/>
  </p:clrMapOvr>
  <p:extLst mod="1">
    <p:ext uri="{DCECCB84-F9BA-43D5-87BE-67443E8EF086}">
      <p15:sldGuideLst xmlns:p15="http://schemas.microsoft.com/office/powerpoint/2012/main">
        <p15:guide id="1" orient="horz" pos="13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8813" y="587651"/>
            <a:ext cx="10874377" cy="1257023"/>
          </a:xfrm>
          <a:prstGeom prst="rect">
            <a:avLst/>
          </a:prstGeom>
        </p:spPr>
        <p:txBody>
          <a:bodyPr vert="horz" lIns="0" tIns="0" rIns="0" bIns="0" rtlCol="0" anchor="t">
            <a:norm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658813" y="2133600"/>
            <a:ext cx="10874375" cy="37084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0888" y="6364428"/>
            <a:ext cx="1800000" cy="181235"/>
          </a:xfrm>
          <a:prstGeom prst="rect">
            <a:avLst/>
          </a:prstGeom>
        </p:spPr>
        <p:txBody>
          <a:bodyPr vert="horz" lIns="0" tIns="0" rIns="0" bIns="0" rtlCol="0" anchor="b"/>
          <a:lstStyle>
            <a:lvl1pPr algn="l">
              <a:defRPr sz="800">
                <a:solidFill>
                  <a:schemeClr val="tx1"/>
                </a:solidFill>
              </a:defRPr>
            </a:lvl1pPr>
          </a:lstStyle>
          <a:p>
            <a:fld id="{6C4BA1D1-5DFD-4DF2-822B-E34C2A116193}" type="datetimeFigureOut">
              <a:rPr lang="en-US" smtClean="0"/>
              <a:pPr/>
              <a:t>8/15/2018</a:t>
            </a:fld>
            <a:endParaRPr lang="en-US" dirty="0"/>
          </a:p>
        </p:txBody>
      </p:sp>
      <p:sp>
        <p:nvSpPr>
          <p:cNvPr id="5" name="Footer Placeholder 4"/>
          <p:cNvSpPr>
            <a:spLocks noGrp="1"/>
          </p:cNvSpPr>
          <p:nvPr>
            <p:ph type="ftr" sz="quarter" idx="3"/>
          </p:nvPr>
        </p:nvSpPr>
        <p:spPr>
          <a:xfrm>
            <a:off x="3593001" y="6364428"/>
            <a:ext cx="5271042" cy="181235"/>
          </a:xfrm>
          <a:prstGeom prst="rect">
            <a:avLst/>
          </a:prstGeom>
        </p:spPr>
        <p:txBody>
          <a:bodyPr vert="horz" lIns="0" tIns="0" rIns="0" bIns="0" rtlCol="0" anchor="b"/>
          <a:lstStyle>
            <a:lvl1pPr algn="ctr">
              <a:defRPr sz="800">
                <a:solidFill>
                  <a:schemeClr val="tx1"/>
                </a:solidFill>
              </a:defRPr>
            </a:lvl1pPr>
          </a:lstStyle>
          <a:p>
            <a:endParaRPr lang="en-US" dirty="0"/>
          </a:p>
        </p:txBody>
      </p:sp>
      <p:sp>
        <p:nvSpPr>
          <p:cNvPr id="6" name="Slide Number Placeholder 5"/>
          <p:cNvSpPr>
            <a:spLocks noGrp="1"/>
          </p:cNvSpPr>
          <p:nvPr>
            <p:ph type="sldNum" sz="quarter" idx="4"/>
          </p:nvPr>
        </p:nvSpPr>
        <p:spPr>
          <a:xfrm>
            <a:off x="662433" y="6364428"/>
            <a:ext cx="360000" cy="181235"/>
          </a:xfrm>
          <a:prstGeom prst="rect">
            <a:avLst/>
          </a:prstGeom>
        </p:spPr>
        <p:txBody>
          <a:bodyPr vert="horz" lIns="0" tIns="0" rIns="0" bIns="0" rtlCol="0" anchor="b"/>
          <a:lstStyle>
            <a:lvl1pPr algn="l">
              <a:defRPr sz="800">
                <a:solidFill>
                  <a:schemeClr val="tx1"/>
                </a:solidFill>
              </a:defRPr>
            </a:lvl1pPr>
          </a:lstStyle>
          <a:p>
            <a:fld id="{913073E3-1506-4721-83EB-CFAAC7D5DD85}" type="slidenum">
              <a:rPr lang="en-US" smtClean="0"/>
              <a:pPr/>
              <a:t>‹#›</a:t>
            </a:fld>
            <a:endParaRPr lang="en-US" dirty="0"/>
          </a:p>
        </p:txBody>
      </p:sp>
      <p:sp>
        <p:nvSpPr>
          <p:cNvPr id="17" name="Acando"/>
          <p:cNvSpPr>
            <a:spLocks noEditPoints="1"/>
          </p:cNvSpPr>
          <p:nvPr userDrawn="1"/>
        </p:nvSpPr>
        <p:spPr bwMode="auto">
          <a:xfrm>
            <a:off x="10410882" y="6321900"/>
            <a:ext cx="1163421" cy="224224"/>
          </a:xfrm>
          <a:custGeom>
            <a:avLst/>
            <a:gdLst>
              <a:gd name="T0" fmla="*/ 2241 w 2534"/>
              <a:gd name="T1" fmla="*/ 29 h 487"/>
              <a:gd name="T2" fmla="*/ 2010 w 2534"/>
              <a:gd name="T3" fmla="*/ 149 h 487"/>
              <a:gd name="T4" fmla="*/ 1657 w 2534"/>
              <a:gd name="T5" fmla="*/ 24 h 487"/>
              <a:gd name="T6" fmla="*/ 1634 w 2534"/>
              <a:gd name="T7" fmla="*/ 398 h 487"/>
              <a:gd name="T8" fmla="*/ 1613 w 2534"/>
              <a:gd name="T9" fmla="*/ 402 h 487"/>
              <a:gd name="T10" fmla="*/ 1393 w 2534"/>
              <a:gd name="T11" fmla="*/ 49 h 487"/>
              <a:gd name="T12" fmla="*/ 1293 w 2534"/>
              <a:gd name="T13" fmla="*/ 78 h 487"/>
              <a:gd name="T14" fmla="*/ 1279 w 2534"/>
              <a:gd name="T15" fmla="*/ 411 h 487"/>
              <a:gd name="T16" fmla="*/ 1156 w 2534"/>
              <a:gd name="T17" fmla="*/ 213 h 487"/>
              <a:gd name="T18" fmla="*/ 902 w 2534"/>
              <a:gd name="T19" fmla="*/ 181 h 487"/>
              <a:gd name="T20" fmla="*/ 560 w 2534"/>
              <a:gd name="T21" fmla="*/ 363 h 487"/>
              <a:gd name="T22" fmla="*/ 584 w 2534"/>
              <a:gd name="T23" fmla="*/ 100 h 487"/>
              <a:gd name="T24" fmla="*/ 799 w 2534"/>
              <a:gd name="T25" fmla="*/ 84 h 487"/>
              <a:gd name="T26" fmla="*/ 557 w 2534"/>
              <a:gd name="T27" fmla="*/ 62 h 487"/>
              <a:gd name="T28" fmla="*/ 357 w 2534"/>
              <a:gd name="T29" fmla="*/ 218 h 487"/>
              <a:gd name="T30" fmla="*/ 214 w 2534"/>
              <a:gd name="T31" fmla="*/ 24 h 487"/>
              <a:gd name="T32" fmla="*/ 14 w 2534"/>
              <a:gd name="T33" fmla="*/ 354 h 487"/>
              <a:gd name="T34" fmla="*/ 66 w 2534"/>
              <a:gd name="T35" fmla="*/ 454 h 487"/>
              <a:gd name="T36" fmla="*/ 336 w 2534"/>
              <a:gd name="T37" fmla="*/ 292 h 487"/>
              <a:gd name="T38" fmla="*/ 413 w 2534"/>
              <a:gd name="T39" fmla="*/ 451 h 487"/>
              <a:gd name="T40" fmla="*/ 375 w 2534"/>
              <a:gd name="T41" fmla="*/ 263 h 487"/>
              <a:gd name="T42" fmla="*/ 527 w 2534"/>
              <a:gd name="T43" fmla="*/ 396 h 487"/>
              <a:gd name="T44" fmla="*/ 944 w 2534"/>
              <a:gd name="T45" fmla="*/ 200 h 487"/>
              <a:gd name="T46" fmla="*/ 1113 w 2534"/>
              <a:gd name="T47" fmla="*/ 230 h 487"/>
              <a:gd name="T48" fmla="*/ 1296 w 2534"/>
              <a:gd name="T49" fmla="*/ 453 h 487"/>
              <a:gd name="T50" fmla="*/ 1339 w 2534"/>
              <a:gd name="T51" fmla="*/ 78 h 487"/>
              <a:gd name="T52" fmla="*/ 1354 w 2534"/>
              <a:gd name="T53" fmla="*/ 74 h 487"/>
              <a:gd name="T54" fmla="*/ 1574 w 2534"/>
              <a:gd name="T55" fmla="*/ 427 h 487"/>
              <a:gd name="T56" fmla="*/ 1680 w 2534"/>
              <a:gd name="T57" fmla="*/ 398 h 487"/>
              <a:gd name="T58" fmla="*/ 1813 w 2534"/>
              <a:gd name="T59" fmla="*/ 70 h 487"/>
              <a:gd name="T60" fmla="*/ 1813 w 2534"/>
              <a:gd name="T61" fmla="*/ 302 h 487"/>
              <a:gd name="T62" fmla="*/ 1813 w 2534"/>
              <a:gd name="T63" fmla="*/ 459 h 487"/>
              <a:gd name="T64" fmla="*/ 2031 w 2534"/>
              <a:gd name="T65" fmla="*/ 241 h 487"/>
              <a:gd name="T66" fmla="*/ 2252 w 2534"/>
              <a:gd name="T67" fmla="*/ 74 h 487"/>
              <a:gd name="T68" fmla="*/ 2336 w 2534"/>
              <a:gd name="T69" fmla="*/ 407 h 487"/>
              <a:gd name="T70" fmla="*/ 2100 w 2534"/>
              <a:gd name="T71" fmla="*/ 265 h 487"/>
              <a:gd name="T72" fmla="*/ 2347 w 2534"/>
              <a:gd name="T73" fmla="*/ 451 h 487"/>
              <a:gd name="T74" fmla="*/ 105 w 2534"/>
              <a:gd name="T75" fmla="*/ 395 h 487"/>
              <a:gd name="T76" fmla="*/ 59 w 2534"/>
              <a:gd name="T77" fmla="*/ 367 h 487"/>
              <a:gd name="T78" fmla="*/ 206 w 2534"/>
              <a:gd name="T79" fmla="*/ 75 h 487"/>
              <a:gd name="T80" fmla="*/ 296 w 2534"/>
              <a:gd name="T81" fmla="*/ 192 h 487"/>
              <a:gd name="T82" fmla="*/ 105 w 2534"/>
              <a:gd name="T83" fmla="*/ 395 h 487"/>
              <a:gd name="T84" fmla="*/ 1797 w 2534"/>
              <a:gd name="T85" fmla="*/ 408 h 487"/>
              <a:gd name="T86" fmla="*/ 1984 w 2534"/>
              <a:gd name="T87" fmla="*/ 224 h 487"/>
              <a:gd name="T88" fmla="*/ 1813 w 2534"/>
              <a:gd name="T89" fmla="*/ 4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34" h="487">
                <a:moveTo>
                  <a:pt x="2505" y="187"/>
                </a:moveTo>
                <a:cubicBezTo>
                  <a:pt x="2476" y="71"/>
                  <a:pt x="2358" y="0"/>
                  <a:pt x="2241" y="29"/>
                </a:cubicBezTo>
                <a:cubicBezTo>
                  <a:pt x="2174" y="46"/>
                  <a:pt x="2074" y="107"/>
                  <a:pt x="2021" y="143"/>
                </a:cubicBezTo>
                <a:cubicBezTo>
                  <a:pt x="2017" y="145"/>
                  <a:pt x="2014" y="147"/>
                  <a:pt x="2010" y="149"/>
                </a:cubicBezTo>
                <a:cubicBezTo>
                  <a:pt x="1976" y="75"/>
                  <a:pt x="1900" y="24"/>
                  <a:pt x="1813" y="24"/>
                </a:cubicBezTo>
                <a:cubicBezTo>
                  <a:pt x="1657" y="24"/>
                  <a:pt x="1657" y="24"/>
                  <a:pt x="1657" y="24"/>
                </a:cubicBezTo>
                <a:cubicBezTo>
                  <a:pt x="1644" y="24"/>
                  <a:pt x="1634" y="34"/>
                  <a:pt x="1634" y="47"/>
                </a:cubicBezTo>
                <a:cubicBezTo>
                  <a:pt x="1634" y="398"/>
                  <a:pt x="1634" y="398"/>
                  <a:pt x="1634" y="398"/>
                </a:cubicBezTo>
                <a:cubicBezTo>
                  <a:pt x="1634" y="405"/>
                  <a:pt x="1631" y="410"/>
                  <a:pt x="1627" y="412"/>
                </a:cubicBezTo>
                <a:cubicBezTo>
                  <a:pt x="1623" y="413"/>
                  <a:pt x="1617" y="409"/>
                  <a:pt x="1613" y="402"/>
                </a:cubicBezTo>
                <a:cubicBezTo>
                  <a:pt x="1590" y="367"/>
                  <a:pt x="1530" y="269"/>
                  <a:pt x="1477" y="183"/>
                </a:cubicBezTo>
                <a:cubicBezTo>
                  <a:pt x="1442" y="128"/>
                  <a:pt x="1410" y="75"/>
                  <a:pt x="1393" y="49"/>
                </a:cubicBezTo>
                <a:cubicBezTo>
                  <a:pt x="1380" y="27"/>
                  <a:pt x="1356" y="17"/>
                  <a:pt x="1332" y="24"/>
                </a:cubicBezTo>
                <a:cubicBezTo>
                  <a:pt x="1309" y="31"/>
                  <a:pt x="1293" y="52"/>
                  <a:pt x="1293" y="78"/>
                </a:cubicBezTo>
                <a:cubicBezTo>
                  <a:pt x="1293" y="378"/>
                  <a:pt x="1293" y="378"/>
                  <a:pt x="1293" y="378"/>
                </a:cubicBezTo>
                <a:cubicBezTo>
                  <a:pt x="1293" y="394"/>
                  <a:pt x="1288" y="407"/>
                  <a:pt x="1279" y="411"/>
                </a:cubicBezTo>
                <a:cubicBezTo>
                  <a:pt x="1271" y="414"/>
                  <a:pt x="1259" y="409"/>
                  <a:pt x="1249" y="397"/>
                </a:cubicBezTo>
                <a:cubicBezTo>
                  <a:pt x="1213" y="360"/>
                  <a:pt x="1184" y="285"/>
                  <a:pt x="1156" y="213"/>
                </a:cubicBezTo>
                <a:cubicBezTo>
                  <a:pt x="1116" y="111"/>
                  <a:pt x="1082" y="24"/>
                  <a:pt x="1023" y="24"/>
                </a:cubicBezTo>
                <a:cubicBezTo>
                  <a:pt x="971" y="24"/>
                  <a:pt x="941" y="93"/>
                  <a:pt x="902" y="181"/>
                </a:cubicBezTo>
                <a:cubicBezTo>
                  <a:pt x="867" y="261"/>
                  <a:pt x="828" y="351"/>
                  <a:pt x="772" y="387"/>
                </a:cubicBezTo>
                <a:cubicBezTo>
                  <a:pt x="693" y="438"/>
                  <a:pt x="601" y="403"/>
                  <a:pt x="560" y="363"/>
                </a:cubicBezTo>
                <a:cubicBezTo>
                  <a:pt x="493" y="296"/>
                  <a:pt x="493" y="187"/>
                  <a:pt x="560" y="120"/>
                </a:cubicBezTo>
                <a:cubicBezTo>
                  <a:pt x="567" y="113"/>
                  <a:pt x="575" y="106"/>
                  <a:pt x="584" y="100"/>
                </a:cubicBezTo>
                <a:cubicBezTo>
                  <a:pt x="638" y="63"/>
                  <a:pt x="710" y="60"/>
                  <a:pt x="767" y="93"/>
                </a:cubicBezTo>
                <a:cubicBezTo>
                  <a:pt x="778" y="99"/>
                  <a:pt x="792" y="95"/>
                  <a:pt x="799" y="84"/>
                </a:cubicBezTo>
                <a:cubicBezTo>
                  <a:pt x="805" y="73"/>
                  <a:pt x="801" y="59"/>
                  <a:pt x="790" y="53"/>
                </a:cubicBezTo>
                <a:cubicBezTo>
                  <a:pt x="718" y="11"/>
                  <a:pt x="626" y="15"/>
                  <a:pt x="557" y="62"/>
                </a:cubicBezTo>
                <a:cubicBezTo>
                  <a:pt x="550" y="68"/>
                  <a:pt x="542" y="74"/>
                  <a:pt x="535" y="80"/>
                </a:cubicBezTo>
                <a:cubicBezTo>
                  <a:pt x="502" y="107"/>
                  <a:pt x="432" y="161"/>
                  <a:pt x="357" y="218"/>
                </a:cubicBezTo>
                <a:cubicBezTo>
                  <a:pt x="351" y="203"/>
                  <a:pt x="345" y="188"/>
                  <a:pt x="338" y="173"/>
                </a:cubicBezTo>
                <a:cubicBezTo>
                  <a:pt x="292" y="70"/>
                  <a:pt x="253" y="24"/>
                  <a:pt x="214" y="24"/>
                </a:cubicBezTo>
                <a:cubicBezTo>
                  <a:pt x="194" y="24"/>
                  <a:pt x="159" y="37"/>
                  <a:pt x="98" y="151"/>
                </a:cubicBezTo>
                <a:cubicBezTo>
                  <a:pt x="63" y="217"/>
                  <a:pt x="30" y="297"/>
                  <a:pt x="14" y="354"/>
                </a:cubicBezTo>
                <a:cubicBezTo>
                  <a:pt x="0" y="407"/>
                  <a:pt x="15" y="431"/>
                  <a:pt x="30" y="443"/>
                </a:cubicBezTo>
                <a:cubicBezTo>
                  <a:pt x="40" y="450"/>
                  <a:pt x="52" y="454"/>
                  <a:pt x="66" y="454"/>
                </a:cubicBezTo>
                <a:cubicBezTo>
                  <a:pt x="85" y="454"/>
                  <a:pt x="106" y="448"/>
                  <a:pt x="128" y="435"/>
                </a:cubicBezTo>
                <a:cubicBezTo>
                  <a:pt x="181" y="405"/>
                  <a:pt x="259" y="349"/>
                  <a:pt x="336" y="292"/>
                </a:cubicBezTo>
                <a:cubicBezTo>
                  <a:pt x="359" y="352"/>
                  <a:pt x="376" y="408"/>
                  <a:pt x="384" y="436"/>
                </a:cubicBezTo>
                <a:cubicBezTo>
                  <a:pt x="388" y="448"/>
                  <a:pt x="400" y="455"/>
                  <a:pt x="413" y="451"/>
                </a:cubicBezTo>
                <a:cubicBezTo>
                  <a:pt x="425" y="448"/>
                  <a:pt x="432" y="435"/>
                  <a:pt x="428" y="423"/>
                </a:cubicBezTo>
                <a:cubicBezTo>
                  <a:pt x="419" y="392"/>
                  <a:pt x="400" y="330"/>
                  <a:pt x="375" y="263"/>
                </a:cubicBezTo>
                <a:cubicBezTo>
                  <a:pt x="408" y="238"/>
                  <a:pt x="441" y="213"/>
                  <a:pt x="470" y="190"/>
                </a:cubicBezTo>
                <a:cubicBezTo>
                  <a:pt x="453" y="261"/>
                  <a:pt x="472" y="340"/>
                  <a:pt x="527" y="396"/>
                </a:cubicBezTo>
                <a:cubicBezTo>
                  <a:pt x="588" y="456"/>
                  <a:pt x="703" y="487"/>
                  <a:pt x="797" y="425"/>
                </a:cubicBezTo>
                <a:cubicBezTo>
                  <a:pt x="865" y="382"/>
                  <a:pt x="907" y="285"/>
                  <a:pt x="944" y="200"/>
                </a:cubicBezTo>
                <a:cubicBezTo>
                  <a:pt x="968" y="145"/>
                  <a:pt x="1001" y="70"/>
                  <a:pt x="1023" y="70"/>
                </a:cubicBezTo>
                <a:cubicBezTo>
                  <a:pt x="1050" y="70"/>
                  <a:pt x="1088" y="166"/>
                  <a:pt x="1113" y="230"/>
                </a:cubicBezTo>
                <a:cubicBezTo>
                  <a:pt x="1143" y="306"/>
                  <a:pt x="1173" y="385"/>
                  <a:pt x="1215" y="429"/>
                </a:cubicBezTo>
                <a:cubicBezTo>
                  <a:pt x="1239" y="455"/>
                  <a:pt x="1270" y="464"/>
                  <a:pt x="1296" y="453"/>
                </a:cubicBezTo>
                <a:cubicBezTo>
                  <a:pt x="1323" y="443"/>
                  <a:pt x="1339" y="414"/>
                  <a:pt x="1339" y="378"/>
                </a:cubicBezTo>
                <a:cubicBezTo>
                  <a:pt x="1339" y="78"/>
                  <a:pt x="1339" y="78"/>
                  <a:pt x="1339" y="78"/>
                </a:cubicBezTo>
                <a:cubicBezTo>
                  <a:pt x="1339" y="71"/>
                  <a:pt x="1343" y="69"/>
                  <a:pt x="1345" y="68"/>
                </a:cubicBezTo>
                <a:cubicBezTo>
                  <a:pt x="1348" y="67"/>
                  <a:pt x="1352" y="69"/>
                  <a:pt x="1354" y="74"/>
                </a:cubicBezTo>
                <a:cubicBezTo>
                  <a:pt x="1370" y="99"/>
                  <a:pt x="1403" y="152"/>
                  <a:pt x="1437" y="208"/>
                </a:cubicBezTo>
                <a:cubicBezTo>
                  <a:pt x="1490" y="294"/>
                  <a:pt x="1551" y="391"/>
                  <a:pt x="1574" y="427"/>
                </a:cubicBezTo>
                <a:cubicBezTo>
                  <a:pt x="1590" y="452"/>
                  <a:pt x="1616" y="463"/>
                  <a:pt x="1640" y="456"/>
                </a:cubicBezTo>
                <a:cubicBezTo>
                  <a:pt x="1664" y="449"/>
                  <a:pt x="1680" y="426"/>
                  <a:pt x="1680" y="398"/>
                </a:cubicBezTo>
                <a:cubicBezTo>
                  <a:pt x="1680" y="70"/>
                  <a:pt x="1680" y="70"/>
                  <a:pt x="1680" y="70"/>
                </a:cubicBezTo>
                <a:cubicBezTo>
                  <a:pt x="1813" y="70"/>
                  <a:pt x="1813" y="70"/>
                  <a:pt x="1813" y="70"/>
                </a:cubicBezTo>
                <a:cubicBezTo>
                  <a:pt x="1884" y="70"/>
                  <a:pt x="1946" y="114"/>
                  <a:pt x="1972" y="176"/>
                </a:cubicBezTo>
                <a:cubicBezTo>
                  <a:pt x="1909" y="220"/>
                  <a:pt x="1851" y="265"/>
                  <a:pt x="1813" y="302"/>
                </a:cubicBezTo>
                <a:cubicBezTo>
                  <a:pt x="1748" y="363"/>
                  <a:pt x="1745" y="403"/>
                  <a:pt x="1754" y="425"/>
                </a:cubicBezTo>
                <a:cubicBezTo>
                  <a:pt x="1762" y="447"/>
                  <a:pt x="1784" y="459"/>
                  <a:pt x="1813" y="459"/>
                </a:cubicBezTo>
                <a:cubicBezTo>
                  <a:pt x="1866" y="459"/>
                  <a:pt x="1921" y="436"/>
                  <a:pt x="1962" y="396"/>
                </a:cubicBezTo>
                <a:cubicBezTo>
                  <a:pt x="2006" y="353"/>
                  <a:pt x="2031" y="299"/>
                  <a:pt x="2031" y="241"/>
                </a:cubicBezTo>
                <a:cubicBezTo>
                  <a:pt x="2031" y="225"/>
                  <a:pt x="2029" y="210"/>
                  <a:pt x="2026" y="195"/>
                </a:cubicBezTo>
                <a:cubicBezTo>
                  <a:pt x="2111" y="138"/>
                  <a:pt x="2199" y="87"/>
                  <a:pt x="2252" y="74"/>
                </a:cubicBezTo>
                <a:cubicBezTo>
                  <a:pt x="2344" y="51"/>
                  <a:pt x="2438" y="107"/>
                  <a:pt x="2461" y="198"/>
                </a:cubicBezTo>
                <a:cubicBezTo>
                  <a:pt x="2484" y="290"/>
                  <a:pt x="2428" y="384"/>
                  <a:pt x="2336" y="407"/>
                </a:cubicBezTo>
                <a:cubicBezTo>
                  <a:pt x="2244" y="430"/>
                  <a:pt x="2150" y="374"/>
                  <a:pt x="2128" y="282"/>
                </a:cubicBezTo>
                <a:cubicBezTo>
                  <a:pt x="2124" y="269"/>
                  <a:pt x="2112" y="262"/>
                  <a:pt x="2100" y="265"/>
                </a:cubicBezTo>
                <a:cubicBezTo>
                  <a:pt x="2087" y="268"/>
                  <a:pt x="2080" y="281"/>
                  <a:pt x="2083" y="293"/>
                </a:cubicBezTo>
                <a:cubicBezTo>
                  <a:pt x="2112" y="410"/>
                  <a:pt x="2230" y="481"/>
                  <a:pt x="2347" y="451"/>
                </a:cubicBezTo>
                <a:cubicBezTo>
                  <a:pt x="2463" y="422"/>
                  <a:pt x="2534" y="304"/>
                  <a:pt x="2505" y="187"/>
                </a:cubicBezTo>
                <a:close/>
                <a:moveTo>
                  <a:pt x="105" y="395"/>
                </a:moveTo>
                <a:cubicBezTo>
                  <a:pt x="81" y="409"/>
                  <a:pt x="63" y="410"/>
                  <a:pt x="58" y="406"/>
                </a:cubicBezTo>
                <a:cubicBezTo>
                  <a:pt x="55" y="404"/>
                  <a:pt x="51" y="393"/>
                  <a:pt x="59" y="367"/>
                </a:cubicBezTo>
                <a:cubicBezTo>
                  <a:pt x="73" y="314"/>
                  <a:pt x="103" y="240"/>
                  <a:pt x="136" y="178"/>
                </a:cubicBezTo>
                <a:cubicBezTo>
                  <a:pt x="169" y="115"/>
                  <a:pt x="193" y="86"/>
                  <a:pt x="206" y="75"/>
                </a:cubicBezTo>
                <a:cubicBezTo>
                  <a:pt x="210" y="71"/>
                  <a:pt x="219" y="71"/>
                  <a:pt x="225" y="75"/>
                </a:cubicBezTo>
                <a:cubicBezTo>
                  <a:pt x="237" y="86"/>
                  <a:pt x="261" y="114"/>
                  <a:pt x="296" y="192"/>
                </a:cubicBezTo>
                <a:cubicBezTo>
                  <a:pt x="304" y="210"/>
                  <a:pt x="312" y="228"/>
                  <a:pt x="319" y="247"/>
                </a:cubicBezTo>
                <a:cubicBezTo>
                  <a:pt x="240" y="306"/>
                  <a:pt x="158" y="365"/>
                  <a:pt x="105" y="395"/>
                </a:cubicBezTo>
                <a:close/>
                <a:moveTo>
                  <a:pt x="1813" y="413"/>
                </a:moveTo>
                <a:cubicBezTo>
                  <a:pt x="1804" y="413"/>
                  <a:pt x="1798" y="411"/>
                  <a:pt x="1797" y="408"/>
                </a:cubicBezTo>
                <a:cubicBezTo>
                  <a:pt x="1794" y="403"/>
                  <a:pt x="1799" y="378"/>
                  <a:pt x="1844" y="335"/>
                </a:cubicBezTo>
                <a:cubicBezTo>
                  <a:pt x="1878" y="304"/>
                  <a:pt x="1928" y="264"/>
                  <a:pt x="1984" y="224"/>
                </a:cubicBezTo>
                <a:cubicBezTo>
                  <a:pt x="1984" y="230"/>
                  <a:pt x="1985" y="236"/>
                  <a:pt x="1985" y="241"/>
                </a:cubicBezTo>
                <a:cubicBezTo>
                  <a:pt x="1985" y="340"/>
                  <a:pt x="1894" y="413"/>
                  <a:pt x="1813" y="4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7007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4" r:id="rId5"/>
    <p:sldLayoutId id="2147483672" r:id="rId6"/>
    <p:sldLayoutId id="2147483655" r:id="rId7"/>
    <p:sldLayoutId id="2147483658" r:id="rId8"/>
    <p:sldLayoutId id="2147483659" r:id="rId9"/>
    <p:sldLayoutId id="2147483673" r:id="rId10"/>
    <p:sldLayoutId id="2147483674" r:id="rId11"/>
    <p:sldLayoutId id="2147483660" r:id="rId12"/>
    <p:sldLayoutId id="2147483661" r:id="rId13"/>
    <p:sldLayoutId id="2147483663" r:id="rId14"/>
    <p:sldLayoutId id="2147483662" r:id="rId15"/>
    <p:sldLayoutId id="2147483664" r:id="rId16"/>
    <p:sldLayoutId id="2147483665" r:id="rId17"/>
    <p:sldLayoutId id="2147483666" r:id="rId18"/>
    <p:sldLayoutId id="2147483667" r:id="rId19"/>
    <p:sldLayoutId id="2147483668" r:id="rId20"/>
    <p:sldLayoutId id="2147483669" r:id="rId21"/>
    <p:sldLayoutId id="2147483671" r:id="rId22"/>
    <p:sldLayoutId id="2147483670" r:id="rId23"/>
  </p:sldLayoutIdLst>
  <p:txStyles>
    <p:titleStyle>
      <a:lvl1pPr algn="l" defTabSz="91440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7265" userDrawn="1">
          <p15:clr>
            <a:srgbClr val="F26B43"/>
          </p15:clr>
        </p15:guide>
        <p15:guide id="14" orient="horz" pos="1162" userDrawn="1">
          <p15:clr>
            <a:srgbClr val="F26B43"/>
          </p15:clr>
        </p15:guide>
        <p15:guide id="15" orient="horz" pos="368" userDrawn="1">
          <p15:clr>
            <a:srgbClr val="F26B43"/>
          </p15:clr>
        </p15:guide>
        <p15:guide id="16" orient="horz" pos="1344" userDrawn="1">
          <p15:clr>
            <a:srgbClr val="F26B43"/>
          </p15:clr>
        </p15:guide>
        <p15:guide id="21" orient="horz" pos="4110" userDrawn="1">
          <p15:clr>
            <a:srgbClr val="F26B43"/>
          </p15:clr>
        </p15:guide>
        <p15:guide id="22" pos="415" userDrawn="1">
          <p15:clr>
            <a:srgbClr val="F26B43"/>
          </p15:clr>
        </p15:guide>
        <p15:guide id="23" orient="horz" pos="3680" userDrawn="1">
          <p15:clr>
            <a:srgbClr val="F26B43"/>
          </p15:clr>
        </p15:guide>
        <p15:guide id="24" orient="horz" pos="1638" userDrawn="1">
          <p15:clr>
            <a:srgbClr val="F26B43"/>
          </p15:clr>
        </p15:guide>
        <p15:guide id="25" orient="horz" pos="159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a:t>
            </a:r>
            <a:r>
              <a:rPr lang="en-US" dirty="0" err="1"/>
              <a:t>oppslag</a:t>
            </a:r>
            <a:br>
              <a:rPr lang="en-US" dirty="0"/>
            </a:br>
            <a:r>
              <a:rPr lang="en-US" dirty="0" err="1"/>
              <a:t>autorisering</a:t>
            </a:r>
            <a:br>
              <a:rPr lang="en-US" dirty="0"/>
            </a:br>
            <a:r>
              <a:rPr lang="en-US" dirty="0" err="1"/>
              <a:t>delegering</a:t>
            </a:r>
            <a:endParaRPr lang="en-US" dirty="0"/>
          </a:p>
        </p:txBody>
      </p:sp>
      <p:sp>
        <p:nvSpPr>
          <p:cNvPr id="3" name="Subtitle 2"/>
          <p:cNvSpPr>
            <a:spLocks noGrp="1"/>
          </p:cNvSpPr>
          <p:nvPr>
            <p:ph type="subTitle" idx="1"/>
          </p:nvPr>
        </p:nvSpPr>
        <p:spPr/>
        <p:txBody>
          <a:bodyPr/>
          <a:lstStyle/>
          <a:p>
            <a:r>
              <a:rPr lang="en-US" dirty="0" err="1"/>
              <a:t>Oppsummering</a:t>
            </a:r>
            <a:r>
              <a:rPr lang="en-US" dirty="0"/>
              <a:t> </a:t>
            </a:r>
            <a:r>
              <a:rPr lang="en-US" dirty="0" err="1"/>
              <a:t>pr</a:t>
            </a:r>
            <a:r>
              <a:rPr lang="en-US" dirty="0"/>
              <a:t> 2018-08-13</a:t>
            </a:r>
          </a:p>
        </p:txBody>
      </p:sp>
    </p:spTree>
    <p:extLst>
      <p:ext uri="{BB962C8B-B14F-4D97-AF65-F5344CB8AC3E}">
        <p14:creationId xmlns:p14="http://schemas.microsoft.com/office/powerpoint/2010/main" val="418260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6766BD1B-B198-4DE6-9F18-F9D72CC86FE1}"/>
              </a:ext>
            </a:extLst>
          </p:cNvPr>
          <p:cNvSpPr>
            <a:spLocks noGrp="1"/>
          </p:cNvSpPr>
          <p:nvPr>
            <p:ph idx="1"/>
          </p:nvPr>
        </p:nvSpPr>
        <p:spPr/>
        <p:txBody>
          <a:bodyPr>
            <a:normAutofit fontScale="92500" lnSpcReduction="20000"/>
          </a:bodyPr>
          <a:lstStyle/>
          <a:p>
            <a:pPr lvl="0"/>
            <a:r>
              <a:rPr lang="nb-NO" dirty="0"/>
              <a:t>Token-tjenesten blir en «single </a:t>
            </a:r>
            <a:r>
              <a:rPr lang="nb-NO" dirty="0" err="1"/>
              <a:t>point</a:t>
            </a:r>
            <a:r>
              <a:rPr lang="nb-NO" dirty="0"/>
              <a:t> </a:t>
            </a:r>
            <a:r>
              <a:rPr lang="nb-NO" dirty="0" err="1"/>
              <a:t>of</a:t>
            </a:r>
            <a:r>
              <a:rPr lang="nb-NO" dirty="0"/>
              <a:t> </a:t>
            </a:r>
            <a:r>
              <a:rPr lang="nb-NO" dirty="0" err="1"/>
              <a:t>failure</a:t>
            </a:r>
            <a:r>
              <a:rPr lang="nb-NO" dirty="0"/>
              <a:t>». Dersom denne er feilkonfigurert eller ikke tilgjengelig vil alle tjenester slutte å virke.</a:t>
            </a:r>
          </a:p>
          <a:p>
            <a:pPr lvl="0"/>
            <a:r>
              <a:rPr lang="nb-NO" dirty="0"/>
              <a:t>Klienter må fortsatt ha en fornuftig bruk av virksomhetssertifikat. I tillegg må de gå en ekstrarunde for å generere et token. Integrasjon mot offentlige tjenester blir dermed mer komplekse sammenlignet med for eksempel bruk av TLS klientsertifikat.</a:t>
            </a:r>
          </a:p>
          <a:p>
            <a:pPr lvl="0"/>
            <a:r>
              <a:rPr lang="nb-NO" dirty="0"/>
              <a:t>API-tilbyder må uansett ha en intern modell for tilgangsstyring. Deler av denne må kopieres ut til token-tjenesten gjennom et administrasjons-API. Dette innebærer både ekstra kompleksitet og en mulig feilkilde.</a:t>
            </a:r>
          </a:p>
          <a:p>
            <a:pPr lvl="0"/>
            <a:r>
              <a:rPr lang="nb-NO" dirty="0"/>
              <a:t>Et token er en streng som knyttes til en melding, typisk i en http-header. </a:t>
            </a:r>
            <a:r>
              <a:rPr lang="nb-NO" dirty="0" err="1"/>
              <a:t>Tokenet</a:t>
            </a:r>
            <a:r>
              <a:rPr lang="nb-NO" dirty="0"/>
              <a:t> er statisk og vil være likt for hver melding, det vil altså ikke være noen knytning fra </a:t>
            </a:r>
            <a:r>
              <a:rPr lang="nb-NO" dirty="0" err="1"/>
              <a:t>tokenet</a:t>
            </a:r>
            <a:r>
              <a:rPr lang="nb-NO" dirty="0"/>
              <a:t> til den faktiske meldingen. Dette betyr at </a:t>
            </a:r>
            <a:r>
              <a:rPr lang="nb-NO" dirty="0" err="1"/>
              <a:t>tokenet</a:t>
            </a:r>
            <a:r>
              <a:rPr lang="nb-NO" dirty="0"/>
              <a:t> gir kun autentisering, ikke integritet. En potensiell trussel her er at en angriper som får tak i et token vil kunne bruke dette til å sende en ny melding uten at det er mulig å oppdage. For lese-tjenester kan man designe tjenesten slik at dette ikke er noe problem. Men om man trenger integritet ende-til-ende må man ha andre løsninger. (Det er mulig å legge til meldingsintegritet på en måte som kobler token og </a:t>
            </a:r>
            <a:r>
              <a:rPr lang="nb-NO" dirty="0" err="1"/>
              <a:t>payload</a:t>
            </a:r>
            <a:r>
              <a:rPr lang="nb-NO" dirty="0"/>
              <a:t>, men man ender fort opp med å re-implementere WS-Security. En løsning har blitt diskutert er http-signaturer, draft-</a:t>
            </a:r>
            <a:r>
              <a:rPr lang="nb-NO" dirty="0" err="1"/>
              <a:t>cavage</a:t>
            </a:r>
            <a:r>
              <a:rPr lang="nb-NO" dirty="0"/>
              <a:t>-http-</a:t>
            </a:r>
            <a:r>
              <a:rPr lang="nb-NO" dirty="0" err="1"/>
              <a:t>signatures</a:t>
            </a:r>
            <a:r>
              <a:rPr lang="nb-NO" dirty="0"/>
              <a:t>)</a:t>
            </a:r>
          </a:p>
          <a:p>
            <a:endParaRPr lang="nb-NO" dirty="0"/>
          </a:p>
          <a:p>
            <a:endParaRPr lang="nb-NO" dirty="0"/>
          </a:p>
        </p:txBody>
      </p:sp>
      <p:sp>
        <p:nvSpPr>
          <p:cNvPr id="3" name="Tittel 2">
            <a:extLst>
              <a:ext uri="{FF2B5EF4-FFF2-40B4-BE49-F238E27FC236}">
                <a16:creationId xmlns:a16="http://schemas.microsoft.com/office/drawing/2014/main" id="{8FE12BA7-1C33-445E-B48B-B831D96F139D}"/>
              </a:ext>
            </a:extLst>
          </p:cNvPr>
          <p:cNvSpPr>
            <a:spLocks noGrp="1"/>
          </p:cNvSpPr>
          <p:nvPr>
            <p:ph type="title"/>
          </p:nvPr>
        </p:nvSpPr>
        <p:spPr/>
        <p:txBody>
          <a:bodyPr/>
          <a:lstStyle/>
          <a:p>
            <a:pPr lvl="0"/>
            <a:r>
              <a:rPr lang="nb-NO" dirty="0"/>
              <a:t>Ulemper</a:t>
            </a:r>
          </a:p>
        </p:txBody>
      </p:sp>
    </p:spTree>
    <p:extLst>
      <p:ext uri="{BB962C8B-B14F-4D97-AF65-F5344CB8AC3E}">
        <p14:creationId xmlns:p14="http://schemas.microsoft.com/office/powerpoint/2010/main" val="2885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Synkrone kall over HTTP, fortrinnsvis REST</a:t>
            </a:r>
          </a:p>
          <a:p>
            <a:r>
              <a:rPr lang="nb-NO" dirty="0"/>
              <a:t>Tjenestekall “maskin-til-maskin”</a:t>
            </a:r>
          </a:p>
          <a:p>
            <a:r>
              <a:rPr lang="nb-NO" dirty="0"/>
              <a:t>Kun lese-tjenester</a:t>
            </a:r>
          </a:p>
          <a:p>
            <a:r>
              <a:rPr lang="nb-NO" dirty="0"/>
              <a:t>Løsningen for autentisering må virke gjennom </a:t>
            </a:r>
            <a:r>
              <a:rPr lang="nb-NO" dirty="0" err="1"/>
              <a:t>proxy</a:t>
            </a:r>
            <a:r>
              <a:rPr lang="nb-NO" dirty="0"/>
              <a:t>/</a:t>
            </a:r>
            <a:r>
              <a:rPr lang="nb-NO" dirty="0" err="1"/>
              <a:t>gateway</a:t>
            </a:r>
            <a:r>
              <a:rPr lang="nb-NO" dirty="0"/>
              <a:t>-løsninger, </a:t>
            </a:r>
          </a:p>
          <a:p>
            <a:r>
              <a:rPr lang="nb-NO" dirty="0"/>
              <a:t>Ønsker å unngå mekanisme knyttet til hver enkelt melding (meldingssignering/kryptering) siden dette er vanskelig å implementere i applikasjonen</a:t>
            </a:r>
          </a:p>
          <a:p>
            <a:r>
              <a:rPr lang="nb-NO" dirty="0"/>
              <a:t>I dag er virksomhetssertifikater et token som gir tilgang til «alt», og det er derfor vanskelig å implementere på en sikker måte. Det er ønskelig å redusere bruken av virksomhetssertifikater mest mulig</a:t>
            </a:r>
          </a:p>
        </p:txBody>
      </p:sp>
      <p:sp>
        <p:nvSpPr>
          <p:cNvPr id="3" name="Title 2"/>
          <p:cNvSpPr>
            <a:spLocks noGrp="1"/>
          </p:cNvSpPr>
          <p:nvPr>
            <p:ph type="title"/>
          </p:nvPr>
        </p:nvSpPr>
        <p:spPr/>
        <p:txBody>
          <a:bodyPr/>
          <a:lstStyle/>
          <a:p>
            <a:r>
              <a:rPr lang="nb-NO" dirty="0"/>
              <a:t>Forutsetninger, «</a:t>
            </a:r>
            <a:r>
              <a:rPr lang="nb-NO" dirty="0" err="1"/>
              <a:t>eOppslag</a:t>
            </a:r>
            <a:r>
              <a:rPr lang="nb-NO" dirty="0"/>
              <a:t>»</a:t>
            </a:r>
          </a:p>
        </p:txBody>
      </p:sp>
    </p:spTree>
    <p:extLst>
      <p:ext uri="{BB962C8B-B14F-4D97-AF65-F5344CB8AC3E}">
        <p14:creationId xmlns:p14="http://schemas.microsoft.com/office/powerpoint/2010/main" val="2481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A7A433BE-1DCE-49DB-9960-F4637B087309}"/>
              </a:ext>
            </a:extLst>
          </p:cNvPr>
          <p:cNvSpPr>
            <a:spLocks noGrp="1"/>
          </p:cNvSpPr>
          <p:nvPr>
            <p:ph idx="1"/>
          </p:nvPr>
        </p:nvSpPr>
        <p:spPr/>
        <p:txBody>
          <a:bodyPr/>
          <a:lstStyle/>
          <a:p>
            <a:r>
              <a:rPr lang="nb-NO" dirty="0"/>
              <a:t>Mekanismene må være knyttet til http-laget eller </a:t>
            </a:r>
            <a:r>
              <a:rPr lang="nb-NO" dirty="0" err="1"/>
              <a:t>payload</a:t>
            </a:r>
            <a:r>
              <a:rPr lang="nb-NO" dirty="0"/>
              <a:t> som ligger oppå http. Løsninger på TCP/IP eller TLS-lagene vil ikke virke</a:t>
            </a:r>
          </a:p>
          <a:p>
            <a:r>
              <a:rPr lang="nb-NO" dirty="0"/>
              <a:t>Reduksjon i bruken av virksomhetssertifikat krever samspill mellom to løsninger:</a:t>
            </a:r>
          </a:p>
          <a:p>
            <a:pPr lvl="1"/>
            <a:r>
              <a:rPr lang="nb-NO" dirty="0"/>
              <a:t>Virksomhetssertifikat må byttes i et annet type token med begrenset gyldighet (som altså er gyldig i en kortere periode og bare for et begrenset bruksområde). I første omgang må dette alternative </a:t>
            </a:r>
            <a:r>
              <a:rPr lang="nb-NO" dirty="0" err="1"/>
              <a:t>tokenet</a:t>
            </a:r>
            <a:r>
              <a:rPr lang="nb-NO" dirty="0"/>
              <a:t> være utledet fra virksomhetssertifikatet, men en konvertering til et annet token åpner også for at bruk av virksomhetssertifikatet byttes ut med andre mekanismer på sikt</a:t>
            </a:r>
          </a:p>
          <a:p>
            <a:pPr lvl="1"/>
            <a:r>
              <a:rPr lang="nb-NO" dirty="0"/>
              <a:t>Dersom en virksomhet (konsument «C») ønsker å delegere (</a:t>
            </a:r>
            <a:r>
              <a:rPr lang="nb-NO" dirty="0" err="1"/>
              <a:t>outsouce</a:t>
            </a:r>
            <a:r>
              <a:rPr lang="nb-NO" dirty="0"/>
              <a:t>) sin bruk av en tjeneste til en annen virksomhet (leverandør «L») må dette kunne gjøres ved at L autentiseres som seg selv, men autoriseres til å kunne opptre på vegne av C innenfor en bestemt kontekst.</a:t>
            </a:r>
          </a:p>
          <a:p>
            <a:endParaRPr lang="nb-NO" dirty="0"/>
          </a:p>
        </p:txBody>
      </p:sp>
      <p:sp>
        <p:nvSpPr>
          <p:cNvPr id="3" name="Tittel 2">
            <a:extLst>
              <a:ext uri="{FF2B5EF4-FFF2-40B4-BE49-F238E27FC236}">
                <a16:creationId xmlns:a16="http://schemas.microsoft.com/office/drawing/2014/main" id="{06869A40-2ADB-44C1-9D76-4D383E567FE1}"/>
              </a:ext>
            </a:extLst>
          </p:cNvPr>
          <p:cNvSpPr>
            <a:spLocks noGrp="1"/>
          </p:cNvSpPr>
          <p:nvPr>
            <p:ph type="title"/>
          </p:nvPr>
        </p:nvSpPr>
        <p:spPr/>
        <p:txBody>
          <a:bodyPr/>
          <a:lstStyle/>
          <a:p>
            <a:r>
              <a:rPr lang="nb-NO" dirty="0"/>
              <a:t>Direkte konsekvenser av disse forutsetningen</a:t>
            </a:r>
          </a:p>
        </p:txBody>
      </p:sp>
    </p:spTree>
    <p:extLst>
      <p:ext uri="{BB962C8B-B14F-4D97-AF65-F5344CB8AC3E}">
        <p14:creationId xmlns:p14="http://schemas.microsoft.com/office/powerpoint/2010/main" val="74767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59ECA814-A3FC-4E3D-AF58-8370FD7F959B}"/>
              </a:ext>
            </a:extLst>
          </p:cNvPr>
          <p:cNvSpPr>
            <a:spLocks noGrp="1"/>
          </p:cNvSpPr>
          <p:nvPr>
            <p:ph idx="1"/>
          </p:nvPr>
        </p:nvSpPr>
        <p:spPr/>
        <p:txBody>
          <a:bodyPr>
            <a:normAutofit/>
          </a:bodyPr>
          <a:lstStyle/>
          <a:p>
            <a:r>
              <a:rPr lang="nb-NO" dirty="0"/>
              <a:t>Vi trenger en sentral (nasjonal) token-tjeneste som kan autentisere klienten, </a:t>
            </a:r>
            <a:r>
              <a:rPr lang="nb-NO" dirty="0" err="1"/>
              <a:t>evt</a:t>
            </a:r>
            <a:r>
              <a:rPr lang="nb-NO" dirty="0"/>
              <a:t> kontrollere delegering opp mot et sentralt register, og utstede et token gyldig for et bestemt </a:t>
            </a:r>
            <a:r>
              <a:rPr lang="nb-NO" dirty="0" err="1"/>
              <a:t>scope</a:t>
            </a:r>
            <a:endParaRPr lang="nb-NO" dirty="0"/>
          </a:p>
          <a:p>
            <a:r>
              <a:rPr lang="nb-NO" dirty="0"/>
              <a:t>Det er naturlig å bygge videre på </a:t>
            </a:r>
            <a:r>
              <a:rPr lang="nb-NO" dirty="0" err="1"/>
              <a:t>Difi</a:t>
            </a:r>
            <a:r>
              <a:rPr lang="nb-NO" dirty="0"/>
              <a:t> sin «maskinporten» for å realisere en slik tjeneste</a:t>
            </a:r>
          </a:p>
          <a:p>
            <a:r>
              <a:rPr lang="nb-NO" dirty="0"/>
              <a:t>Tjenester klassifiseres med et sikkerhetsnivå blant følgende standardiserte nivå:</a:t>
            </a:r>
          </a:p>
          <a:p>
            <a:pPr lvl="1"/>
            <a:r>
              <a:rPr lang="nb-NO" dirty="0"/>
              <a:t>Nivå 0: ingen autentisering av klient, kun bruk av TLS med serversertifikat for å sikre integritet og konfidensialitet i overføring</a:t>
            </a:r>
          </a:p>
          <a:p>
            <a:pPr lvl="1"/>
            <a:r>
              <a:rPr lang="nb-NO" dirty="0"/>
              <a:t>Nivå 1: klienten autentiseres med token fra løsningen beskrevet over</a:t>
            </a:r>
          </a:p>
          <a:p>
            <a:pPr lvl="1"/>
            <a:r>
              <a:rPr lang="nb-NO" dirty="0"/>
              <a:t>Nivå 2: som nivå 1, men hvor svaret fra tjenesten også signeres med tjenestens sertifikat, for å gi ende-til-ende integritet på meldingen (altså integritet som kan verifiseres på tvers av </a:t>
            </a:r>
            <a:r>
              <a:rPr lang="nb-NO" dirty="0" err="1"/>
              <a:t>proxy</a:t>
            </a:r>
            <a:r>
              <a:rPr lang="nb-NO" dirty="0"/>
              <a:t>-mekanismer og lagring til disk)</a:t>
            </a:r>
          </a:p>
          <a:p>
            <a:pPr lvl="1"/>
            <a:r>
              <a:rPr lang="nb-NO" dirty="0"/>
              <a:t>Nivå 3: som nivå 2, men hvor svaret også krypteres med klientens sertifikat</a:t>
            </a:r>
          </a:p>
          <a:p>
            <a:endParaRPr lang="nb-NO" dirty="0"/>
          </a:p>
        </p:txBody>
      </p:sp>
      <p:sp>
        <p:nvSpPr>
          <p:cNvPr id="3" name="Tittel 2">
            <a:extLst>
              <a:ext uri="{FF2B5EF4-FFF2-40B4-BE49-F238E27FC236}">
                <a16:creationId xmlns:a16="http://schemas.microsoft.com/office/drawing/2014/main" id="{879599C3-C44E-4E3B-8BBE-CE95E9AD3536}"/>
              </a:ext>
            </a:extLst>
          </p:cNvPr>
          <p:cNvSpPr>
            <a:spLocks noGrp="1"/>
          </p:cNvSpPr>
          <p:nvPr>
            <p:ph type="title"/>
          </p:nvPr>
        </p:nvSpPr>
        <p:spPr/>
        <p:txBody>
          <a:bodyPr/>
          <a:lstStyle/>
          <a:p>
            <a:r>
              <a:rPr lang="nb-NO" dirty="0"/>
              <a:t>Vi har konsensus om følgende</a:t>
            </a:r>
          </a:p>
        </p:txBody>
      </p:sp>
    </p:spTree>
    <p:extLst>
      <p:ext uri="{BB962C8B-B14F-4D97-AF65-F5344CB8AC3E}">
        <p14:creationId xmlns:p14="http://schemas.microsoft.com/office/powerpoint/2010/main" val="421528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BE5DAFC0-7BB5-4AEA-BF19-5B14E20DD0ED}"/>
              </a:ext>
            </a:extLst>
          </p:cNvPr>
          <p:cNvSpPr>
            <a:spLocks noGrp="1"/>
          </p:cNvSpPr>
          <p:nvPr>
            <p:ph idx="1"/>
          </p:nvPr>
        </p:nvSpPr>
        <p:spPr/>
        <p:txBody>
          <a:bodyPr/>
          <a:lstStyle/>
          <a:p>
            <a:pPr lvl="0"/>
            <a:r>
              <a:rPr lang="nb-NO" dirty="0"/>
              <a:t>En API-tilbyder «A» eksponerer en tjeneste for å slå opp informasjon, rettigheten til å kalle denne tjenesten er representert som et </a:t>
            </a:r>
            <a:r>
              <a:rPr lang="nb-NO" dirty="0" err="1"/>
              <a:t>scope</a:t>
            </a:r>
            <a:r>
              <a:rPr lang="nb-NO" dirty="0"/>
              <a:t>, «S»</a:t>
            </a:r>
          </a:p>
          <a:p>
            <a:pPr lvl="0"/>
            <a:r>
              <a:rPr lang="nb-NO" dirty="0"/>
              <a:t>En konsument «C» er en virksomhet som har rett til å kalle denne tjenesten og som juridisk sett er mottaker av informasjonen og ansvarlig for bruk.</a:t>
            </a:r>
          </a:p>
          <a:p>
            <a:pPr lvl="0"/>
            <a:r>
              <a:rPr lang="nb-NO" dirty="0"/>
              <a:t>Tilgangsstyringen er altså at C får lov å kalle tjenester hos A med </a:t>
            </a:r>
            <a:r>
              <a:rPr lang="nb-NO" dirty="0" err="1"/>
              <a:t>scope</a:t>
            </a:r>
            <a:r>
              <a:rPr lang="nb-NO" dirty="0"/>
              <a:t> S, representert som et </a:t>
            </a:r>
            <a:r>
              <a:rPr lang="nb-NO" dirty="0" err="1"/>
              <a:t>tupel</a:t>
            </a:r>
            <a:r>
              <a:rPr lang="nb-NO" dirty="0"/>
              <a:t> (C, A, S)</a:t>
            </a:r>
          </a:p>
          <a:p>
            <a:pPr lvl="0"/>
            <a:r>
              <a:rPr lang="nb-NO" dirty="0"/>
              <a:t>En konsument «C» kan gi en leverandør «L» tilgang til å kalle et </a:t>
            </a:r>
            <a:r>
              <a:rPr lang="nb-NO" dirty="0" err="1"/>
              <a:t>api</a:t>
            </a:r>
            <a:r>
              <a:rPr lang="nb-NO" dirty="0"/>
              <a:t> fra «A» med </a:t>
            </a:r>
            <a:r>
              <a:rPr lang="nb-NO" dirty="0" err="1"/>
              <a:t>scope</a:t>
            </a:r>
            <a:r>
              <a:rPr lang="nb-NO" dirty="0"/>
              <a:t> «S» på sine vegne.</a:t>
            </a:r>
          </a:p>
          <a:p>
            <a:pPr lvl="0"/>
            <a:r>
              <a:rPr lang="nb-NO" dirty="0"/>
              <a:t>En slik delegering er </a:t>
            </a:r>
            <a:r>
              <a:rPr lang="nb-NO" dirty="0" err="1"/>
              <a:t>tupelet</a:t>
            </a:r>
            <a:r>
              <a:rPr lang="nb-NO" dirty="0"/>
              <a:t> (C, A, S, L)</a:t>
            </a:r>
          </a:p>
          <a:p>
            <a:endParaRPr lang="nb-NO" dirty="0"/>
          </a:p>
        </p:txBody>
      </p:sp>
      <p:sp>
        <p:nvSpPr>
          <p:cNvPr id="3" name="Tittel 2">
            <a:extLst>
              <a:ext uri="{FF2B5EF4-FFF2-40B4-BE49-F238E27FC236}">
                <a16:creationId xmlns:a16="http://schemas.microsoft.com/office/drawing/2014/main" id="{7573C9EC-C90F-4EA6-B58B-DD0C49F5FD16}"/>
              </a:ext>
            </a:extLst>
          </p:cNvPr>
          <p:cNvSpPr>
            <a:spLocks noGrp="1"/>
          </p:cNvSpPr>
          <p:nvPr>
            <p:ph type="title"/>
          </p:nvPr>
        </p:nvSpPr>
        <p:spPr/>
        <p:txBody>
          <a:bodyPr/>
          <a:lstStyle/>
          <a:p>
            <a:r>
              <a:rPr lang="nb-NO" dirty="0"/>
              <a:t>Felles modell</a:t>
            </a:r>
          </a:p>
        </p:txBody>
      </p:sp>
    </p:spTree>
    <p:extLst>
      <p:ext uri="{BB962C8B-B14F-4D97-AF65-F5344CB8AC3E}">
        <p14:creationId xmlns:p14="http://schemas.microsoft.com/office/powerpoint/2010/main" val="299787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D53067FF-C2F5-4C73-990B-EC06EC309718}"/>
              </a:ext>
            </a:extLst>
          </p:cNvPr>
          <p:cNvSpPr>
            <a:spLocks noGrp="1"/>
          </p:cNvSpPr>
          <p:nvPr>
            <p:ph type="title"/>
          </p:nvPr>
        </p:nvSpPr>
        <p:spPr/>
        <p:txBody>
          <a:bodyPr/>
          <a:lstStyle/>
          <a:p>
            <a:r>
              <a:rPr lang="nb-NO" dirty="0"/>
              <a:t>Felles modell, figur</a:t>
            </a:r>
          </a:p>
        </p:txBody>
      </p:sp>
      <p:sp>
        <p:nvSpPr>
          <p:cNvPr id="4" name="Rektangel 3">
            <a:extLst>
              <a:ext uri="{FF2B5EF4-FFF2-40B4-BE49-F238E27FC236}">
                <a16:creationId xmlns:a16="http://schemas.microsoft.com/office/drawing/2014/main" id="{D2D27CD0-FE0D-46FA-83D1-760208431F8E}"/>
              </a:ext>
            </a:extLst>
          </p:cNvPr>
          <p:cNvSpPr/>
          <p:nvPr/>
        </p:nvSpPr>
        <p:spPr>
          <a:xfrm>
            <a:off x="885203" y="1897103"/>
            <a:ext cx="1975383" cy="691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dirty="0">
                <a:solidFill>
                  <a:srgbClr val="FFFFFF"/>
                </a:solidFill>
              </a:rPr>
              <a:t>API-tilbyder (A)</a:t>
            </a:r>
          </a:p>
        </p:txBody>
      </p:sp>
      <p:sp>
        <p:nvSpPr>
          <p:cNvPr id="5" name="Rektangel 4">
            <a:extLst>
              <a:ext uri="{FF2B5EF4-FFF2-40B4-BE49-F238E27FC236}">
                <a16:creationId xmlns:a16="http://schemas.microsoft.com/office/drawing/2014/main" id="{F16CC979-93F8-479B-B723-EF1B0ABD6CC4}"/>
              </a:ext>
            </a:extLst>
          </p:cNvPr>
          <p:cNvSpPr/>
          <p:nvPr/>
        </p:nvSpPr>
        <p:spPr>
          <a:xfrm>
            <a:off x="885203" y="4406733"/>
            <a:ext cx="1975383" cy="691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dirty="0">
                <a:solidFill>
                  <a:srgbClr val="FFFFFF"/>
                </a:solidFill>
              </a:rPr>
              <a:t>API-implementasjon (endepunkt)</a:t>
            </a:r>
          </a:p>
        </p:txBody>
      </p:sp>
      <p:sp>
        <p:nvSpPr>
          <p:cNvPr id="6" name="Rektangel 5">
            <a:extLst>
              <a:ext uri="{FF2B5EF4-FFF2-40B4-BE49-F238E27FC236}">
                <a16:creationId xmlns:a16="http://schemas.microsoft.com/office/drawing/2014/main" id="{514B34AE-FD2A-4519-AD8E-E98C3BACAE80}"/>
              </a:ext>
            </a:extLst>
          </p:cNvPr>
          <p:cNvSpPr/>
          <p:nvPr/>
        </p:nvSpPr>
        <p:spPr>
          <a:xfrm>
            <a:off x="885202" y="5837664"/>
            <a:ext cx="1975383" cy="691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dirty="0">
                <a:solidFill>
                  <a:srgbClr val="FFFFFF"/>
                </a:solidFill>
              </a:rPr>
              <a:t>API-spesifikasjon</a:t>
            </a:r>
          </a:p>
        </p:txBody>
      </p:sp>
      <p:sp>
        <p:nvSpPr>
          <p:cNvPr id="7" name="Rektangel 6">
            <a:extLst>
              <a:ext uri="{FF2B5EF4-FFF2-40B4-BE49-F238E27FC236}">
                <a16:creationId xmlns:a16="http://schemas.microsoft.com/office/drawing/2014/main" id="{3B91CFEA-857B-4A73-80F8-7B1525DFC25A}"/>
              </a:ext>
            </a:extLst>
          </p:cNvPr>
          <p:cNvSpPr/>
          <p:nvPr/>
        </p:nvSpPr>
        <p:spPr>
          <a:xfrm>
            <a:off x="9927752" y="4397497"/>
            <a:ext cx="1975383" cy="691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dirty="0">
                <a:solidFill>
                  <a:srgbClr val="FFFFFF"/>
                </a:solidFill>
              </a:rPr>
              <a:t>Konsument (C)</a:t>
            </a:r>
          </a:p>
        </p:txBody>
      </p:sp>
      <p:sp>
        <p:nvSpPr>
          <p:cNvPr id="8" name="Rektangel 7">
            <a:extLst>
              <a:ext uri="{FF2B5EF4-FFF2-40B4-BE49-F238E27FC236}">
                <a16:creationId xmlns:a16="http://schemas.microsoft.com/office/drawing/2014/main" id="{6BBB658A-6FEA-4BC8-B5E3-298FD918E71F}"/>
              </a:ext>
            </a:extLst>
          </p:cNvPr>
          <p:cNvSpPr/>
          <p:nvPr/>
        </p:nvSpPr>
        <p:spPr>
          <a:xfrm>
            <a:off x="5406476" y="1897103"/>
            <a:ext cx="1975383" cy="691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dirty="0">
                <a:solidFill>
                  <a:srgbClr val="FFFFFF"/>
                </a:solidFill>
              </a:rPr>
              <a:t>Leverandør (L)</a:t>
            </a:r>
          </a:p>
        </p:txBody>
      </p:sp>
      <p:sp>
        <p:nvSpPr>
          <p:cNvPr id="9" name="Rektangel 8">
            <a:extLst>
              <a:ext uri="{FF2B5EF4-FFF2-40B4-BE49-F238E27FC236}">
                <a16:creationId xmlns:a16="http://schemas.microsoft.com/office/drawing/2014/main" id="{8C71C68C-1F6C-428C-9387-328388FC4A9D}"/>
              </a:ext>
            </a:extLst>
          </p:cNvPr>
          <p:cNvSpPr/>
          <p:nvPr/>
        </p:nvSpPr>
        <p:spPr>
          <a:xfrm>
            <a:off x="5406476" y="5276387"/>
            <a:ext cx="1975383" cy="69103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b-NO" sz="1600" dirty="0">
                <a:solidFill>
                  <a:srgbClr val="FFFFFF"/>
                </a:solidFill>
              </a:rPr>
              <a:t>Grovkornet </a:t>
            </a:r>
            <a:r>
              <a:rPr lang="nb-NO" sz="1600" dirty="0" err="1">
                <a:solidFill>
                  <a:srgbClr val="FFFFFF"/>
                </a:solidFill>
              </a:rPr>
              <a:t>tilgangstyring</a:t>
            </a:r>
            <a:endParaRPr lang="nb-NO" sz="1600" dirty="0">
              <a:solidFill>
                <a:srgbClr val="FFFFFF"/>
              </a:solidFill>
            </a:endParaRPr>
          </a:p>
          <a:p>
            <a:pPr algn="ctr"/>
            <a:r>
              <a:rPr lang="nb-NO" sz="1600" dirty="0">
                <a:solidFill>
                  <a:srgbClr val="FFFFFF"/>
                </a:solidFill>
              </a:rPr>
              <a:t>(eies av tilbyder)</a:t>
            </a:r>
          </a:p>
        </p:txBody>
      </p:sp>
      <p:sp>
        <p:nvSpPr>
          <p:cNvPr id="10" name="Rektangel 9">
            <a:extLst>
              <a:ext uri="{FF2B5EF4-FFF2-40B4-BE49-F238E27FC236}">
                <a16:creationId xmlns:a16="http://schemas.microsoft.com/office/drawing/2014/main" id="{5640F10B-585F-42E9-8770-3E0F25016A57}"/>
              </a:ext>
            </a:extLst>
          </p:cNvPr>
          <p:cNvSpPr/>
          <p:nvPr/>
        </p:nvSpPr>
        <p:spPr>
          <a:xfrm>
            <a:off x="5406476" y="3714566"/>
            <a:ext cx="1975383" cy="691035"/>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b-NO" sz="1600" dirty="0">
                <a:solidFill>
                  <a:srgbClr val="FFFFFF"/>
                </a:solidFill>
              </a:rPr>
              <a:t>Delegering</a:t>
            </a:r>
          </a:p>
          <a:p>
            <a:pPr algn="ctr"/>
            <a:r>
              <a:rPr lang="nb-NO" sz="1600" dirty="0">
                <a:solidFill>
                  <a:srgbClr val="FFFFFF"/>
                </a:solidFill>
              </a:rPr>
              <a:t>(eies av konsument)</a:t>
            </a:r>
          </a:p>
        </p:txBody>
      </p:sp>
      <p:cxnSp>
        <p:nvCxnSpPr>
          <p:cNvPr id="11" name="Rett linje 10">
            <a:extLst>
              <a:ext uri="{FF2B5EF4-FFF2-40B4-BE49-F238E27FC236}">
                <a16:creationId xmlns:a16="http://schemas.microsoft.com/office/drawing/2014/main" id="{13D61CED-1337-47E8-8971-574EAC01D25C}"/>
              </a:ext>
            </a:extLst>
          </p:cNvPr>
          <p:cNvCxnSpPr>
            <a:cxnSpLocks/>
            <a:stCxn id="10" idx="3"/>
            <a:endCxn id="7" idx="1"/>
          </p:cNvCxnSpPr>
          <p:nvPr/>
        </p:nvCxnSpPr>
        <p:spPr>
          <a:xfrm>
            <a:off x="7381859" y="4060084"/>
            <a:ext cx="2545893" cy="682931"/>
          </a:xfrm>
          <a:prstGeom prst="line">
            <a:avLst/>
          </a:prstGeom>
        </p:spPr>
        <p:style>
          <a:lnRef idx="3">
            <a:schemeClr val="dk1"/>
          </a:lnRef>
          <a:fillRef idx="0">
            <a:schemeClr val="dk1"/>
          </a:fillRef>
          <a:effectRef idx="2">
            <a:schemeClr val="dk1"/>
          </a:effectRef>
          <a:fontRef idx="minor">
            <a:schemeClr val="tx1"/>
          </a:fontRef>
        </p:style>
      </p:cxnSp>
      <p:cxnSp>
        <p:nvCxnSpPr>
          <p:cNvPr id="12" name="Rett linje 11">
            <a:extLst>
              <a:ext uri="{FF2B5EF4-FFF2-40B4-BE49-F238E27FC236}">
                <a16:creationId xmlns:a16="http://schemas.microsoft.com/office/drawing/2014/main" id="{C714512F-CE78-4293-8544-5799BE9A68B3}"/>
              </a:ext>
            </a:extLst>
          </p:cNvPr>
          <p:cNvCxnSpPr>
            <a:cxnSpLocks/>
            <a:stCxn id="8" idx="2"/>
            <a:endCxn id="10" idx="0"/>
          </p:cNvCxnSpPr>
          <p:nvPr/>
        </p:nvCxnSpPr>
        <p:spPr>
          <a:xfrm>
            <a:off x="6394168" y="2588138"/>
            <a:ext cx="0" cy="1126428"/>
          </a:xfrm>
          <a:prstGeom prst="line">
            <a:avLst/>
          </a:prstGeom>
        </p:spPr>
        <p:style>
          <a:lnRef idx="3">
            <a:schemeClr val="dk1"/>
          </a:lnRef>
          <a:fillRef idx="0">
            <a:schemeClr val="dk1"/>
          </a:fillRef>
          <a:effectRef idx="2">
            <a:schemeClr val="dk1"/>
          </a:effectRef>
          <a:fontRef idx="minor">
            <a:schemeClr val="tx1"/>
          </a:fontRef>
        </p:style>
      </p:cxnSp>
      <p:cxnSp>
        <p:nvCxnSpPr>
          <p:cNvPr id="13" name="Rett linje 12">
            <a:extLst>
              <a:ext uri="{FF2B5EF4-FFF2-40B4-BE49-F238E27FC236}">
                <a16:creationId xmlns:a16="http://schemas.microsoft.com/office/drawing/2014/main" id="{FFED8310-A4B4-4B0B-85D1-1FAAFAA0A130}"/>
              </a:ext>
            </a:extLst>
          </p:cNvPr>
          <p:cNvCxnSpPr>
            <a:cxnSpLocks/>
            <a:stCxn id="10" idx="1"/>
            <a:endCxn id="5" idx="3"/>
          </p:cNvCxnSpPr>
          <p:nvPr/>
        </p:nvCxnSpPr>
        <p:spPr>
          <a:xfrm flipH="1">
            <a:off x="2860586" y="4060084"/>
            <a:ext cx="2545890" cy="692167"/>
          </a:xfrm>
          <a:prstGeom prst="line">
            <a:avLst/>
          </a:prstGeom>
        </p:spPr>
        <p:style>
          <a:lnRef idx="3">
            <a:schemeClr val="dk1"/>
          </a:lnRef>
          <a:fillRef idx="0">
            <a:schemeClr val="dk1"/>
          </a:fillRef>
          <a:effectRef idx="2">
            <a:schemeClr val="dk1"/>
          </a:effectRef>
          <a:fontRef idx="minor">
            <a:schemeClr val="tx1"/>
          </a:fontRef>
        </p:style>
      </p:cxnSp>
      <p:cxnSp>
        <p:nvCxnSpPr>
          <p:cNvPr id="14" name="Rett linje 13">
            <a:extLst>
              <a:ext uri="{FF2B5EF4-FFF2-40B4-BE49-F238E27FC236}">
                <a16:creationId xmlns:a16="http://schemas.microsoft.com/office/drawing/2014/main" id="{A10526DA-3F50-4C70-B21C-5E8AD6AB6CF0}"/>
              </a:ext>
            </a:extLst>
          </p:cNvPr>
          <p:cNvCxnSpPr>
            <a:cxnSpLocks/>
            <a:stCxn id="4" idx="2"/>
            <a:endCxn id="5" idx="0"/>
          </p:cNvCxnSpPr>
          <p:nvPr/>
        </p:nvCxnSpPr>
        <p:spPr>
          <a:xfrm>
            <a:off x="1872895" y="2588138"/>
            <a:ext cx="0" cy="1818595"/>
          </a:xfrm>
          <a:prstGeom prst="line">
            <a:avLst/>
          </a:prstGeom>
        </p:spPr>
        <p:style>
          <a:lnRef idx="3">
            <a:schemeClr val="dk1"/>
          </a:lnRef>
          <a:fillRef idx="0">
            <a:schemeClr val="dk1"/>
          </a:fillRef>
          <a:effectRef idx="2">
            <a:schemeClr val="dk1"/>
          </a:effectRef>
          <a:fontRef idx="minor">
            <a:schemeClr val="tx1"/>
          </a:fontRef>
        </p:style>
      </p:cxnSp>
      <p:cxnSp>
        <p:nvCxnSpPr>
          <p:cNvPr id="15" name="Rett linje 14">
            <a:extLst>
              <a:ext uri="{FF2B5EF4-FFF2-40B4-BE49-F238E27FC236}">
                <a16:creationId xmlns:a16="http://schemas.microsoft.com/office/drawing/2014/main" id="{67BBB7AB-A6E9-472A-A735-AE8EF4C63141}"/>
              </a:ext>
            </a:extLst>
          </p:cNvPr>
          <p:cNvCxnSpPr>
            <a:stCxn id="5" idx="2"/>
            <a:endCxn id="6" idx="0"/>
          </p:cNvCxnSpPr>
          <p:nvPr/>
        </p:nvCxnSpPr>
        <p:spPr>
          <a:xfrm flipH="1">
            <a:off x="1872894" y="5097768"/>
            <a:ext cx="1" cy="739896"/>
          </a:xfrm>
          <a:prstGeom prst="line">
            <a:avLst/>
          </a:prstGeom>
        </p:spPr>
        <p:style>
          <a:lnRef idx="3">
            <a:schemeClr val="dk1"/>
          </a:lnRef>
          <a:fillRef idx="0">
            <a:schemeClr val="dk1"/>
          </a:fillRef>
          <a:effectRef idx="2">
            <a:schemeClr val="dk1"/>
          </a:effectRef>
          <a:fontRef idx="minor">
            <a:schemeClr val="tx1"/>
          </a:fontRef>
        </p:style>
      </p:cxnSp>
      <p:cxnSp>
        <p:nvCxnSpPr>
          <p:cNvPr id="16" name="Rett linje 15">
            <a:extLst>
              <a:ext uri="{FF2B5EF4-FFF2-40B4-BE49-F238E27FC236}">
                <a16:creationId xmlns:a16="http://schemas.microsoft.com/office/drawing/2014/main" id="{D4A79541-9F0F-489D-803F-9739C4FDBE93}"/>
              </a:ext>
            </a:extLst>
          </p:cNvPr>
          <p:cNvCxnSpPr>
            <a:stCxn id="5" idx="3"/>
            <a:endCxn id="9" idx="1"/>
          </p:cNvCxnSpPr>
          <p:nvPr/>
        </p:nvCxnSpPr>
        <p:spPr>
          <a:xfrm>
            <a:off x="2860586" y="4752251"/>
            <a:ext cx="2545890" cy="869654"/>
          </a:xfrm>
          <a:prstGeom prst="line">
            <a:avLst/>
          </a:prstGeom>
        </p:spPr>
        <p:style>
          <a:lnRef idx="3">
            <a:schemeClr val="dk1"/>
          </a:lnRef>
          <a:fillRef idx="0">
            <a:schemeClr val="dk1"/>
          </a:fillRef>
          <a:effectRef idx="2">
            <a:schemeClr val="dk1"/>
          </a:effectRef>
          <a:fontRef idx="minor">
            <a:schemeClr val="tx1"/>
          </a:fontRef>
        </p:style>
      </p:cxnSp>
      <p:cxnSp>
        <p:nvCxnSpPr>
          <p:cNvPr id="17" name="Rett linje 16">
            <a:extLst>
              <a:ext uri="{FF2B5EF4-FFF2-40B4-BE49-F238E27FC236}">
                <a16:creationId xmlns:a16="http://schemas.microsoft.com/office/drawing/2014/main" id="{C357D5E5-82AE-4ACE-86FF-693D3FE2D311}"/>
              </a:ext>
            </a:extLst>
          </p:cNvPr>
          <p:cNvCxnSpPr>
            <a:stCxn id="9" idx="3"/>
            <a:endCxn id="7" idx="1"/>
          </p:cNvCxnSpPr>
          <p:nvPr/>
        </p:nvCxnSpPr>
        <p:spPr>
          <a:xfrm flipV="1">
            <a:off x="7381859" y="4743015"/>
            <a:ext cx="2545893" cy="878890"/>
          </a:xfrm>
          <a:prstGeom prst="line">
            <a:avLst/>
          </a:prstGeom>
        </p:spPr>
        <p:style>
          <a:lnRef idx="3">
            <a:schemeClr val="dk1"/>
          </a:lnRef>
          <a:fillRef idx="0">
            <a:schemeClr val="dk1"/>
          </a:fillRef>
          <a:effectRef idx="2">
            <a:schemeClr val="dk1"/>
          </a:effectRef>
          <a:fontRef idx="minor">
            <a:schemeClr val="tx1"/>
          </a:fontRef>
        </p:style>
      </p:cxnSp>
      <p:sp>
        <p:nvSpPr>
          <p:cNvPr id="18" name="TekstSylinder 17">
            <a:extLst>
              <a:ext uri="{FF2B5EF4-FFF2-40B4-BE49-F238E27FC236}">
                <a16:creationId xmlns:a16="http://schemas.microsoft.com/office/drawing/2014/main" id="{C5F18185-1085-47A4-B169-5E493159FD69}"/>
              </a:ext>
            </a:extLst>
          </p:cNvPr>
          <p:cNvSpPr txBox="1"/>
          <p:nvPr/>
        </p:nvSpPr>
        <p:spPr>
          <a:xfrm>
            <a:off x="1346663" y="3244334"/>
            <a:ext cx="671979" cy="369332"/>
          </a:xfrm>
          <a:prstGeom prst="rect">
            <a:avLst/>
          </a:prstGeom>
          <a:noFill/>
        </p:spPr>
        <p:txBody>
          <a:bodyPr wrap="none" rtlCol="0">
            <a:spAutoFit/>
          </a:bodyPr>
          <a:lstStyle/>
          <a:p>
            <a:r>
              <a:rPr lang="nb-NO" dirty="0"/>
              <a:t>tilbyr</a:t>
            </a:r>
          </a:p>
        </p:txBody>
      </p:sp>
      <p:sp>
        <p:nvSpPr>
          <p:cNvPr id="19" name="TekstSylinder 18">
            <a:extLst>
              <a:ext uri="{FF2B5EF4-FFF2-40B4-BE49-F238E27FC236}">
                <a16:creationId xmlns:a16="http://schemas.microsoft.com/office/drawing/2014/main" id="{270C22CC-1925-4F19-9A67-1BFE3271A4F1}"/>
              </a:ext>
            </a:extLst>
          </p:cNvPr>
          <p:cNvSpPr txBox="1"/>
          <p:nvPr/>
        </p:nvSpPr>
        <p:spPr>
          <a:xfrm>
            <a:off x="1100166" y="5291385"/>
            <a:ext cx="1364476" cy="369332"/>
          </a:xfrm>
          <a:prstGeom prst="rect">
            <a:avLst/>
          </a:prstGeom>
          <a:noFill/>
        </p:spPr>
        <p:txBody>
          <a:bodyPr wrap="none" rtlCol="0">
            <a:spAutoFit/>
          </a:bodyPr>
          <a:lstStyle/>
          <a:p>
            <a:r>
              <a:rPr lang="nb-NO" dirty="0"/>
              <a:t>I henhold til</a:t>
            </a:r>
          </a:p>
        </p:txBody>
      </p:sp>
      <p:sp>
        <p:nvSpPr>
          <p:cNvPr id="20" name="TekstSylinder 19">
            <a:extLst>
              <a:ext uri="{FF2B5EF4-FFF2-40B4-BE49-F238E27FC236}">
                <a16:creationId xmlns:a16="http://schemas.microsoft.com/office/drawing/2014/main" id="{A163E57A-FAA7-431F-A42F-C6F8ABD3DF02}"/>
              </a:ext>
            </a:extLst>
          </p:cNvPr>
          <p:cNvSpPr txBox="1"/>
          <p:nvPr/>
        </p:nvSpPr>
        <p:spPr>
          <a:xfrm>
            <a:off x="6453448" y="2998584"/>
            <a:ext cx="1274708" cy="369332"/>
          </a:xfrm>
          <a:prstGeom prst="rect">
            <a:avLst/>
          </a:prstGeom>
          <a:noFill/>
        </p:spPr>
        <p:txBody>
          <a:bodyPr wrap="none" rtlCol="0">
            <a:spAutoFit/>
          </a:bodyPr>
          <a:lstStyle/>
          <a:p>
            <a:r>
              <a:rPr lang="nb-NO" dirty="0"/>
              <a:t>Får tilgang</a:t>
            </a:r>
          </a:p>
        </p:txBody>
      </p:sp>
      <p:sp>
        <p:nvSpPr>
          <p:cNvPr id="21" name="TekstSylinder 20">
            <a:extLst>
              <a:ext uri="{FF2B5EF4-FFF2-40B4-BE49-F238E27FC236}">
                <a16:creationId xmlns:a16="http://schemas.microsoft.com/office/drawing/2014/main" id="{2F1AAE18-B0BC-41BD-8BC7-D86F7AD6986E}"/>
              </a:ext>
            </a:extLst>
          </p:cNvPr>
          <p:cNvSpPr txBox="1"/>
          <p:nvPr/>
        </p:nvSpPr>
        <p:spPr>
          <a:xfrm>
            <a:off x="7952366" y="4032218"/>
            <a:ext cx="1236236" cy="369332"/>
          </a:xfrm>
          <a:prstGeom prst="rect">
            <a:avLst/>
          </a:prstGeom>
          <a:noFill/>
        </p:spPr>
        <p:txBody>
          <a:bodyPr wrap="none" rtlCol="0">
            <a:spAutoFit/>
          </a:bodyPr>
          <a:lstStyle/>
          <a:p>
            <a:r>
              <a:rPr lang="nb-NO" dirty="0"/>
              <a:t>Gir tilgang</a:t>
            </a:r>
          </a:p>
        </p:txBody>
      </p:sp>
    </p:spTree>
    <p:extLst>
      <p:ext uri="{BB962C8B-B14F-4D97-AF65-F5344CB8AC3E}">
        <p14:creationId xmlns:p14="http://schemas.microsoft.com/office/powerpoint/2010/main" val="116197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090D81D8-1823-43A3-AE19-E8B524165ACA}"/>
              </a:ext>
            </a:extLst>
          </p:cNvPr>
          <p:cNvSpPr>
            <a:spLocks noGrp="1"/>
          </p:cNvSpPr>
          <p:nvPr>
            <p:ph idx="1"/>
          </p:nvPr>
        </p:nvSpPr>
        <p:spPr/>
        <p:txBody>
          <a:bodyPr>
            <a:normAutofit fontScale="92500"/>
          </a:bodyPr>
          <a:lstStyle/>
          <a:p>
            <a:pPr lvl="0"/>
            <a:r>
              <a:rPr lang="nb-NO" dirty="0"/>
              <a:t>Administrasjon av tilganger (C, A, S) må gjøres av API-tilbyder «A» (det er de som er databehandler og ansvarlig for styring av tilgang)</a:t>
            </a:r>
          </a:p>
          <a:p>
            <a:pPr lvl="0"/>
            <a:r>
              <a:rPr lang="nb-NO" dirty="0"/>
              <a:t>Delegering av tilgang til en leverandør (C, A, S, L) må gjøres av konsumenten «C». Dette innebærer overføring av myndighet fra C til L, mens det fortsatt er C som sitter med ansvaret.</a:t>
            </a:r>
          </a:p>
          <a:p>
            <a:pPr lvl="0"/>
            <a:r>
              <a:rPr lang="nb-NO" dirty="0"/>
              <a:t>Token som utstedes fra ID-porten må omfatte både tilgang til </a:t>
            </a:r>
            <a:r>
              <a:rPr lang="nb-NO" dirty="0" err="1"/>
              <a:t>scope</a:t>
            </a:r>
            <a:r>
              <a:rPr lang="nb-NO" dirty="0"/>
              <a:t> og delegering til leverandør som validerte </a:t>
            </a:r>
            <a:r>
              <a:rPr lang="nb-NO" dirty="0" err="1"/>
              <a:t>claims</a:t>
            </a:r>
            <a:r>
              <a:rPr lang="nb-NO"/>
              <a:t>, signert av ID-porten.</a:t>
            </a:r>
            <a:endParaRPr lang="nb-NO" dirty="0"/>
          </a:p>
          <a:p>
            <a:pPr lvl="0"/>
            <a:r>
              <a:rPr lang="nb-NO" dirty="0"/>
              <a:t>For at dette skal kunne skalere må begge disse (tilganger og delegering) kunne administreres gjennom et API</a:t>
            </a:r>
          </a:p>
          <a:p>
            <a:pPr lvl="0"/>
            <a:r>
              <a:rPr lang="nb-NO" dirty="0"/>
              <a:t>Det er forventet at konsumenter som ønsker å delegere tilgang til en leverandør har ikke infrastruktur eller kompetanse til å kunne kalle et API, det må derfor også finnes et brukergrensesnitt. Et slikt brukergrensesnitt må la en person som opererer på vegne av konsument kunne delegere myndighet til en leverandør for å la leverandøren kallet en tjeneste tilbudt av en </a:t>
            </a:r>
            <a:r>
              <a:rPr lang="nb-NO" dirty="0" err="1"/>
              <a:t>api</a:t>
            </a:r>
            <a:r>
              <a:rPr lang="nb-NO" dirty="0"/>
              <a:t>-tilbyder med et gitt </a:t>
            </a:r>
            <a:r>
              <a:rPr lang="nb-NO" dirty="0" err="1"/>
              <a:t>scope</a:t>
            </a:r>
            <a:r>
              <a:rPr lang="nb-NO" dirty="0"/>
              <a:t>. Det virker naturlig at </a:t>
            </a:r>
            <a:r>
              <a:rPr lang="nb-NO" dirty="0" err="1"/>
              <a:t>Altinn</a:t>
            </a:r>
            <a:r>
              <a:rPr lang="nb-NO" dirty="0"/>
              <a:t> brukes til å realisere et slikt brukergrensesnitt.</a:t>
            </a:r>
          </a:p>
          <a:p>
            <a:endParaRPr lang="nb-NO" dirty="0"/>
          </a:p>
        </p:txBody>
      </p:sp>
      <p:sp>
        <p:nvSpPr>
          <p:cNvPr id="2" name="Tittel 1">
            <a:extLst>
              <a:ext uri="{FF2B5EF4-FFF2-40B4-BE49-F238E27FC236}">
                <a16:creationId xmlns:a16="http://schemas.microsoft.com/office/drawing/2014/main" id="{F4159BD0-B3E8-4FFB-9602-E8B0E9DDF4C0}"/>
              </a:ext>
            </a:extLst>
          </p:cNvPr>
          <p:cNvSpPr>
            <a:spLocks noGrp="1"/>
          </p:cNvSpPr>
          <p:nvPr>
            <p:ph type="title"/>
          </p:nvPr>
        </p:nvSpPr>
        <p:spPr/>
        <p:txBody>
          <a:bodyPr/>
          <a:lstStyle/>
          <a:p>
            <a:r>
              <a:rPr lang="nb-NO" dirty="0"/>
              <a:t>Basert på modellen er det konsensus om</a:t>
            </a:r>
          </a:p>
        </p:txBody>
      </p:sp>
    </p:spTree>
    <p:extLst>
      <p:ext uri="{BB962C8B-B14F-4D97-AF65-F5344CB8AC3E}">
        <p14:creationId xmlns:p14="http://schemas.microsoft.com/office/powerpoint/2010/main" val="12914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C8DAF447-4065-4EAC-9899-1464EB23C293}"/>
              </a:ext>
            </a:extLst>
          </p:cNvPr>
          <p:cNvSpPr>
            <a:spLocks noGrp="1"/>
          </p:cNvSpPr>
          <p:nvPr>
            <p:ph idx="1"/>
          </p:nvPr>
        </p:nvSpPr>
        <p:spPr>
          <a:xfrm>
            <a:off x="658813" y="2140580"/>
            <a:ext cx="10874375" cy="3708400"/>
          </a:xfrm>
        </p:spPr>
        <p:txBody>
          <a:bodyPr>
            <a:normAutofit/>
          </a:bodyPr>
          <a:lstStyle/>
          <a:p>
            <a:r>
              <a:rPr lang="nb-NO" dirty="0"/>
              <a:t>Hvordan skal </a:t>
            </a:r>
            <a:r>
              <a:rPr lang="nb-NO" dirty="0" err="1"/>
              <a:t>tupelet</a:t>
            </a:r>
            <a:r>
              <a:rPr lang="nb-NO" dirty="0"/>
              <a:t> (C, A, S, L) kodes ned i et token? </a:t>
            </a:r>
          </a:p>
          <a:p>
            <a:pPr lvl="1"/>
            <a:r>
              <a:rPr lang="nb-NO" dirty="0"/>
              <a:t>Spesifikt: skal «</a:t>
            </a:r>
            <a:r>
              <a:rPr lang="nb-NO" dirty="0" err="1"/>
              <a:t>scope</a:t>
            </a:r>
            <a:r>
              <a:rPr lang="nb-NO" dirty="0"/>
              <a:t>» standardiseres på tvers av tilbydere («</a:t>
            </a:r>
            <a:r>
              <a:rPr lang="nb-NO" dirty="0" err="1"/>
              <a:t>audience</a:t>
            </a:r>
            <a:r>
              <a:rPr lang="nb-NO" dirty="0"/>
              <a:t>»), eller skal </a:t>
            </a:r>
            <a:r>
              <a:rPr lang="nb-NO" dirty="0" err="1"/>
              <a:t>scope</a:t>
            </a:r>
            <a:r>
              <a:rPr lang="nb-NO" dirty="0"/>
              <a:t> kodes på en måte som gjør at hvert </a:t>
            </a:r>
            <a:r>
              <a:rPr lang="nb-NO" dirty="0" err="1"/>
              <a:t>scope</a:t>
            </a:r>
            <a:r>
              <a:rPr lang="nb-NO" dirty="0"/>
              <a:t> kun er gyldig for en gitt tilbyder (altså at selv om flere banker tilbyr API som er funksjonelt like har de separate definisjoner av </a:t>
            </a:r>
            <a:r>
              <a:rPr lang="nb-NO" dirty="0" err="1"/>
              <a:t>scope</a:t>
            </a:r>
            <a:r>
              <a:rPr lang="nb-NO" dirty="0"/>
              <a:t>)</a:t>
            </a:r>
          </a:p>
          <a:p>
            <a:r>
              <a:rPr lang="nb-NO" dirty="0"/>
              <a:t>Skal enkelte leverandører få lov å selv administrere hvilke konsumenter de kan opptre på vegne av?</a:t>
            </a:r>
          </a:p>
          <a:p>
            <a:r>
              <a:rPr lang="nb-NO" dirty="0"/>
              <a:t>Hvordan håndtere sertifikater og nøkler i sikkerhetsnivå 2 og 3? Skal referansearkitekturen i det hele tatt si noe om dette, eller vil dette brukes så sjelden at det må løses spesifikt for hvert enkelt tilfelle?</a:t>
            </a:r>
          </a:p>
        </p:txBody>
      </p:sp>
      <p:sp>
        <p:nvSpPr>
          <p:cNvPr id="3" name="Tittel 2">
            <a:extLst>
              <a:ext uri="{FF2B5EF4-FFF2-40B4-BE49-F238E27FC236}">
                <a16:creationId xmlns:a16="http://schemas.microsoft.com/office/drawing/2014/main" id="{B02AC52D-ED57-40F4-9B56-A831EA6EFDB9}"/>
              </a:ext>
            </a:extLst>
          </p:cNvPr>
          <p:cNvSpPr>
            <a:spLocks noGrp="1"/>
          </p:cNvSpPr>
          <p:nvPr>
            <p:ph type="title"/>
          </p:nvPr>
        </p:nvSpPr>
        <p:spPr/>
        <p:txBody>
          <a:bodyPr/>
          <a:lstStyle/>
          <a:p>
            <a:r>
              <a:rPr lang="nb-NO" dirty="0"/>
              <a:t>Uavklarte punkter</a:t>
            </a:r>
          </a:p>
        </p:txBody>
      </p:sp>
    </p:spTree>
    <p:extLst>
      <p:ext uri="{BB962C8B-B14F-4D97-AF65-F5344CB8AC3E}">
        <p14:creationId xmlns:p14="http://schemas.microsoft.com/office/powerpoint/2010/main" val="153573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CF1D6920-51BC-4AE1-9CE4-EB2D316BD383}"/>
              </a:ext>
            </a:extLst>
          </p:cNvPr>
          <p:cNvSpPr>
            <a:spLocks noGrp="1"/>
          </p:cNvSpPr>
          <p:nvPr>
            <p:ph idx="1"/>
          </p:nvPr>
        </p:nvSpPr>
        <p:spPr/>
        <p:txBody>
          <a:bodyPr>
            <a:normAutofit/>
          </a:bodyPr>
          <a:lstStyle/>
          <a:p>
            <a:pPr lvl="0"/>
            <a:r>
              <a:rPr lang="nb-NO" sz="1800" kern="1200" dirty="0">
                <a:solidFill>
                  <a:schemeClr val="tx1"/>
                </a:solidFill>
                <a:effectLst/>
                <a:latin typeface="+mn-lt"/>
                <a:ea typeface="+mn-ea"/>
                <a:cs typeface="+mn-cs"/>
              </a:rPr>
              <a:t>En arkitektur basert på etablerte standarder og som virker på tvers av </a:t>
            </a:r>
            <a:r>
              <a:rPr lang="nb-NO" sz="1800" kern="1200" dirty="0" err="1">
                <a:solidFill>
                  <a:schemeClr val="tx1"/>
                </a:solidFill>
                <a:effectLst/>
                <a:latin typeface="+mn-lt"/>
                <a:ea typeface="+mn-ea"/>
                <a:cs typeface="+mn-cs"/>
              </a:rPr>
              <a:t>proxy</a:t>
            </a:r>
            <a:r>
              <a:rPr lang="nb-NO" sz="1800" kern="1200" dirty="0">
                <a:solidFill>
                  <a:schemeClr val="tx1"/>
                </a:solidFill>
                <a:effectLst/>
                <a:latin typeface="+mn-lt"/>
                <a:ea typeface="+mn-ea"/>
                <a:cs typeface="+mn-cs"/>
              </a:rPr>
              <a:t>-løsninger og som lar seg integrere med </a:t>
            </a:r>
            <a:r>
              <a:rPr lang="nb-NO" sz="1800" kern="1200" dirty="0" err="1">
                <a:solidFill>
                  <a:schemeClr val="tx1"/>
                </a:solidFill>
                <a:effectLst/>
                <a:latin typeface="+mn-lt"/>
                <a:ea typeface="+mn-ea"/>
                <a:cs typeface="+mn-cs"/>
              </a:rPr>
              <a:t>tokenbaserte</a:t>
            </a:r>
            <a:r>
              <a:rPr lang="nb-NO" sz="1800" kern="1200" dirty="0">
                <a:solidFill>
                  <a:schemeClr val="tx1"/>
                </a:solidFill>
                <a:effectLst/>
                <a:latin typeface="+mn-lt"/>
                <a:ea typeface="+mn-ea"/>
                <a:cs typeface="+mn-cs"/>
              </a:rPr>
              <a:t> løsninger man sannsynligvis ønsker å bruke internt uansett.</a:t>
            </a:r>
          </a:p>
          <a:p>
            <a:pPr lvl="0"/>
            <a:r>
              <a:rPr lang="nb-NO" sz="1800" kern="1200" dirty="0">
                <a:solidFill>
                  <a:schemeClr val="tx1"/>
                </a:solidFill>
                <a:effectLst/>
                <a:latin typeface="+mn-lt"/>
                <a:ea typeface="+mn-ea"/>
                <a:cs typeface="+mn-cs"/>
              </a:rPr>
              <a:t>Delegering av autentisering til en sentral komponent som både gir enklere integrering og fleksibilitet til å utvide med nye autentiseringsmekanismer eller andre sikkerhetsmekanismer senere.</a:t>
            </a:r>
          </a:p>
          <a:p>
            <a:pPr lvl="0"/>
            <a:r>
              <a:rPr lang="nb-NO" sz="1800" kern="1200" dirty="0">
                <a:solidFill>
                  <a:schemeClr val="tx1"/>
                </a:solidFill>
                <a:effectLst/>
                <a:latin typeface="+mn-lt"/>
                <a:ea typeface="+mn-ea"/>
                <a:cs typeface="+mn-cs"/>
              </a:rPr>
              <a:t>En sentralisert modell for delegering av myndighet. Denne modellen innebærer en definert kjede av tillit mellom konsument, leverandør og </a:t>
            </a:r>
            <a:r>
              <a:rPr lang="nb-NO" sz="1800" kern="1200" dirty="0" err="1">
                <a:solidFill>
                  <a:schemeClr val="tx1"/>
                </a:solidFill>
                <a:effectLst/>
                <a:latin typeface="+mn-lt"/>
                <a:ea typeface="+mn-ea"/>
                <a:cs typeface="+mn-cs"/>
              </a:rPr>
              <a:t>api</a:t>
            </a:r>
            <a:r>
              <a:rPr lang="nb-NO" sz="1800" kern="1200" dirty="0">
                <a:solidFill>
                  <a:schemeClr val="tx1"/>
                </a:solidFill>
                <a:effectLst/>
                <a:latin typeface="+mn-lt"/>
                <a:ea typeface="+mn-ea"/>
                <a:cs typeface="+mn-cs"/>
              </a:rPr>
              <a:t>-tilbyder.</a:t>
            </a:r>
          </a:p>
          <a:p>
            <a:pPr lvl="0"/>
            <a:r>
              <a:rPr lang="nb-NO" sz="1800" kern="1200" dirty="0">
                <a:solidFill>
                  <a:schemeClr val="tx1"/>
                </a:solidFill>
                <a:effectLst/>
                <a:latin typeface="+mn-lt"/>
                <a:ea typeface="+mn-ea"/>
                <a:cs typeface="+mn-cs"/>
              </a:rPr>
              <a:t>Isolere bruk av virksomhetssertifikater mest mulig og heller bruke tokens med begrenset gyldighet, dette øker sikkerheten rundt disse sertifikatene betraktelig</a:t>
            </a:r>
          </a:p>
        </p:txBody>
      </p:sp>
      <p:sp>
        <p:nvSpPr>
          <p:cNvPr id="3" name="Tittel 2">
            <a:extLst>
              <a:ext uri="{FF2B5EF4-FFF2-40B4-BE49-F238E27FC236}">
                <a16:creationId xmlns:a16="http://schemas.microsoft.com/office/drawing/2014/main" id="{585EF697-3F23-42EC-AABC-F319A841A44F}"/>
              </a:ext>
            </a:extLst>
          </p:cNvPr>
          <p:cNvSpPr>
            <a:spLocks noGrp="1"/>
          </p:cNvSpPr>
          <p:nvPr>
            <p:ph type="title"/>
          </p:nvPr>
        </p:nvSpPr>
        <p:spPr/>
        <p:txBody>
          <a:bodyPr/>
          <a:lstStyle/>
          <a:p>
            <a:pPr lvl="0"/>
            <a:r>
              <a:rPr lang="nb-NO" dirty="0"/>
              <a:t>Fordeler</a:t>
            </a:r>
          </a:p>
        </p:txBody>
      </p:sp>
    </p:spTree>
    <p:extLst>
      <p:ext uri="{BB962C8B-B14F-4D97-AF65-F5344CB8AC3E}">
        <p14:creationId xmlns:p14="http://schemas.microsoft.com/office/powerpoint/2010/main" val="3848151372"/>
      </p:ext>
    </p:extLst>
  </p:cSld>
  <p:clrMapOvr>
    <a:masterClrMapping/>
  </p:clrMapOvr>
</p:sld>
</file>

<file path=ppt/theme/theme1.xml><?xml version="1.0" encoding="utf-8"?>
<a:theme xmlns:a="http://schemas.openxmlformats.org/drawingml/2006/main" name="Acando">
  <a:themeElements>
    <a:clrScheme name="Acando - White">
      <a:dk1>
        <a:srgbClr val="262626"/>
      </a:dk1>
      <a:lt1>
        <a:srgbClr val="F2F2F2"/>
      </a:lt1>
      <a:dk2>
        <a:srgbClr val="FFFFFF"/>
      </a:dk2>
      <a:lt2>
        <a:srgbClr val="595959"/>
      </a:lt2>
      <a:accent1>
        <a:srgbClr val="FF4D05"/>
      </a:accent1>
      <a:accent2>
        <a:srgbClr val="0B1AD8"/>
      </a:accent2>
      <a:accent3>
        <a:srgbClr val="66009C"/>
      </a:accent3>
      <a:accent4>
        <a:srgbClr val="B057FF"/>
      </a:accent4>
      <a:accent5>
        <a:srgbClr val="00C2FF"/>
      </a:accent5>
      <a:accent6>
        <a:srgbClr val="474F73"/>
      </a:accent6>
      <a:hlink>
        <a:srgbClr val="262626"/>
      </a:hlink>
      <a:folHlink>
        <a:srgbClr val="262626"/>
      </a:folHlink>
    </a:clrScheme>
    <a:fontScheme name="Acan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cando Presentation Template - Light gray" id="{C550B352-F655-44F1-BBD9-624E4EC200C1}" vid="{244D2A74-D8A1-4100-9220-6AA93F71D7A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82EA0167824BB14C88756D4E410C93F1" ma:contentTypeVersion="2" ma:contentTypeDescription="Opprett et nytt dokument." ma:contentTypeScope="" ma:versionID="bb696760c793c5e5723608fddbb709dd">
  <xsd:schema xmlns:xsd="http://www.w3.org/2001/XMLSchema" xmlns:xs="http://www.w3.org/2001/XMLSchema" xmlns:p="http://schemas.microsoft.com/office/2006/metadata/properties" xmlns:ns2="b03469a3-7770-4d73-8ef4-187a29634fac" targetNamespace="http://schemas.microsoft.com/office/2006/metadata/properties" ma:root="true" ma:fieldsID="1bff6ab646198e66da33d7a7043006eb" ns2:_="">
    <xsd:import namespace="b03469a3-7770-4d73-8ef4-187a29634f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3469a3-7770-4d73-8ef4-187a29634f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D63EEC-D5BA-4027-B49D-C486B865720D}">
  <ds:schemaRefs>
    <ds:schemaRef ds:uri="b03469a3-7770-4d73-8ef4-187a29634fac"/>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64F0A28-004E-4529-A0DE-913C112F7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3469a3-7770-4d73-8ef4-187a29634f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6D6333-38A8-479B-BED7-783056CE80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Acando Presentation Template - Light gray</Template>
  <TotalTime>120</TotalTime>
  <Words>1242</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Brukte skrifter</vt:lpstr>
      </vt:variant>
      <vt:variant>
        <vt:i4>1</vt:i4>
      </vt:variant>
      <vt:variant>
        <vt:lpstr>Tema</vt:lpstr>
      </vt:variant>
      <vt:variant>
        <vt:i4>1</vt:i4>
      </vt:variant>
      <vt:variant>
        <vt:lpstr>Lysbildetitler</vt:lpstr>
      </vt:variant>
      <vt:variant>
        <vt:i4>10</vt:i4>
      </vt:variant>
    </vt:vector>
  </HeadingPairs>
  <TitlesOfParts>
    <vt:vector size="12" baseType="lpstr">
      <vt:lpstr>Arial</vt:lpstr>
      <vt:lpstr>Acando</vt:lpstr>
      <vt:lpstr>E-oppslag autorisering delegering</vt:lpstr>
      <vt:lpstr>Forutsetninger, «eOppslag»</vt:lpstr>
      <vt:lpstr>Direkte konsekvenser av disse forutsetningen</vt:lpstr>
      <vt:lpstr>Vi har konsensus om følgende</vt:lpstr>
      <vt:lpstr>Felles modell</vt:lpstr>
      <vt:lpstr>Felles modell, figur</vt:lpstr>
      <vt:lpstr>Basert på modellen er det konsensus om</vt:lpstr>
      <vt:lpstr>Uavklarte punkter</vt:lpstr>
      <vt:lpstr>Fordeler</vt:lpstr>
      <vt:lpstr>Ulemper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eOppslag autorisering og delegering status</dc:title>
  <dc:creator>Rolf Rander Næss</dc:creator>
  <cp:lastModifiedBy>Rolf Rander Næss</cp:lastModifiedBy>
  <cp:revision>6</cp:revision>
  <dcterms:created xsi:type="dcterms:W3CDTF">2018-08-13T16:30:40Z</dcterms:created>
  <dcterms:modified xsi:type="dcterms:W3CDTF">2018-08-15T08:24:24Z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0x01010082EA0167824BB14C88756D4E410C93F1</vt:lpwstr>
  </property>
</Properties>
</file>