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5" r:id="rId3"/>
    <p:sldId id="274" r:id="rId4"/>
    <p:sldId id="276" r:id="rId5"/>
    <p:sldId id="278" r:id="rId6"/>
    <p:sldId id="277" r:id="rId7"/>
    <p:sldId id="272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4" autoAdjust="0"/>
    <p:restoredTop sz="93957" autoAdjust="0"/>
  </p:normalViewPr>
  <p:slideViewPr>
    <p:cSldViewPr snapToGrid="0">
      <p:cViewPr>
        <p:scale>
          <a:sx n="48" d="100"/>
          <a:sy n="48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8F5E5-B96F-4CC4-896E-DD7F619F458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06234-E91A-4220-A73F-FE3679E6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6234-E91A-4220-A73F-FE3679E6F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6234-E91A-4220-A73F-FE3679E6F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6234-E91A-4220-A73F-FE3679E6F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06234-E91A-4220-A73F-FE3679E6F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B635-0F0B-42BF-8DBE-4F3E57D1B3D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7CA6-5FAF-4497-A0DA-02E870E4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42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6 птички от първото дърво отлетели на някъде. После половината от птичките на второто дърво прелетели на първото. 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15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прелетели на второто дърво и се оказало, че на второто дърво вече има два пъти повече 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383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24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гората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общо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smtClean="0">
                <a:latin typeface="Segoe Print" panose="02000600000000000000" pitchFamily="2" charset="0"/>
                <a:ea typeface="Calibri" panose="020F0502020204030204" pitchFamily="34" charset="0"/>
              </a:rPr>
              <a:t>192</a:t>
            </a:r>
            <a:r>
              <a:rPr lang="en-US" sz="280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Първо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две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ни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части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Оставил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едната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тях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за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себе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а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другата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равно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между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След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това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направил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същото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с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момента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Накрая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така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постъпил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Когато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всичко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приключило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видели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равен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брой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Колко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е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en-US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bg-BG" sz="2800" b="1" dirty="0">
              <a:latin typeface="Segoe Print" panose="020006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FFAFE"/>
              </a:clrFrom>
              <a:clrTo>
                <a:srgbClr val="EF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7" t="76508"/>
          <a:stretch/>
        </p:blipFill>
        <p:spPr>
          <a:xfrm>
            <a:off x="2377209" y="4245429"/>
            <a:ext cx="981479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54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12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дърво отлетели на някъде. После половината от птичките на второто дърво прелетели на първото. 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10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прелетели на второто дърво и се оказало, че на второто дърво вече има два пъти повече 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64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12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дърво отлетели на някъде. После половината от птичките на второто дърво прелетели на първото. 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20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прелетели на второто дърво и се оказало, че на второто дърво вече има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три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пъти повече 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34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6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дърво отлетели на някъде. После половината от птичките на второто дърво прелетели на първото. 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11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първото прелетели на второто дърво и се оказало, че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вече има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три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пъти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по-малко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40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8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отлетели на някъде. После половината от птичките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прелетели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второто.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12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прелетели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и се оказало, че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вече има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три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пъти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по-малко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 две дървета са кацнали общо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38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В един момент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отлетели на някъде. После половината от птичките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прелетели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второто.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Накрая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9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 от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прелетели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първото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и се оказало, че на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дърво вече има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два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пъти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по-малко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птички. 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Колко птички е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на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второто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дърво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ru-RU" sz="2800" b="1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началото</a:t>
            </a:r>
            <a:r>
              <a:rPr lang="ru-RU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ru-RU" sz="2800" b="1" dirty="0">
              <a:latin typeface="Segoe Print" panose="020006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42" y="4114799"/>
            <a:ext cx="3994315" cy="28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383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24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Сашо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гората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общо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384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Първо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</a:t>
            </a:r>
            <a:r>
              <a:rPr lang="bg-BG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ашо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две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ни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части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Оставил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едната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тях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за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себе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а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другата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равно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между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След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това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направил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същото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с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момента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Накрая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така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постъпил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Когато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всичко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приключило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видели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равен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брой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Колко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е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Сашо</a:t>
            </a:r>
            <a:r>
              <a:rPr lang="en-US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bg-BG" sz="2800" b="1" dirty="0">
              <a:latin typeface="Segoe Print" panose="020006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FFAFE"/>
              </a:clrFrom>
              <a:clrTo>
                <a:srgbClr val="EF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7" t="76508"/>
          <a:stretch/>
        </p:blipFill>
        <p:spPr>
          <a:xfrm>
            <a:off x="2377209" y="4245429"/>
            <a:ext cx="981479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383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24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Сашо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гората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общо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192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Първо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</a:t>
            </a:r>
            <a:r>
              <a:rPr lang="bg-BG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ашо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две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ни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части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Оставил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едната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тях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за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себе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а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другата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равно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между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След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това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Боби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направил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същото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с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момента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Накрая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така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постъпил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Иво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Когато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всичко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приключило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видели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равен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брой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Колко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е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Сашо</a:t>
            </a:r>
            <a:r>
              <a:rPr lang="en-US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bg-BG" sz="2800" b="1" dirty="0">
              <a:latin typeface="Segoe Print" panose="020006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FFAFE"/>
              </a:clrFrom>
              <a:clrTo>
                <a:srgbClr val="EF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7" t="76508"/>
          <a:stretch/>
        </p:blipFill>
        <p:spPr>
          <a:xfrm>
            <a:off x="2377209" y="4245429"/>
            <a:ext cx="981479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>
            <a:hlinkClick r:id="" action="ppaction://noaction"/>
          </p:cNvPr>
          <p:cNvSpPr/>
          <p:nvPr/>
        </p:nvSpPr>
        <p:spPr>
          <a:xfrm>
            <a:off x="-1145642" y="6071177"/>
            <a:ext cx="3040597" cy="875036"/>
          </a:xfrm>
          <a:custGeom>
            <a:avLst/>
            <a:gdLst>
              <a:gd name="connsiteX0" fmla="*/ 0 w 890337"/>
              <a:gd name="connsiteY0" fmla="*/ 0 h 802847"/>
              <a:gd name="connsiteX1" fmla="*/ 890337 w 890337"/>
              <a:gd name="connsiteY1" fmla="*/ 0 h 802847"/>
              <a:gd name="connsiteX2" fmla="*/ 890337 w 890337"/>
              <a:gd name="connsiteY2" fmla="*/ 802847 h 802847"/>
              <a:gd name="connsiteX3" fmla="*/ 0 w 890337"/>
              <a:gd name="connsiteY3" fmla="*/ 802847 h 802847"/>
              <a:gd name="connsiteX4" fmla="*/ 0 w 890337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0 w 1058780"/>
              <a:gd name="connsiteY0" fmla="*/ 0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0 w 1058780"/>
              <a:gd name="connsiteY4" fmla="*/ 0 h 802847"/>
              <a:gd name="connsiteX0" fmla="*/ 216569 w 1058780"/>
              <a:gd name="connsiteY0" fmla="*/ 72189 h 802847"/>
              <a:gd name="connsiteX1" fmla="*/ 1058780 w 1058780"/>
              <a:gd name="connsiteY1" fmla="*/ 0 h 802847"/>
              <a:gd name="connsiteX2" fmla="*/ 890337 w 1058780"/>
              <a:gd name="connsiteY2" fmla="*/ 802847 h 802847"/>
              <a:gd name="connsiteX3" fmla="*/ 0 w 1058780"/>
              <a:gd name="connsiteY3" fmla="*/ 802847 h 802847"/>
              <a:gd name="connsiteX4" fmla="*/ 216569 w 1058780"/>
              <a:gd name="connsiteY4" fmla="*/ 72189 h 802847"/>
              <a:gd name="connsiteX0" fmla="*/ 216569 w 1106906"/>
              <a:gd name="connsiteY0" fmla="*/ 0 h 730658"/>
              <a:gd name="connsiteX1" fmla="*/ 1106906 w 1106906"/>
              <a:gd name="connsiteY1" fmla="*/ 24064 h 730658"/>
              <a:gd name="connsiteX2" fmla="*/ 890337 w 1106906"/>
              <a:gd name="connsiteY2" fmla="*/ 730658 h 730658"/>
              <a:gd name="connsiteX3" fmla="*/ 0 w 1106906"/>
              <a:gd name="connsiteY3" fmla="*/ 730658 h 730658"/>
              <a:gd name="connsiteX4" fmla="*/ 216569 w 1106906"/>
              <a:gd name="connsiteY4" fmla="*/ 0 h 730658"/>
              <a:gd name="connsiteX0" fmla="*/ 216569 w 1106906"/>
              <a:gd name="connsiteY0" fmla="*/ 48125 h 778783"/>
              <a:gd name="connsiteX1" fmla="*/ 1106906 w 1106906"/>
              <a:gd name="connsiteY1" fmla="*/ 0 h 778783"/>
              <a:gd name="connsiteX2" fmla="*/ 890337 w 1106906"/>
              <a:gd name="connsiteY2" fmla="*/ 778783 h 778783"/>
              <a:gd name="connsiteX3" fmla="*/ 0 w 1106906"/>
              <a:gd name="connsiteY3" fmla="*/ 778783 h 778783"/>
              <a:gd name="connsiteX4" fmla="*/ 216569 w 1106906"/>
              <a:gd name="connsiteY4" fmla="*/ 48125 h 77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906" h="778783">
                <a:moveTo>
                  <a:pt x="216569" y="48125"/>
                </a:moveTo>
                <a:cubicBezTo>
                  <a:pt x="569496" y="48125"/>
                  <a:pt x="1066800" y="72190"/>
                  <a:pt x="1106906" y="0"/>
                </a:cubicBezTo>
                <a:lnTo>
                  <a:pt x="890337" y="778783"/>
                </a:lnTo>
                <a:lnTo>
                  <a:pt x="0" y="778783"/>
                </a:lnTo>
                <a:lnTo>
                  <a:pt x="216569" y="4812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309" y="220716"/>
            <a:ext cx="11682249" cy="383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2400"/>
              </a:spcAft>
            </a:pP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гората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общо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48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Първо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две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ни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части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Оставил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едната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от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тях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за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себе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а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другата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разделил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равно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между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След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това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Ина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направил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същото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с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които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имал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в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момента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Накрая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така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 smtClean="0">
                <a:latin typeface="Segoe Print" panose="02000600000000000000" pitchFamily="2" charset="0"/>
                <a:ea typeface="Calibri" panose="020F0502020204030204" pitchFamily="34" charset="0"/>
              </a:rPr>
              <a:t>постъпил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а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и </a:t>
            </a:r>
            <a:r>
              <a:rPr lang="bg-BG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Валя</a:t>
            </a:r>
            <a:r>
              <a:rPr lang="en-US" sz="2800" dirty="0" smtClean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Когато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всичко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приключило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те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видели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че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имат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по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равен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брой</a:t>
            </a:r>
            <a:r>
              <a:rPr lang="en-US" sz="2800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.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Колко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гъби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е </a:t>
            </a:r>
            <a:r>
              <a:rPr lang="en-US" sz="2800" b="1" dirty="0" err="1">
                <a:latin typeface="Segoe Print" panose="02000600000000000000" pitchFamily="2" charset="0"/>
                <a:ea typeface="Calibri" panose="020F0502020204030204" pitchFamily="34" charset="0"/>
              </a:rPr>
              <a:t>събрал</a:t>
            </a:r>
            <a:r>
              <a:rPr lang="en-US" sz="2800" b="1" dirty="0">
                <a:latin typeface="Segoe Print" panose="02000600000000000000" pitchFamily="2" charset="0"/>
                <a:ea typeface="Calibri" panose="020F0502020204030204" pitchFamily="34" charset="0"/>
              </a:rPr>
              <a:t> </a:t>
            </a:r>
            <a:r>
              <a:rPr lang="bg-BG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Петя</a:t>
            </a:r>
            <a:r>
              <a:rPr lang="en-US" sz="2800" b="1" dirty="0" smtClean="0">
                <a:latin typeface="Segoe Print" panose="02000600000000000000" pitchFamily="2" charset="0"/>
                <a:ea typeface="Calibri" panose="020F0502020204030204" pitchFamily="34" charset="0"/>
              </a:rPr>
              <a:t>?</a:t>
            </a:r>
            <a:endParaRPr lang="bg-BG" sz="2800" b="1" dirty="0">
              <a:latin typeface="Segoe Print" panose="020006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FFAFE"/>
              </a:clrFrom>
              <a:clrTo>
                <a:srgbClr val="EF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7" t="76508"/>
          <a:stretch/>
        </p:blipFill>
        <p:spPr>
          <a:xfrm>
            <a:off x="2377209" y="4245429"/>
            <a:ext cx="981479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10098</TotalTime>
  <Words>744</Words>
  <Application>Microsoft Office PowerPoint</Application>
  <PresentationFormat>Widescreen</PresentationFormat>
  <Paragraphs>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</cp:lastModifiedBy>
  <cp:revision>35</cp:revision>
  <dcterms:created xsi:type="dcterms:W3CDTF">2019-02-26T07:28:09Z</dcterms:created>
  <dcterms:modified xsi:type="dcterms:W3CDTF">2019-05-09T18:52:38Z</dcterms:modified>
</cp:coreProperties>
</file>