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" y="3286129"/>
            <a:ext cx="8975725" cy="3471863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7714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5072069" y="428626"/>
            <a:ext cx="3846512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smtClean="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smtClean="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176463" y="1047750"/>
            <a:ext cx="6786562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text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4763" y="6381750"/>
            <a:ext cx="9148763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9144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4763" y="6381750"/>
            <a:ext cx="9148763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429503" y="6429378"/>
              <a:ext cx="1535113" cy="3841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 smtClean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4" y="6430966"/>
              <a:ext cx="12858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13.05.2019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390531" y="895350"/>
            <a:ext cx="8374063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dirty="0" smtClean="0"/>
              <a:t>Automatische</a:t>
            </a:r>
            <a:r>
              <a:rPr lang="en-US" altLang="de-DE" sz="2600" dirty="0" smtClean="0"/>
              <a:t> </a:t>
            </a:r>
            <a:r>
              <a:rPr lang="de-DE" altLang="de-DE" sz="2600" dirty="0" smtClean="0"/>
              <a:t>Auswahl</a:t>
            </a:r>
            <a:r>
              <a:rPr lang="en-US" altLang="de-DE" sz="2600" dirty="0" smtClean="0"/>
              <a:t> </a:t>
            </a:r>
            <a:r>
              <a:rPr lang="en-US" altLang="de-DE" sz="2600" dirty="0"/>
              <a:t>von </a:t>
            </a:r>
            <a:r>
              <a:rPr lang="de-DE" altLang="de-DE" sz="2600" dirty="0" smtClean="0"/>
              <a:t>maschinellen</a:t>
            </a:r>
            <a:r>
              <a:rPr lang="en-US" altLang="de-DE" sz="2600" dirty="0" smtClean="0"/>
              <a:t> </a:t>
            </a:r>
            <a:r>
              <a:rPr lang="de-DE" altLang="de-DE" sz="2600" dirty="0" smtClean="0"/>
              <a:t>Lernverfahren für kausale Inferenz</a:t>
            </a:r>
            <a:endParaRPr lang="de-DE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altLang="de-DE" sz="1600" b="1" dirty="0" smtClean="0">
                <a:solidFill>
                  <a:srgbClr val="000000"/>
                </a:solidFill>
              </a:rPr>
              <a:t>Antrittsvortrag Bachelorarbeit, Betreuer - </a:t>
            </a:r>
            <a:r>
              <a:rPr lang="en-GB" sz="1600" b="1" noProof="1" smtClean="0">
                <a:solidFill>
                  <a:srgbClr val="000000"/>
                </a:solidFill>
              </a:rPr>
              <a:t>Ployplearn Ravivanpong</a:t>
            </a:r>
          </a:p>
          <a:p>
            <a:pPr algn="l" eaLnBrk="1" hangingPunct="1">
              <a:spcBef>
                <a:spcPct val="0"/>
              </a:spcBef>
            </a:pPr>
            <a:r>
              <a:rPr lang="en-GB" altLang="de-DE" sz="1600" b="1" noProof="1" smtClean="0">
                <a:solidFill>
                  <a:srgbClr val="000000"/>
                </a:solidFill>
              </a:rPr>
              <a:t>Atanas Dimitrov</a:t>
            </a:r>
            <a:r>
              <a:rPr lang="bg-BG" altLang="de-DE" sz="1600" b="1" noProof="1" smtClean="0">
                <a:solidFill>
                  <a:srgbClr val="000000"/>
                </a:solidFill>
              </a:rPr>
              <a:t> </a:t>
            </a:r>
            <a:r>
              <a:rPr lang="en-US" altLang="de-DE" sz="1600" b="1" noProof="1" smtClean="0">
                <a:solidFill>
                  <a:srgbClr val="000000"/>
                </a:solidFill>
              </a:rPr>
              <a:t>| 15.05.2019</a:t>
            </a:r>
            <a:endParaRPr lang="en-GB" altLang="de-DE" sz="1600" b="1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 dirty="0" smtClean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  <a:p>
            <a:endParaRPr lang="en-US" altLang="de-DE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16" y="4286433"/>
            <a:ext cx="3312368" cy="431263"/>
          </a:xfrm>
        </p:spPr>
        <p:txBody>
          <a:bodyPr/>
          <a:lstStyle/>
          <a:p>
            <a:pPr algn="ctr"/>
            <a:r>
              <a:rPr lang="de-DE" altLang="de-DE" b="0" dirty="0" smtClean="0"/>
              <a:t>Objekt</a:t>
            </a:r>
            <a:br>
              <a:rPr lang="de-DE" altLang="de-DE" b="0" dirty="0" smtClean="0"/>
            </a:br>
            <a:r>
              <a:rPr lang="de-DE" altLang="de-DE" b="0" dirty="0" smtClean="0"/>
              <a:t>X = &lt; x</a:t>
            </a:r>
            <a:r>
              <a:rPr lang="de-DE" altLang="de-DE" b="0" baseline="-25000" dirty="0" smtClean="0"/>
              <a:t>1</a:t>
            </a:r>
            <a:r>
              <a:rPr lang="de-DE" altLang="de-DE" b="0" dirty="0" smtClean="0"/>
              <a:t>, x</a:t>
            </a:r>
            <a:r>
              <a:rPr lang="de-DE" altLang="de-DE" b="0" baseline="-25000" dirty="0" smtClean="0"/>
              <a:t>2</a:t>
            </a:r>
            <a:r>
              <a:rPr lang="de-DE" altLang="de-DE" b="0" dirty="0" smtClean="0"/>
              <a:t>, x</a:t>
            </a:r>
            <a:r>
              <a:rPr lang="de-DE" altLang="de-DE" b="0" baseline="-25000" dirty="0" smtClean="0"/>
              <a:t>3,</a:t>
            </a:r>
            <a:r>
              <a:rPr lang="de-DE" altLang="de-DE" b="0" dirty="0"/>
              <a:t> </a:t>
            </a:r>
            <a:r>
              <a:rPr lang="de-DE" altLang="de-DE" b="0" dirty="0" smtClean="0"/>
              <a:t>x</a:t>
            </a:r>
            <a:r>
              <a:rPr lang="de-DE" altLang="de-DE" b="0" baseline="-25000" dirty="0" smtClean="0"/>
              <a:t>4</a:t>
            </a:r>
            <a:r>
              <a:rPr lang="de-DE" altLang="de-DE" b="0" dirty="0" smtClean="0"/>
              <a:t> .. </a:t>
            </a:r>
            <a:r>
              <a:rPr lang="de-DE" altLang="de-DE" b="0" dirty="0"/>
              <a:t>&gt;</a:t>
            </a:r>
            <a:r>
              <a:rPr lang="de-DE" altLang="de-DE" b="0" dirty="0" smtClean="0"/>
              <a:t> </a:t>
            </a:r>
            <a:endParaRPr lang="de-DE" altLang="de-DE" b="0" baseline="-250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46" y="1013224"/>
            <a:ext cx="8356600" cy="4894262"/>
          </a:xfrm>
        </p:spPr>
        <p:txBody>
          <a:bodyPr/>
          <a:lstStyle/>
          <a:p>
            <a:pPr marL="0" indent="0">
              <a:buNone/>
            </a:pPr>
            <a:endParaRPr lang="de-DE" altLang="de-DE" dirty="0" smtClean="0"/>
          </a:p>
          <a:p>
            <a:r>
              <a:rPr lang="de-DE" altLang="de-DE" sz="2400" dirty="0" smtClean="0"/>
              <a:t>Experiment mit zwei Gruppen – </a:t>
            </a:r>
            <a:r>
              <a:rPr lang="de-DE" altLang="de-DE" sz="2400" dirty="0" err="1" smtClean="0"/>
              <a:t>Behandlugs</a:t>
            </a:r>
            <a:r>
              <a:rPr lang="de-DE" altLang="de-DE" sz="2400" dirty="0" smtClean="0"/>
              <a:t>- und Kontrollgruppe</a:t>
            </a:r>
          </a:p>
          <a:p>
            <a:endParaRPr lang="de-DE" altLang="de-DE" sz="2400" dirty="0"/>
          </a:p>
          <a:p>
            <a:endParaRPr lang="de-DE" altLang="de-DE" sz="2400" dirty="0" smtClean="0"/>
          </a:p>
          <a:p>
            <a:pPr marL="0" indent="0">
              <a:buNone/>
            </a:pPr>
            <a:endParaRPr lang="de-DE" altLang="de-DE" sz="2400" dirty="0" smtClean="0"/>
          </a:p>
          <a:p>
            <a:pPr marL="0" indent="0">
              <a:buNone/>
            </a:pPr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743400" y="4555314"/>
            <a:ext cx="20882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9887" y="322872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/>
              <a:t>Kausale Inferenz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616" y="5382568"/>
            <a:ext cx="3312368" cy="43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b="0" kern="0" dirty="0" smtClean="0"/>
              <a:t>Behandlung/Treatment</a:t>
            </a:r>
          </a:p>
          <a:p>
            <a:pPr algn="ctr"/>
            <a:r>
              <a:rPr lang="de-DE" altLang="de-DE" sz="3600" b="0" kern="0" baseline="-25000" dirty="0" smtClean="0"/>
              <a:t>W = </a:t>
            </a:r>
            <a:r>
              <a:rPr lang="de-DE" altLang="de-DE" sz="3600" b="0" kern="0" baseline="-25000" dirty="0"/>
              <a:t>0</a:t>
            </a:r>
            <a:r>
              <a:rPr lang="de-DE" altLang="de-DE" sz="3600" b="0" kern="0" baseline="-25000" dirty="0" smtClean="0"/>
              <a:t> oder 1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831632" y="4772123"/>
            <a:ext cx="3312368" cy="43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b="0" kern="0" dirty="0" smtClean="0"/>
              <a:t>Ergebnis</a:t>
            </a:r>
            <a:br>
              <a:rPr lang="de-DE" altLang="de-DE" b="0" kern="0" dirty="0" smtClean="0"/>
            </a:br>
            <a:r>
              <a:rPr lang="de-DE" altLang="de-DE" b="0" kern="0" dirty="0" smtClean="0"/>
              <a:t>Y = &lt;y</a:t>
            </a:r>
            <a:r>
              <a:rPr lang="de-DE" altLang="de-DE" b="0" kern="0" baseline="-25000" dirty="0" smtClean="0"/>
              <a:t>1</a:t>
            </a:r>
            <a:r>
              <a:rPr lang="de-DE" altLang="de-DE" b="0" kern="0" dirty="0" smtClean="0"/>
              <a:t>, y</a:t>
            </a:r>
            <a:r>
              <a:rPr lang="de-DE" altLang="de-DE" b="0" kern="0" baseline="-25000" dirty="0" smtClean="0"/>
              <a:t>2</a:t>
            </a:r>
            <a:r>
              <a:rPr lang="de-DE" altLang="de-DE" b="0" kern="0" dirty="0" smtClean="0"/>
              <a:t>, .. &gt; </a:t>
            </a:r>
            <a:endParaRPr lang="de-DE" altLang="de-DE" b="0" kern="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Lösungssätze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Aufgabe: Schätzung von dem ATE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U</a:t>
            </a:r>
            <a:r>
              <a:rPr lang="de-DE" sz="2400" dirty="0" smtClean="0"/>
              <a:t>nterschiedliche Methoden vorhanden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sz="2400" u="sng" dirty="0" err="1" smtClean="0"/>
              <a:t>Synth</a:t>
            </a:r>
            <a:r>
              <a:rPr lang="de-DE" sz="2400" u="sng" dirty="0" smtClean="0"/>
              <a:t>-Validation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11123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Beitrag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Neue Methoden implementieren</a:t>
            </a:r>
            <a:endParaRPr lang="de-DE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r>
              <a:rPr lang="de-DE" sz="2400" dirty="0" smtClean="0"/>
              <a:t>Evaluation mit echten Daten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/>
              <a:t>R</a:t>
            </a:r>
            <a:endParaRPr lang="de-DE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2362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Evaluation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Vergleich zwischen einzelnen Methoden und </a:t>
            </a:r>
            <a:r>
              <a:rPr lang="de-DE" sz="2400" dirty="0" err="1" smtClean="0"/>
              <a:t>Synth</a:t>
            </a:r>
            <a:r>
              <a:rPr lang="de-DE" sz="2400" smtClean="0"/>
              <a:t>-Validation</a:t>
            </a:r>
            <a:endParaRPr lang="de-DE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r>
              <a:rPr lang="de-DE" sz="2400" dirty="0" smtClean="0"/>
              <a:t>Hauptmetrik – </a:t>
            </a:r>
            <a:r>
              <a:rPr lang="en-US" sz="2400" dirty="0" smtClean="0"/>
              <a:t>true treatment error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Echte und generierte Daten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41914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178</TotalTime>
  <Words>117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DINMittelschrift</vt:lpstr>
      <vt:lpstr>Times New Roman</vt:lpstr>
      <vt:lpstr>KIT-PPT_Master_en_2016</vt:lpstr>
      <vt:lpstr>PowerPoint Presentation</vt:lpstr>
      <vt:lpstr>Objekt X = &lt; x1, x2, x3, x4 .. &gt; </vt:lpstr>
      <vt:lpstr>Lösungssätze</vt:lpstr>
      <vt:lpstr>Beitrag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Atanas Dimitrov</cp:lastModifiedBy>
  <cp:revision>22</cp:revision>
  <dcterms:created xsi:type="dcterms:W3CDTF">2015-12-01T10:08:17Z</dcterms:created>
  <dcterms:modified xsi:type="dcterms:W3CDTF">2019-05-13T20:40:16Z</dcterms:modified>
</cp:coreProperties>
</file>