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</a:t>
            </a:r>
            <a:r>
              <a:rPr lang="en-US" dirty="0" smtClean="0"/>
              <a:t>4X4X4 LED CUBE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z="2400" b="1" dirty="0" smtClean="0"/>
              <a:t>Атанас Арнаудов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39891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Като какво започна</a:t>
            </a:r>
            <a:endParaRPr lang="bg-BG" dirty="0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5" y="2249487"/>
            <a:ext cx="5501339" cy="4010635"/>
          </a:xfrm>
        </p:spPr>
      </p:pic>
    </p:spTree>
    <p:extLst>
      <p:ext uri="{BB962C8B-B14F-4D97-AF65-F5344CB8AC3E}">
        <p14:creationId xmlns:p14="http://schemas.microsoft.com/office/powerpoint/2010/main" val="502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проектът?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5" y="1716258"/>
            <a:ext cx="10636874" cy="47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схеми</a:t>
            </a:r>
            <a:endParaRPr lang="bg-BG" dirty="0"/>
          </a:p>
        </p:txBody>
      </p:sp>
      <p:sp>
        <p:nvSpPr>
          <p:cNvPr id="21" name="Овал 20"/>
          <p:cNvSpPr/>
          <p:nvPr/>
        </p:nvSpPr>
        <p:spPr>
          <a:xfrm>
            <a:off x="1757556" y="2246810"/>
            <a:ext cx="2644627" cy="1011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bg-BG" sz="2400" kern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Настройване на пиновете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2" name="Съединител &quot;права стрелка&quot; 21"/>
          <p:cNvCxnSpPr>
            <a:stCxn id="21" idx="4"/>
            <a:endCxn id="23" idx="0"/>
          </p:cNvCxnSpPr>
          <p:nvPr/>
        </p:nvCxnSpPr>
        <p:spPr>
          <a:xfrm flipH="1">
            <a:off x="3079869" y="3258803"/>
            <a:ext cx="1" cy="51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Блоксхема: решение 22"/>
          <p:cNvSpPr/>
          <p:nvPr/>
        </p:nvSpPr>
        <p:spPr>
          <a:xfrm>
            <a:off x="1281096" y="3774718"/>
            <a:ext cx="3597546" cy="1394531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dirty="0"/>
              <a:t>Има ли ток</a:t>
            </a:r>
          </a:p>
        </p:txBody>
      </p:sp>
      <p:cxnSp>
        <p:nvCxnSpPr>
          <p:cNvPr id="24" name="Съединител с чупка 23"/>
          <p:cNvCxnSpPr>
            <a:stCxn id="23" idx="2"/>
            <a:endCxn id="23" idx="1"/>
          </p:cNvCxnSpPr>
          <p:nvPr/>
        </p:nvCxnSpPr>
        <p:spPr>
          <a:xfrm rot="5400000" flipH="1">
            <a:off x="1831850" y="3921231"/>
            <a:ext cx="697265" cy="1798773"/>
          </a:xfrm>
          <a:prstGeom prst="bentConnector4">
            <a:avLst>
              <a:gd name="adj1" fmla="val -32785"/>
              <a:gd name="adj2" fmla="val 1003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Правоъгълник 24"/>
          <p:cNvSpPr/>
          <p:nvPr/>
        </p:nvSpPr>
        <p:spPr>
          <a:xfrm>
            <a:off x="6200956" y="2830165"/>
            <a:ext cx="3623344" cy="699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	</a:t>
            </a:r>
            <a:r>
              <a:rPr lang="bg-BG" dirty="0" smtClean="0"/>
              <a:t>Започване </a:t>
            </a:r>
            <a:r>
              <a:rPr lang="bg-BG" dirty="0"/>
              <a:t>на функция</a:t>
            </a:r>
          </a:p>
        </p:txBody>
      </p:sp>
      <p:sp>
        <p:nvSpPr>
          <p:cNvPr id="26" name="Текстово поле 16"/>
          <p:cNvSpPr txBox="1"/>
          <p:nvPr/>
        </p:nvSpPr>
        <p:spPr>
          <a:xfrm>
            <a:off x="4815687" y="4022481"/>
            <a:ext cx="656253" cy="412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bg-BG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Съединител с чупка 27"/>
          <p:cNvCxnSpPr>
            <a:stCxn id="30" idx="2"/>
            <a:endCxn id="23" idx="1"/>
          </p:cNvCxnSpPr>
          <p:nvPr/>
        </p:nvCxnSpPr>
        <p:spPr>
          <a:xfrm rot="5400000" flipH="1">
            <a:off x="4326911" y="1426170"/>
            <a:ext cx="639903" cy="6731533"/>
          </a:xfrm>
          <a:prstGeom prst="bentConnector4">
            <a:avLst>
              <a:gd name="adj1" fmla="val -150840"/>
              <a:gd name="adj2" fmla="val 1033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Текстово поле 15"/>
          <p:cNvSpPr txBox="1"/>
          <p:nvPr/>
        </p:nvSpPr>
        <p:spPr>
          <a:xfrm>
            <a:off x="2293657" y="4999485"/>
            <a:ext cx="627112" cy="412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bg-BG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Правоъгълник 29"/>
          <p:cNvSpPr/>
          <p:nvPr/>
        </p:nvSpPr>
        <p:spPr>
          <a:xfrm>
            <a:off x="5759286" y="4028727"/>
            <a:ext cx="4506685" cy="1083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dirty="0"/>
              <a:t>Включване и изключване на свето диодите за да се визуализира комбинацията</a:t>
            </a:r>
          </a:p>
        </p:txBody>
      </p:sp>
      <p:cxnSp>
        <p:nvCxnSpPr>
          <p:cNvPr id="44" name="Съединител с чупка 43"/>
          <p:cNvCxnSpPr>
            <a:stCxn id="23" idx="3"/>
            <a:endCxn id="25" idx="1"/>
          </p:cNvCxnSpPr>
          <p:nvPr/>
        </p:nvCxnSpPr>
        <p:spPr>
          <a:xfrm flipV="1">
            <a:off x="4878642" y="3179885"/>
            <a:ext cx="1322314" cy="1292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Съединител &quot;права стрелка&quot; 46"/>
          <p:cNvCxnSpPr>
            <a:stCxn id="25" idx="2"/>
            <a:endCxn id="30" idx="0"/>
          </p:cNvCxnSpPr>
          <p:nvPr/>
        </p:nvCxnSpPr>
        <p:spPr>
          <a:xfrm>
            <a:off x="8012628" y="3529605"/>
            <a:ext cx="1" cy="49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схеми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3" y="1975085"/>
            <a:ext cx="10179770" cy="42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</a:t>
            </a:r>
            <a:r>
              <a:rPr lang="bg-BG" sz="4400" dirty="0" smtClean="0"/>
              <a:t>:</a:t>
            </a:r>
            <a:endParaRPr lang="bg-BG" dirty="0"/>
          </a:p>
        </p:txBody>
      </p:sp>
      <p:pic>
        <p:nvPicPr>
          <p:cNvPr id="2" name="video-156244090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16505" y="257139"/>
            <a:ext cx="3505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22" y="914400"/>
            <a:ext cx="10471579" cy="50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Верига</Template>
  <TotalTime>426</TotalTime>
  <Words>38</Words>
  <Application>Microsoft Office PowerPoint</Application>
  <PresentationFormat>Широк екран</PresentationFormat>
  <Paragraphs>14</Paragraphs>
  <Slides>7</Slides>
  <Notes>0</Notes>
  <HiddenSlides>0</HiddenSlides>
  <MMClips>1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Верига</vt:lpstr>
      <vt:lpstr>Arduino 4X4X4 LED CUBE</vt:lpstr>
      <vt:lpstr>Като какво започна</vt:lpstr>
      <vt:lpstr>Какво е проектът?</vt:lpstr>
      <vt:lpstr>схеми</vt:lpstr>
      <vt:lpstr>схеми</vt:lpstr>
      <vt:lpstr>Демонстрация: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зарче</dc:title>
  <dc:creator>Димо Чанев</dc:creator>
  <cp:lastModifiedBy>naskoa</cp:lastModifiedBy>
  <cp:revision>19</cp:revision>
  <dcterms:created xsi:type="dcterms:W3CDTF">2019-06-29T06:26:32Z</dcterms:created>
  <dcterms:modified xsi:type="dcterms:W3CDTF">2019-07-06T19:59:44Z</dcterms:modified>
</cp:coreProperties>
</file>