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28-Jan-16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Paskal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teamwork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This is a regular </a:t>
            </a:r>
            <a:r>
              <a:rPr lang="en-US" sz="3600" dirty="0"/>
              <a:t>q</a:t>
            </a:r>
            <a:r>
              <a:rPr lang="en-US" sz="3600" dirty="0" smtClean="0"/>
              <a:t>uiz game with IT questions in 3 levels.</a:t>
            </a:r>
          </a:p>
          <a:p>
            <a:r>
              <a:rPr lang="en-US" sz="3600" dirty="0" smtClean="0"/>
              <a:t>You can check the rules and play the game.</a:t>
            </a:r>
          </a:p>
          <a:p>
            <a:r>
              <a:rPr lang="en-US" sz="3600" dirty="0" smtClean="0"/>
              <a:t>It is better then </a:t>
            </a:r>
            <a:r>
              <a:rPr lang="en-US" sz="3600" dirty="0" err="1" smtClean="0"/>
              <a:t>Katsi</a:t>
            </a:r>
            <a:r>
              <a:rPr lang="en-US" sz="3600" dirty="0" smtClean="0"/>
              <a:t> </a:t>
            </a:r>
            <a:r>
              <a:rPr lang="en-US" sz="3600" dirty="0" err="1" smtClean="0"/>
              <a:t>Vaptsarov’s</a:t>
            </a:r>
            <a:r>
              <a:rPr lang="en-US" sz="3600" dirty="0" smtClean="0"/>
              <a:t> show.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Paskal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2336872"/>
            <a:ext cx="9201982" cy="4203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Teammates: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Anton </a:t>
            </a:r>
            <a:r>
              <a:rPr lang="en-US" sz="3200" dirty="0" err="1" smtClean="0"/>
              <a:t>Atanasov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Borislav</a:t>
            </a:r>
            <a:r>
              <a:rPr lang="en-US" sz="3200" dirty="0" smtClean="0"/>
              <a:t> Ivanov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Hristo</a:t>
            </a:r>
            <a:r>
              <a:rPr lang="en-US" sz="3200" dirty="0" smtClean="0"/>
              <a:t> </a:t>
            </a:r>
            <a:r>
              <a:rPr lang="en-US" sz="3200" dirty="0" err="1" smtClean="0"/>
              <a:t>Hristov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Atanas Bogdanov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Angel </a:t>
            </a:r>
            <a:r>
              <a:rPr lang="en-US" sz="3200" dirty="0" err="1" smtClean="0"/>
              <a:t>Dimitriev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err="1" smtClean="0"/>
              <a:t>Denitsa</a:t>
            </a:r>
            <a:r>
              <a:rPr lang="en-US" sz="3200" dirty="0" smtClean="0"/>
              <a:t> </a:t>
            </a:r>
            <a:r>
              <a:rPr lang="en-US" sz="3200" dirty="0" err="1" smtClean="0"/>
              <a:t>Dobreva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349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diversity of abilities the contribution of each team member could not be expressed in that presentation, but can be found on project’s </a:t>
            </a:r>
            <a:r>
              <a:rPr lang="en-US" dirty="0" err="1" smtClean="0"/>
              <a:t>github</a:t>
            </a:r>
            <a:r>
              <a:rPr lang="en-US" dirty="0"/>
              <a:t> page: https://github.com/naskobogdanov/JavaScript-Team-Pascal</a:t>
            </a:r>
          </a:p>
        </p:txBody>
      </p:sp>
    </p:spTree>
    <p:extLst>
      <p:ext uri="{BB962C8B-B14F-4D97-AF65-F5344CB8AC3E}">
        <p14:creationId xmlns:p14="http://schemas.microsoft.com/office/powerpoint/2010/main" val="21743241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</TotalTime>
  <Words>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Team Paskal</vt:lpstr>
      <vt:lpstr>Quiz Game</vt:lpstr>
      <vt:lpstr>Team Paskal</vt:lpstr>
      <vt:lpstr>Contribution of team 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Paskal</dc:title>
  <dc:creator>Atanas Bogdanov</dc:creator>
  <cp:lastModifiedBy>Atanas Bogdanov</cp:lastModifiedBy>
  <cp:revision>3</cp:revision>
  <dcterms:created xsi:type="dcterms:W3CDTF">2016-01-27T22:09:50Z</dcterms:created>
  <dcterms:modified xsi:type="dcterms:W3CDTF">2016-01-27T22:27:58Z</dcterms:modified>
</cp:coreProperties>
</file>