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9" r:id="rId2"/>
    <p:sldId id="295" r:id="rId3"/>
    <p:sldId id="290" r:id="rId4"/>
    <p:sldId id="287" r:id="rId5"/>
    <p:sldId id="288" r:id="rId6"/>
    <p:sldId id="289" r:id="rId7"/>
    <p:sldId id="296" r:id="rId8"/>
    <p:sldId id="292" r:id="rId9"/>
    <p:sldId id="293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6088E-62D9-4D7D-BB2B-D525C9AE068F}">
          <p14:sldIdLst>
            <p14:sldId id="299"/>
            <p14:sldId id="295"/>
            <p14:sldId id="290"/>
            <p14:sldId id="287"/>
            <p14:sldId id="288"/>
            <p14:sldId id="289"/>
            <p14:sldId id="296"/>
            <p14:sldId id="292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6" autoAdjust="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4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ium/appium/issues/17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yingwithsid.blogspot.com/2012/03/how-to-display-your-android-screen-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</a:t>
            </a:r>
            <a:r>
              <a:rPr lang="en-US" dirty="0" smtClean="0"/>
              <a:t>Ruby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/>
              <a:t>for Mobile Web Testing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9" name="Picture 2" descr="Icon for package Appium.Web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06" y="4390601"/>
            <a:ext cx="2303218" cy="23032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Ruby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9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Atanas Georgiev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Senior QA 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err="1"/>
              <a:t>KendoUI</a:t>
            </a:r>
            <a:r>
              <a:rPr lang="en-US" sz="2400" dirty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95" y="1141157"/>
            <a:ext cx="1586835" cy="21157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83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 able to scroll, swipe, pinch (</a:t>
            </a:r>
            <a:r>
              <a:rPr lang="en-US" dirty="0" err="1" smtClean="0"/>
              <a:t>ChromeDriver</a:t>
            </a:r>
            <a:r>
              <a:rPr lang="en-US" dirty="0" smtClean="0"/>
              <a:t>):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bugs.chromium.org/p/chromedriver/issues/detail?id=635 </a:t>
            </a:r>
            <a:endParaRPr lang="en-US" sz="3000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Not able to start tests in Windows (</a:t>
            </a:r>
            <a:r>
              <a:rPr lang="en-US" dirty="0" err="1" smtClean="0"/>
              <a:t>Appium</a:t>
            </a:r>
            <a:r>
              <a:rPr lang="en-US" dirty="0" smtClean="0"/>
              <a:t>):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://github.com/appium/appium/issues/5713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88" y="1448790"/>
            <a:ext cx="8149601" cy="457403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04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“bot”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8" y="809624"/>
            <a:ext cx="4409578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3" y="809624"/>
            <a:ext cx="4019550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40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Appium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devices </a:t>
            </a:r>
            <a:r>
              <a:rPr lang="en-US" dirty="0" smtClean="0"/>
              <a:t>attached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9148" y="1618364"/>
            <a:ext cx="7610167" cy="2836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2500" dirty="0"/>
              <a:t>info: Welcome to </a:t>
            </a:r>
            <a:r>
              <a:rPr lang="en-US" sz="2500" dirty="0" err="1"/>
              <a:t>Appium</a:t>
            </a:r>
            <a:r>
              <a:rPr lang="en-US" sz="2500" dirty="0"/>
              <a:t> v1.4.13 (</a:t>
            </a:r>
            <a:r>
              <a:rPr lang="en-US" sz="2500" dirty="0" smtClean="0"/>
              <a:t>REV c75d8adcb66a75818a542fe1891a34260c21f76a</a:t>
            </a:r>
            <a:r>
              <a:rPr lang="en-US" sz="2500" dirty="0"/>
              <a:t>)</a:t>
            </a:r>
          </a:p>
          <a:p>
            <a:pPr marL="357188" lvl="1" indent="0">
              <a:buNone/>
            </a:pPr>
            <a:r>
              <a:rPr lang="en-US" sz="2500" dirty="0"/>
              <a:t>info: </a:t>
            </a:r>
            <a:r>
              <a:rPr lang="en-US" sz="2500" dirty="0" err="1"/>
              <a:t>Appium</a:t>
            </a:r>
            <a:r>
              <a:rPr lang="en-US" sz="2500" dirty="0"/>
              <a:t> REST http interface listener started on 0.0.0.0:4723</a:t>
            </a:r>
          </a:p>
          <a:p>
            <a:pPr marL="357188" lvl="1" indent="0">
              <a:buNone/>
            </a:pPr>
            <a:r>
              <a:rPr lang="en-US" sz="2500" dirty="0"/>
              <a:t>info: Console </a:t>
            </a:r>
            <a:r>
              <a:rPr lang="en-US" sz="2500" dirty="0" err="1"/>
              <a:t>LogLevel</a:t>
            </a:r>
            <a:r>
              <a:rPr lang="en-US" sz="2500" dirty="0"/>
              <a:t>: debug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9148" y="6137046"/>
            <a:ext cx="7610167" cy="539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08dc6adc        device </a:t>
            </a:r>
          </a:p>
        </p:txBody>
      </p:sp>
    </p:spTree>
    <p:extLst>
      <p:ext uri="{BB962C8B-B14F-4D97-AF65-F5344CB8AC3E}">
        <p14:creationId xmlns:p14="http://schemas.microsoft.com/office/powerpoint/2010/main" val="20073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186" y="863934"/>
            <a:ext cx="7610167" cy="3745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MOBILE_PLATFORM="Android“</a:t>
            </a:r>
          </a:p>
          <a:p>
            <a:pPr marL="0" indent="0">
              <a:buNone/>
            </a:pPr>
            <a:r>
              <a:rPr lang="en-US" sz="2400" dirty="0"/>
              <a:t>DEVICE_NAME="08dc6adc“</a:t>
            </a:r>
          </a:p>
          <a:p>
            <a:pPr marL="0" indent="0">
              <a:buNone/>
            </a:pPr>
            <a:r>
              <a:rPr lang="en-US" sz="2400" dirty="0"/>
              <a:t>TEST_URL="http://kendobuild/staging-kendo-ui/" </a:t>
            </a:r>
          </a:p>
          <a:p>
            <a:pPr marL="0" indent="0">
              <a:buNone/>
            </a:pPr>
            <a:r>
              <a:rPr lang="en-US" sz="2400" dirty="0"/>
              <a:t>MAP_FROM="web\/(.*)\.html“</a:t>
            </a:r>
          </a:p>
          <a:p>
            <a:pPr marL="0" indent="0">
              <a:buNone/>
            </a:pPr>
            <a:r>
              <a:rPr lang="en-US" sz="2400" dirty="0"/>
              <a:t>MAP_TO='\1' ruby </a:t>
            </a:r>
            <a:r>
              <a:rPr lang="en-US" sz="2400" dirty="0" err="1"/>
              <a:t>ActionSheet.rb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options: --seed 58933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28" y="2746103"/>
            <a:ext cx="2468575" cy="395949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on Simulator?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Chrome installed on Android simulators</a:t>
            </a:r>
            <a:endParaRPr lang="bg-BG" dirty="0" smtClean="0"/>
          </a:p>
          <a:p>
            <a:pPr lvl="1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Workarounds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suggested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here:</a:t>
            </a:r>
            <a:endParaRPr lang="bg-BG" sz="2800" dirty="0"/>
          </a:p>
          <a:p>
            <a:pPr marL="357188" lvl="1" indent="0"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github.com/appium/appium/issues/1702</a:t>
            </a:r>
            <a:r>
              <a:rPr lang="bg-BG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Droid@Screen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playingwithsid.blogspot.com/2012/03/how-to-display-your-android-screen-on.html</a:t>
            </a:r>
            <a:endParaRPr lang="en-US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ASM</a:t>
            </a:r>
          </a:p>
          <a:p>
            <a:pPr marL="0" indent="0">
              <a:buNone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https://code.google.com/p/android-screen-monitor/</a:t>
            </a:r>
          </a:p>
          <a:p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902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</TotalTime>
  <Words>206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Appium with Ruby </vt:lpstr>
      <vt:lpstr>The Lectors</vt:lpstr>
      <vt:lpstr>Real life issues </vt:lpstr>
      <vt:lpstr>Sample test</vt:lpstr>
      <vt:lpstr>The “bot” file</vt:lpstr>
      <vt:lpstr>Before we start</vt:lpstr>
      <vt:lpstr>Run</vt:lpstr>
      <vt:lpstr>Why not on Simulator?</vt:lpstr>
      <vt:lpstr>Tools Used</vt:lpstr>
      <vt:lpstr>Appium with Ruby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Asya Georgieva</cp:lastModifiedBy>
  <cp:revision>126</cp:revision>
  <dcterms:created xsi:type="dcterms:W3CDTF">2013-02-15T12:37:52Z</dcterms:created>
  <dcterms:modified xsi:type="dcterms:W3CDTF">2016-01-19T14:03:14Z</dcterms:modified>
</cp:coreProperties>
</file>