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6" r:id="rId2"/>
    <p:sldId id="290" r:id="rId3"/>
    <p:sldId id="287" r:id="rId4"/>
    <p:sldId id="288" r:id="rId5"/>
    <p:sldId id="289" r:id="rId6"/>
    <p:sldId id="291" r:id="rId7"/>
    <p:sldId id="292" r:id="rId8"/>
    <p:sldId id="29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D6088E-62D9-4D7D-BB2B-D525C9AE068F}">
          <p14:sldIdLst>
            <p14:sldId id="276"/>
            <p14:sldId id="290"/>
            <p14:sldId id="287"/>
            <p14:sldId id="288"/>
            <p14:sldId id="289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76" autoAdjust="0"/>
  </p:normalViewPr>
  <p:slideViewPr>
    <p:cSldViewPr snapToGrid="0">
      <p:cViewPr varScale="1">
        <p:scale>
          <a:sx n="97" d="100"/>
          <a:sy n="97" d="100"/>
        </p:scale>
        <p:origin x="7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06DFE-78BC-49FF-BE1A-9BBF325A3536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C395E-ECA0-42ED-BB90-DFF60342C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6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8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F95C584-F4F0-4D72-9F63-F4057CADE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71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F95C584-F4F0-4D72-9F63-F4057CADE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1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03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580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65675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385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qaacademy.teleri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tools/sdk/eclipse-ad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tools/sdk/eclipse-ad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aggeorgiev\Desktop\appium%20workshop\actionSheet_Reply.sw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layingwithsid.blogspot.com/2012/03/how-to-display-your-android-screen-o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2281382" y="412376"/>
            <a:ext cx="5591416" cy="69777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284673" y="996894"/>
            <a:ext cx="6793434" cy="596582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Using </a:t>
            </a: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Appim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with Ruby</a:t>
            </a:r>
          </a:p>
          <a:p>
            <a:pPr marL="0" indent="0" algn="ctr">
              <a:buNone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for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Mobile Web Testing</a:t>
            </a:r>
          </a:p>
        </p:txBody>
      </p:sp>
      <p:sp>
        <p:nvSpPr>
          <p:cNvPr id="16" name="Text Placeholder 11"/>
          <p:cNvSpPr>
            <a:spLocks noGrp="1"/>
          </p:cNvSpPr>
          <p:nvPr/>
        </p:nvSpPr>
        <p:spPr>
          <a:xfrm>
            <a:off x="6862574" y="5455146"/>
            <a:ext cx="1648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Powered by </a:t>
            </a:r>
            <a:endParaRPr lang="en-US" sz="2000" dirty="0" smtClean="0"/>
          </a:p>
          <a:p>
            <a:r>
              <a:rPr lang="en-US" sz="2000" dirty="0" err="1" smtClean="0"/>
              <a:t>KendoUI</a:t>
            </a:r>
            <a:endParaRPr lang="en-US" sz="2000" dirty="0"/>
          </a:p>
        </p:txBody>
      </p:sp>
      <p:sp>
        <p:nvSpPr>
          <p:cNvPr id="17" name="Text Placeholder 9"/>
          <p:cNvSpPr>
            <a:spLocks noGrp="1"/>
          </p:cNvSpPr>
          <p:nvPr/>
        </p:nvSpPr>
        <p:spPr>
          <a:xfrm>
            <a:off x="3306825" y="6255832"/>
            <a:ext cx="21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QA Academy</a:t>
            </a:r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/>
        </p:nvSpPr>
        <p:spPr>
          <a:xfrm>
            <a:off x="3039533" y="6462156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9088" lvl="1" indent="-319088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600" dirty="0">
                <a:solidFill>
                  <a:srgbClr val="0EFE58"/>
                </a:solidFill>
                <a:latin typeface="Corbel" pitchFamily="34" charset="0"/>
                <a:hlinkClick r:id="rId2"/>
              </a:rPr>
              <a:t>http://qaacademy.telerik.com</a:t>
            </a:r>
            <a:endParaRPr lang="en-US" sz="1600" dirty="0">
              <a:solidFill>
                <a:srgbClr val="0EFE58"/>
              </a:solidFill>
              <a:latin typeface="Corbel" pitchFamily="34" charset="0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 Placeholder 12"/>
          <p:cNvSpPr>
            <a:spLocks noGrp="1"/>
          </p:cNvSpPr>
          <p:nvPr/>
        </p:nvSpPr>
        <p:spPr>
          <a:xfrm>
            <a:off x="116827" y="5842930"/>
            <a:ext cx="45645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/>
              <a:t/>
            </a:r>
            <a:br>
              <a:rPr lang="en-US" sz="2300" dirty="0" smtClean="0"/>
            </a:br>
            <a:endParaRPr lang="en-US" sz="23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32434" y="5641823"/>
            <a:ext cx="356802" cy="467324"/>
          </a:xfrm>
          <a:prstGeom prst="rect">
            <a:avLst/>
          </a:prstGeom>
        </p:spPr>
      </p:pic>
      <p:sp>
        <p:nvSpPr>
          <p:cNvPr id="23" name="Text Placeholder 8"/>
          <p:cNvSpPr>
            <a:spLocks noGrp="1"/>
          </p:cNvSpPr>
          <p:nvPr/>
        </p:nvSpPr>
        <p:spPr>
          <a:xfrm>
            <a:off x="189775" y="5329297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Atanas Georgiev</a:t>
            </a:r>
          </a:p>
        </p:txBody>
      </p:sp>
      <p:sp>
        <p:nvSpPr>
          <p:cNvPr id="24" name="Text Placeholder 11"/>
          <p:cNvSpPr>
            <a:spLocks noGrp="1"/>
          </p:cNvSpPr>
          <p:nvPr/>
        </p:nvSpPr>
        <p:spPr>
          <a:xfrm>
            <a:off x="202475" y="5786497"/>
            <a:ext cx="45593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Senior QA Engineer</a:t>
            </a:r>
          </a:p>
        </p:txBody>
      </p:sp>
      <p:sp>
        <p:nvSpPr>
          <p:cNvPr id="25" name="Text Placeholder 12"/>
          <p:cNvSpPr>
            <a:spLocks noGrp="1"/>
          </p:cNvSpPr>
          <p:nvPr/>
        </p:nvSpPr>
        <p:spPr>
          <a:xfrm>
            <a:off x="202475" y="6163032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KendoUI</a:t>
            </a:r>
            <a:r>
              <a:rPr lang="en-US" dirty="0"/>
              <a:t> Team</a:t>
            </a:r>
          </a:p>
        </p:txBody>
      </p:sp>
      <p:pic>
        <p:nvPicPr>
          <p:cNvPr id="1026" name="Picture 2" descr="Icon for package Appium.WebDri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221" y="2677391"/>
            <a:ext cx="2558641" cy="255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68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issues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Not able to scroll, swipe, pinch (</a:t>
            </a:r>
            <a:r>
              <a:rPr lang="en-US" dirty="0" err="1" smtClean="0"/>
              <a:t>ChromeDriver</a:t>
            </a:r>
            <a:r>
              <a:rPr lang="en-US" dirty="0" smtClean="0"/>
              <a:t>):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bugs.chromium.org/p/chromedriver/issues/detail?id=635 </a:t>
            </a:r>
            <a:endParaRPr lang="en-US" dirty="0" smtClean="0"/>
          </a:p>
          <a:p>
            <a:endParaRPr lang="en-US" dirty="0" smtClean="0"/>
          </a:p>
          <a:p>
            <a:pPr lvl="0"/>
            <a:r>
              <a:rPr lang="en-US" dirty="0" smtClean="0"/>
              <a:t>Not able to start tests in Windows (</a:t>
            </a:r>
            <a:r>
              <a:rPr lang="en-US" dirty="0" err="1" smtClean="0"/>
              <a:t>Appium</a:t>
            </a:r>
            <a:r>
              <a:rPr lang="en-US" dirty="0" smtClean="0"/>
              <a:t>):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://github.com/appium/appium/issues/5713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2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test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888" y="1448790"/>
            <a:ext cx="8149601" cy="457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3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“bot” </a:t>
            </a:r>
            <a:r>
              <a:rPr lang="en-US" dirty="0" smtClean="0"/>
              <a:t>file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78" y="809624"/>
            <a:ext cx="4409578" cy="5895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03" y="809624"/>
            <a:ext cx="401955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6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</a:t>
            </a:r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appium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1600" dirty="0" smtClean="0">
                <a:hlinkClick r:id="rId2"/>
              </a:rPr>
              <a:t>info</a:t>
            </a:r>
            <a:r>
              <a:rPr lang="en-US" sz="1600" dirty="0">
                <a:hlinkClick r:id="rId2"/>
              </a:rPr>
              <a:t>: Welcome to </a:t>
            </a:r>
            <a:r>
              <a:rPr lang="en-US" sz="1600" dirty="0" err="1">
                <a:hlinkClick r:id="rId2"/>
              </a:rPr>
              <a:t>Appium</a:t>
            </a:r>
            <a:r>
              <a:rPr lang="en-US" sz="1600" dirty="0">
                <a:hlinkClick r:id="rId2"/>
              </a:rPr>
              <a:t> v1.4.13 (REV c75d8adcb66a75818a542fe1891a34260c21f76a)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info: </a:t>
            </a:r>
            <a:r>
              <a:rPr lang="en-US" sz="1600" dirty="0" err="1">
                <a:hlinkClick r:id="rId2"/>
              </a:rPr>
              <a:t>Appium</a:t>
            </a:r>
            <a:r>
              <a:rPr lang="en-US" sz="1600" dirty="0">
                <a:hlinkClick r:id="rId2"/>
              </a:rPr>
              <a:t> REST http interface listener started on 0.0.0.0:4723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info: Console </a:t>
            </a:r>
            <a:r>
              <a:rPr lang="en-US" sz="1600" dirty="0" err="1">
                <a:hlinkClick r:id="rId2"/>
              </a:rPr>
              <a:t>LogLevel</a:t>
            </a:r>
            <a:r>
              <a:rPr lang="en-US" sz="1600" dirty="0">
                <a:hlinkClick r:id="rId2"/>
              </a:rPr>
              <a:t>: </a:t>
            </a:r>
            <a:r>
              <a:rPr lang="en-US" sz="1600" dirty="0" smtClean="0">
                <a:hlinkClick r:id="rId2"/>
              </a:rPr>
              <a:t>debug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adb</a:t>
            </a:r>
            <a:r>
              <a:rPr lang="en-US" dirty="0" smtClean="0"/>
              <a:t> devices:</a:t>
            </a:r>
          </a:p>
          <a:p>
            <a:pPr marL="0" indent="0">
              <a:buNone/>
            </a:pPr>
            <a:r>
              <a:rPr lang="en-US" sz="1600" dirty="0" smtClean="0">
                <a:hlinkClick r:id="rId2"/>
              </a:rPr>
              <a:t>List </a:t>
            </a:r>
            <a:r>
              <a:rPr lang="en-US" sz="1600" dirty="0">
                <a:hlinkClick r:id="rId2"/>
              </a:rPr>
              <a:t>of devices attached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08dc6adc        device 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0731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MOBILE_PLATFORM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="Android" DEVICE_NAME="08dc6adc" TEST_URL="http://kendobuild/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staging-kendo-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ui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/" MAP_FROM="web\/(.*)\.html"  MAP_TO='\1' ruby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ActionSheet.rb</a:t>
            </a:r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Run options: --seed 58933</a:t>
            </a:r>
          </a:p>
        </p:txBody>
      </p:sp>
      <p:pic>
        <p:nvPicPr>
          <p:cNvPr id="4" name="actionSheet_Reply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19566" y="2313039"/>
            <a:ext cx="3048000" cy="418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0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on Simulator?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Chrome installed on Android simulators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	Workarounds suggested here: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	https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://github.com/appium/appium/issues/1702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38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Droid@Screen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hlinkClick r:id="rId2"/>
              </a:rPr>
              <a:t>http://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  <a:hlinkClick r:id="rId2"/>
              </a:rPr>
              <a:t>playingwithsid.blogspot.com/2012/03/how-to-display-your-android-screen-on.html</a:t>
            </a:r>
            <a:endParaRPr lang="en-US" sz="1600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dirty="0" smtClean="0"/>
              <a:t>ASM</a:t>
            </a:r>
          </a:p>
          <a:p>
            <a:pPr marL="0" indent="0">
              <a:buNone/>
            </a:pPr>
            <a:r>
              <a:rPr lang="en-US" sz="1600" u="sng" dirty="0">
                <a:solidFill>
                  <a:schemeClr val="tx1">
                    <a:lumMod val="50000"/>
                  </a:schemeClr>
                </a:solidFill>
              </a:rPr>
              <a:t>https://code.google.com/p/android-screen-monitor/</a:t>
            </a:r>
          </a:p>
          <a:p>
            <a:endParaRPr lang="en-US" sz="1600" dirty="0" smtClean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690276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9023</TotalTime>
  <Words>154</Words>
  <Application>Microsoft Office PowerPoint</Application>
  <PresentationFormat>On-screen Show (4:3)</PresentationFormat>
  <Paragraphs>39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Cambria</vt:lpstr>
      <vt:lpstr>Consolas</vt:lpstr>
      <vt:lpstr>Corbel</vt:lpstr>
      <vt:lpstr>Wingdings 2</vt:lpstr>
      <vt:lpstr>Telerik Academy Theme</vt:lpstr>
      <vt:lpstr>PowerPoint Presentation</vt:lpstr>
      <vt:lpstr>Real life issues </vt:lpstr>
      <vt:lpstr>Sample test</vt:lpstr>
      <vt:lpstr>The “bot” file</vt:lpstr>
      <vt:lpstr>Before we start</vt:lpstr>
      <vt:lpstr>Run:</vt:lpstr>
      <vt:lpstr>Why not on Simulator?</vt:lpstr>
      <vt:lpstr>Tools Used: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Asya Georgieva</dc:creator>
  <cp:lastModifiedBy>Atanas G. Georgiev</cp:lastModifiedBy>
  <cp:revision>116</cp:revision>
  <dcterms:created xsi:type="dcterms:W3CDTF">2013-02-15T12:37:52Z</dcterms:created>
  <dcterms:modified xsi:type="dcterms:W3CDTF">2015-12-04T15:57:30Z</dcterms:modified>
</cp:coreProperties>
</file>