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8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1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36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76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9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34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3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7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8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4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4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1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6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8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5">
            <a:extLst>
              <a:ext uri="{FF2B5EF4-FFF2-40B4-BE49-F238E27FC236}">
                <a16:creationId xmlns:a16="http://schemas.microsoft.com/office/drawing/2014/main" id="{3E8042C6-7E87-FCFC-6604-9F109850CF89}"/>
              </a:ext>
            </a:extLst>
          </p:cNvPr>
          <p:cNvSpPr>
            <a:spLocks/>
          </p:cNvSpPr>
          <p:nvPr/>
        </p:nvSpPr>
        <p:spPr bwMode="auto">
          <a:xfrm flipV="1">
            <a:off x="2204243" y="1258708"/>
            <a:ext cx="7467600" cy="46037"/>
          </a:xfrm>
          <a:custGeom>
            <a:avLst/>
            <a:gdLst>
              <a:gd name="T0" fmla="*/ 0 w 4645659"/>
              <a:gd name="T1" fmla="*/ 0 h 45719"/>
              <a:gd name="T2" fmla="*/ 21919421 w 4645659"/>
              <a:gd name="T3" fmla="*/ 0 h 45719"/>
              <a:gd name="T4" fmla="*/ 0 60000 65536"/>
              <a:gd name="T5" fmla="*/ 0 60000 65536"/>
              <a:gd name="T6" fmla="*/ 0 w 4645659"/>
              <a:gd name="T7" fmla="*/ 0 h 45719"/>
              <a:gd name="T8" fmla="*/ 4645659 w 4645659"/>
              <a:gd name="T9" fmla="*/ 45719 h 457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5659" h="45719">
                <a:moveTo>
                  <a:pt x="0" y="0"/>
                </a:moveTo>
                <a:lnTo>
                  <a:pt x="4645151" y="0"/>
                </a:lnTo>
              </a:path>
            </a:pathLst>
          </a:custGeom>
          <a:noFill/>
          <a:ln w="21336">
            <a:solidFill>
              <a:srgbClr val="1F1C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4603910-D476-59D1-41F2-EE15C174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0" y="500564"/>
            <a:ext cx="8915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 ОБРАЗОВАНИЕТО И НАУКАТА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2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ПРОФЕСИОНАЛНА  ГИМНАЗИЯ  "ГЕН. ВЛАДИМИР ЗАИМОВ"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4330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Ва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факс: /03134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83-32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bg-BG" altLang="bg-BG" sz="14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bg-BG" sz="1400" dirty="0" err="1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pgzaimov</a:t>
            </a:r>
            <a:r>
              <a:rPr lang="bg-BG" altLang="bg-BG" sz="1400" dirty="0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@yahoo.com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27AF2CAD-D0DD-9180-0809-1526AF5D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543" y="3573712"/>
            <a:ext cx="801925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3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b="1" i="1" u="sng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 Уеб сайт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</a:t>
            </a:r>
            <a:endParaRPr lang="bg-BG" alt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8E36C794-315B-8AF2-B5BE-0CBF8D110AF9}"/>
              </a:ext>
            </a:extLst>
          </p:cNvPr>
          <p:cNvSpPr txBox="1"/>
          <p:nvPr/>
        </p:nvSpPr>
        <p:spPr>
          <a:xfrm>
            <a:off x="592931" y="5466262"/>
            <a:ext cx="4110037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spc="42" dirty="0" err="1">
                <a:solidFill>
                  <a:srgbClr val="2A2628"/>
                </a:solidFill>
                <a:latin typeface="Times New Roman"/>
                <a:cs typeface="Times New Roman"/>
              </a:rPr>
              <a:t>Дипломант</a:t>
            </a:r>
            <a:r>
              <a:rPr sz="1600" b="1" i="1" spc="42" dirty="0">
                <a:solidFill>
                  <a:srgbClr val="2A2628"/>
                </a:solidFill>
                <a:latin typeface="Times New Roman"/>
                <a:cs typeface="Times New Roman"/>
              </a:rPr>
              <a:t>:</a:t>
            </a:r>
            <a:r>
              <a:rPr lang="bg-BG" sz="1600" b="1" i="1" dirty="0">
                <a:latin typeface="Times New Roman"/>
                <a:cs typeface="Times New Roman"/>
              </a:rPr>
              <a:t> </a:t>
            </a:r>
            <a:r>
              <a:rPr lang="bg-BG" sz="1600" spc="11" dirty="0">
                <a:solidFill>
                  <a:srgbClr val="2A2628"/>
                </a:solidFill>
                <a:latin typeface="Times New Roman"/>
                <a:cs typeface="Times New Roman"/>
              </a:rPr>
              <a:t>Атанас Георгиев Колев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522AA5E-ECC5-5C9C-29C0-A3CDC09EBF0D}"/>
              </a:ext>
            </a:extLst>
          </p:cNvPr>
          <p:cNvSpPr txBox="1"/>
          <p:nvPr/>
        </p:nvSpPr>
        <p:spPr>
          <a:xfrm>
            <a:off x="589756" y="5799115"/>
            <a:ext cx="4113212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dirty="0">
                <a:solidFill>
                  <a:srgbClr val="2A2628"/>
                </a:solidFill>
                <a:latin typeface="Times New Roman"/>
                <a:cs typeface="Times New Roman"/>
              </a:rPr>
              <a:t>Специалност: </a:t>
            </a:r>
            <a:r>
              <a:rPr sz="1600" b="1" i="1" spc="-74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Системно</a:t>
            </a:r>
            <a:r>
              <a:rPr sz="1600" spc="57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програмиране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CEA36130-0B3F-121F-D3CB-A0384C2EBFBC}"/>
              </a:ext>
            </a:extLst>
          </p:cNvPr>
          <p:cNvSpPr/>
          <p:nvPr/>
        </p:nvSpPr>
        <p:spPr>
          <a:xfrm>
            <a:off x="1810543" y="2086547"/>
            <a:ext cx="81106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ДИПЛОМЕН ПРОЕКТ</a:t>
            </a:r>
          </a:p>
        </p:txBody>
      </p:sp>
      <p:pic>
        <p:nvPicPr>
          <p:cNvPr id="17" name="Картина 2">
            <a:extLst>
              <a:ext uri="{FF2B5EF4-FFF2-40B4-BE49-F238E27FC236}">
                <a16:creationId xmlns:a16="http://schemas.microsoft.com/office/drawing/2014/main" id="{8AC07B45-372D-3EA0-0640-ACF4173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1" y="364074"/>
            <a:ext cx="126523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772B20B9-B98D-5EDE-FB95-BBD24B54E8B3}"/>
              </a:ext>
            </a:extLst>
          </p:cNvPr>
          <p:cNvSpPr txBox="1"/>
          <p:nvPr/>
        </p:nvSpPr>
        <p:spPr>
          <a:xfrm>
            <a:off x="5771583" y="5752869"/>
            <a:ext cx="298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Консултант: 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Стоян </a:t>
            </a:r>
            <a:r>
              <a:rPr lang="bg-B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Пършев</a:t>
            </a:r>
            <a:endParaRPr lang="bg-B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B8FD-C0B8-6A69-D1C0-34CD85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53" y="47493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„Разписание“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8C81B37-85B4-7377-8D9D-B92C9D1A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" y="1982719"/>
            <a:ext cx="4280399" cy="364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AC2AD5E-AFB9-04D8-E15D-9AE6E587E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46" y="1982719"/>
            <a:ext cx="4280399" cy="3524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C0724F9-0BBE-FA18-CEEE-7D0E5F0B9430}"/>
              </a:ext>
            </a:extLst>
          </p:cNvPr>
          <p:cNvSpPr txBox="1"/>
          <p:nvPr/>
        </p:nvSpPr>
        <p:spPr>
          <a:xfrm>
            <a:off x="1891082" y="1519894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37DBE16-D086-CEA7-20A8-1AC2BC134C34}"/>
              </a:ext>
            </a:extLst>
          </p:cNvPr>
          <p:cNvSpPr txBox="1"/>
          <p:nvPr/>
        </p:nvSpPr>
        <p:spPr>
          <a:xfrm>
            <a:off x="6332334" y="1519894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131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09C1EB-7708-31CA-C537-71F92B5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53" y="53340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базата от данни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687142D-02FB-04ED-6041-A6450DE1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1" y="1461818"/>
            <a:ext cx="7040473" cy="4853257"/>
          </a:xfrm>
        </p:spPr>
      </p:pic>
    </p:spTree>
    <p:extLst>
      <p:ext uri="{BB962C8B-B14F-4D97-AF65-F5344CB8AC3E}">
        <p14:creationId xmlns:p14="http://schemas.microsoft.com/office/powerpoint/2010/main" val="3881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A6F77E-E06B-433B-58F3-77A37AC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33F9305-B3C0-1D2F-940F-93755ACF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31" y="1673225"/>
            <a:ext cx="6720874" cy="4480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221DE-494C-71FF-39EA-1C1B868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736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C38D80-C900-9D5C-F47B-9A21563E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1284289"/>
            <a:ext cx="8369357" cy="557371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Смело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изпълних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най вече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пред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същевременно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много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 на сайта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подготвил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от функции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момента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никъде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другаде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2967DC-2067-D763-7A0C-712D643D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6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Реценция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737312-3E17-B3D6-3B40-E84D9BD2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63" y="2020546"/>
            <a:ext cx="9109217" cy="3880773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1.Каква е идеята на бутона история на резервации да се вижда от всеки потребител посетил сайта?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2.При какви обстоятелства на администратора се дават правата да редактира или изтрива заявен билет?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3.Използван ли 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направата на дипломният проект та е описан защо е използван от дипломанта ?</a:t>
            </a:r>
          </a:p>
        </p:txBody>
      </p:sp>
    </p:spTree>
    <p:extLst>
      <p:ext uri="{BB962C8B-B14F-4D97-AF65-F5344CB8AC3E}">
        <p14:creationId xmlns:p14="http://schemas.microsoft.com/office/powerpoint/2010/main" val="26937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28D03C-CACC-1A14-5769-8FAB852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4" y="2387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bg-BG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bg-B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4B3808-4A8A-BBE0-A952-A232D71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0983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CBFBDF-5195-F38B-8E1A-302CC14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90" y="1815629"/>
            <a:ext cx="8596668" cy="4453365"/>
          </a:xfrm>
        </p:spPr>
        <p:txBody>
          <a:bodyPr>
            <a:normAutofit/>
          </a:bodyPr>
          <a:lstStyle/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1.Увод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2.Цел на дипломната работа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3.Структура на дипломната работа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 Case Diagram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Потребителски интерфейс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.Структура на базата от данни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Структура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95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4DD574-0930-0889-E89F-7B278F2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6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A3A985-DD33-06E5-AD36-6F39E05E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29" y="1749425"/>
            <a:ext cx="7511077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въздушният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 или по точно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резервация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дестинации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свят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разписанията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полетите.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4ED6CF-C1F5-C2C8-C083-100D323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01A929-0636-0600-B740-136C8B6D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00" y="1817431"/>
            <a:ext cx="7782412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проект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цел да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Сайтът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разполага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публично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секции – „За нас“,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„Резервация“,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DB3F7F-73A5-8B55-C550-3B5AF49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61" y="448061"/>
            <a:ext cx="8030061" cy="59618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задачи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Уеб приложение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улесни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дадена дестинация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бърз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нужно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хубаво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приятно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изживяване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регистрация до момента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билет;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реклама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обратна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постигне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моментално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отчитане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релационна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правомощия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3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BC8B9D-8F95-5178-AD6C-34C932C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387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949C97-2249-8E1D-861A-CA784488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326"/>
            <a:ext cx="8174738" cy="4526887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Дипломната работа се състои от 3 основни глави , като преди тях съответно има увод , а след тях – заключение.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нея ще има описани отделните случаи на употреба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 бъде показан потребителския интерфейс на сайта , ще бъдат описани използваните технологии и софтуерни средства за направата на приложението и ще бъде описана структурата на базата от данни.</a:t>
            </a:r>
          </a:p>
        </p:txBody>
      </p:sp>
    </p:spTree>
    <p:extLst>
      <p:ext uri="{BB962C8B-B14F-4D97-AF65-F5344CB8AC3E}">
        <p14:creationId xmlns:p14="http://schemas.microsoft.com/office/powerpoint/2010/main" val="39840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D0AEA4-D062-9B22-D929-70EEB1DC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61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D744E8E-23F8-9784-0F77-39B70A61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3996"/>
            <a:ext cx="8433715" cy="4701554"/>
          </a:xfrm>
        </p:spPr>
      </p:pic>
    </p:spTree>
    <p:extLst>
      <p:ext uri="{BB962C8B-B14F-4D97-AF65-F5344CB8AC3E}">
        <p14:creationId xmlns:p14="http://schemas.microsoft.com/office/powerpoint/2010/main" val="41235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AE3F77-D099-038B-4BA2-D741898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25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D068CF-900F-318E-8C99-2C8ADC5E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43127" cy="4451350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709F02A-097A-6E2F-B744-CC1C3E9EAF44}"/>
              </a:ext>
            </a:extLst>
          </p:cNvPr>
          <p:cNvSpPr txBox="1"/>
          <p:nvPr/>
        </p:nvSpPr>
        <p:spPr>
          <a:xfrm>
            <a:off x="677334" y="1309727"/>
            <a:ext cx="4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изглед като ПОТРЕБИТЕЛ</a:t>
            </a:r>
          </a:p>
        </p:txBody>
      </p:sp>
    </p:spTree>
    <p:extLst>
      <p:ext uri="{BB962C8B-B14F-4D97-AF65-F5344CB8AC3E}">
        <p14:creationId xmlns:p14="http://schemas.microsoft.com/office/powerpoint/2010/main" val="27490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3C03B38-F964-D18B-E9D1-C70329FC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9" y="1370580"/>
            <a:ext cx="7925957" cy="4334895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AC236F3-E096-046C-58A1-B067BB71F328}"/>
              </a:ext>
            </a:extLst>
          </p:cNvPr>
          <p:cNvSpPr txBox="1"/>
          <p:nvPr/>
        </p:nvSpPr>
        <p:spPr>
          <a:xfrm>
            <a:off x="724959" y="819150"/>
            <a:ext cx="44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 като АДМИН</a:t>
            </a:r>
          </a:p>
        </p:txBody>
      </p:sp>
    </p:spTree>
    <p:extLst>
      <p:ext uri="{BB962C8B-B14F-4D97-AF65-F5344CB8AC3E}">
        <p14:creationId xmlns:p14="http://schemas.microsoft.com/office/powerpoint/2010/main" val="13963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599</Words>
  <Application>Microsoft Office PowerPoint</Application>
  <PresentationFormat>Широк екран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Фасети</vt:lpstr>
      <vt:lpstr>Презентация на PowerPoint</vt:lpstr>
      <vt:lpstr>Съдържание</vt:lpstr>
      <vt:lpstr>Увод</vt:lpstr>
      <vt:lpstr>Цел на дипломната работа</vt:lpstr>
      <vt:lpstr>Презентация на PowerPoint</vt:lpstr>
      <vt:lpstr>Структура на дипломната работа</vt:lpstr>
      <vt:lpstr>Use Case Diagram</vt:lpstr>
      <vt:lpstr>Потребителски интерфейс</vt:lpstr>
      <vt:lpstr>Презентация на PowerPoint</vt:lpstr>
      <vt:lpstr>Секция „Разписание“ </vt:lpstr>
      <vt:lpstr>Структура на базата от данни</vt:lpstr>
      <vt:lpstr>Структура на MVC приложението </vt:lpstr>
      <vt:lpstr>Заключение</vt:lpstr>
      <vt:lpstr>Реценция</vt:lpstr>
      <vt:lpstr>БЛАГОДАРЯ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Атанас Колев</dc:creator>
  <cp:lastModifiedBy>Атанас Колев</cp:lastModifiedBy>
  <cp:revision>15</cp:revision>
  <dcterms:created xsi:type="dcterms:W3CDTF">2022-05-08T15:31:04Z</dcterms:created>
  <dcterms:modified xsi:type="dcterms:W3CDTF">2022-05-11T00:13:17Z</dcterms:modified>
</cp:coreProperties>
</file>