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F0F8505-BEAE-4DD5-A4C4-D3116C3A27EA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0F3915E-AE36-4D2A-A071-4AA7313EE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Cash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Artificial Intelligence term project</a:t>
            </a:r>
            <a:br>
              <a:rPr lang="en-US" dirty="0" smtClean="0"/>
            </a:br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en-US" dirty="0" err="1" smtClean="0"/>
              <a:t>Panayotov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Rumen </a:t>
            </a:r>
            <a:r>
              <a:rPr lang="en-US" dirty="0" err="1" smtClean="0"/>
              <a:t>Paletov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Dian </a:t>
            </a:r>
            <a:r>
              <a:rPr lang="en-US" dirty="0" err="1" smtClean="0"/>
              <a:t>Nikolov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34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pic of coins</a:t>
            </a:r>
          </a:p>
          <a:p>
            <a:r>
              <a:rPr lang="en-US" dirty="0" smtClean="0"/>
              <a:t>Recognize the coins</a:t>
            </a:r>
          </a:p>
          <a:p>
            <a:r>
              <a:rPr lang="en-US" dirty="0" smtClean="0"/>
              <a:t>Understand the value of different coins</a:t>
            </a:r>
          </a:p>
          <a:p>
            <a:r>
              <a:rPr lang="en-US" dirty="0" smtClean="0"/>
              <a:t>Show statistics</a:t>
            </a:r>
          </a:p>
          <a:p>
            <a:r>
              <a:rPr lang="en-US" dirty="0"/>
              <a:t>C</a:t>
            </a:r>
            <a:r>
              <a:rPr lang="en-US" dirty="0" smtClean="0"/>
              <a:t>alculate total value of all coins photographed</a:t>
            </a:r>
          </a:p>
          <a:p>
            <a:r>
              <a:rPr lang="en-US" dirty="0" smtClean="0"/>
              <a:t>Android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7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/>
          </a:bodyPr>
          <a:lstStyle/>
          <a:p>
            <a:r>
              <a:rPr lang="en-US" dirty="0" smtClean="0"/>
              <a:t>Take a photo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Grayscale</a:t>
            </a:r>
          </a:p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Hough transforms (for circles)</a:t>
            </a:r>
          </a:p>
          <a:p>
            <a:r>
              <a:rPr lang="en-US" dirty="0" smtClean="0"/>
              <a:t>MR8 filters for each circle</a:t>
            </a:r>
          </a:p>
          <a:p>
            <a:r>
              <a:rPr lang="en-US" dirty="0" smtClean="0"/>
              <a:t>K-means</a:t>
            </a:r>
          </a:p>
          <a:p>
            <a:r>
              <a:rPr lang="en-US" dirty="0" smtClean="0"/>
              <a:t>Histogram comparison</a:t>
            </a:r>
          </a:p>
          <a:p>
            <a:r>
              <a:rPr lang="en-US" dirty="0" smtClean="0"/>
              <a:t>Classification of circles</a:t>
            </a:r>
          </a:p>
          <a:p>
            <a:r>
              <a:rPr lang="en-US" dirty="0" smtClean="0"/>
              <a:t>Final results!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1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6000749" y="3295650"/>
            <a:ext cx="1895475" cy="32289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415234" y="1493427"/>
            <a:ext cx="1876425" cy="3286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5982571" y="-250059"/>
            <a:ext cx="1990725" cy="328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599" y="1027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Sobel</a:t>
            </a:r>
            <a:r>
              <a:rPr lang="en-US" dirty="0" smtClean="0"/>
              <a:t> identifies edges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3669" y="2951824"/>
            <a:ext cx="424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Hough transforms recognizes coins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3276" y="4694898"/>
            <a:ext cx="353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 result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38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Sobel</a:t>
            </a:r>
            <a:r>
              <a:rPr lang="en-US" dirty="0" smtClean="0"/>
              <a:t> and not Canny edge</a:t>
            </a:r>
          </a:p>
          <a:p>
            <a:r>
              <a:rPr lang="en-US" dirty="0" smtClean="0"/>
              <a:t>Why Hough </a:t>
            </a:r>
            <a:r>
              <a:rPr lang="en-US" dirty="0" smtClean="0"/>
              <a:t>transforms</a:t>
            </a:r>
          </a:p>
          <a:p>
            <a:r>
              <a:rPr lang="en-US" dirty="0" smtClean="0"/>
              <a:t>How are we classifying found circles as specific coins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219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adjustments</a:t>
            </a:r>
          </a:p>
          <a:p>
            <a:r>
              <a:rPr lang="en-US" dirty="0"/>
              <a:t>Filtering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Insufficient research information</a:t>
            </a:r>
          </a:p>
          <a:p>
            <a:r>
              <a:rPr lang="en-US" dirty="0" smtClean="0"/>
              <a:t>Texture </a:t>
            </a:r>
            <a:r>
              <a:rPr lang="en-US" dirty="0" err="1" smtClean="0"/>
              <a:t>markedness</a:t>
            </a:r>
            <a:r>
              <a:rPr lang="en-US" dirty="0" smtClean="0"/>
              <a:t> and detail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20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positively differentiate coins from other (round) objects</a:t>
            </a:r>
          </a:p>
          <a:p>
            <a:r>
              <a:rPr lang="en-US" dirty="0" smtClean="0"/>
              <a:t>Successful processing, however, </a:t>
            </a:r>
            <a:r>
              <a:rPr lang="en-US" dirty="0"/>
              <a:t>depends highly 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Quality of input image</a:t>
            </a:r>
          </a:p>
          <a:p>
            <a:pPr lvl="1"/>
            <a:r>
              <a:rPr lang="en-US" dirty="0" smtClean="0"/>
              <a:t>Texture </a:t>
            </a:r>
            <a:r>
              <a:rPr lang="en-US" dirty="0" err="1" smtClean="0"/>
              <a:t>markedness</a:t>
            </a:r>
            <a:endParaRPr lang="en-US" dirty="0" smtClean="0"/>
          </a:p>
          <a:p>
            <a:pPr lvl="1"/>
            <a:r>
              <a:rPr lang="en-US" dirty="0" smtClean="0"/>
              <a:t>Texture level of detail - there are subtle differences between different classes of coins that must be recognized</a:t>
            </a:r>
          </a:p>
        </p:txBody>
      </p:sp>
    </p:spTree>
    <p:extLst>
      <p:ext uri="{BB962C8B-B14F-4D97-AF65-F5344CB8AC3E}">
        <p14:creationId xmlns:p14="http://schemas.microsoft.com/office/powerpoint/2010/main" xmlns="" val="20657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637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328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665</TotalTime>
  <Words>157</Words>
  <Application>Microsoft Office PowerPoint</Application>
  <PresentationFormat>Презентация на цял екран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Aspect</vt:lpstr>
      <vt:lpstr>Cash Scanner</vt:lpstr>
      <vt:lpstr>Purpose?</vt:lpstr>
      <vt:lpstr>Solution</vt:lpstr>
      <vt:lpstr>Example</vt:lpstr>
      <vt:lpstr>In details</vt:lpstr>
      <vt:lpstr>Problems</vt:lpstr>
      <vt:lpstr>Results and analysis</vt:lpstr>
      <vt:lpstr>Live Demo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Legendary</dc:creator>
  <cp:lastModifiedBy>rumen</cp:lastModifiedBy>
  <cp:revision>14</cp:revision>
  <dcterms:created xsi:type="dcterms:W3CDTF">2014-02-07T13:02:28Z</dcterms:created>
  <dcterms:modified xsi:type="dcterms:W3CDTF">2014-02-08T01:23:00Z</dcterms:modified>
</cp:coreProperties>
</file>