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2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0F8505-BEAE-4DD5-A4C4-D3116C3A27EA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F3915E-AE36-4D2A-A071-4AA7313EEB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0F8505-BEAE-4DD5-A4C4-D3116C3A27EA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F3915E-AE36-4D2A-A071-4AA7313EEB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0F8505-BEAE-4DD5-A4C4-D3116C3A27EA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F3915E-AE36-4D2A-A071-4AA7313EEB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0F8505-BEAE-4DD5-A4C4-D3116C3A27EA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F3915E-AE36-4D2A-A071-4AA7313EEB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0F8505-BEAE-4DD5-A4C4-D3116C3A27EA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F3915E-AE36-4D2A-A071-4AA7313EEB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0F8505-BEAE-4DD5-A4C4-D3116C3A27EA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F3915E-AE36-4D2A-A071-4AA7313EEB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0F8505-BEAE-4DD5-A4C4-D3116C3A27EA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F3915E-AE36-4D2A-A071-4AA7313EEB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0F8505-BEAE-4DD5-A4C4-D3116C3A27EA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F3915E-AE36-4D2A-A071-4AA7313EEB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0F8505-BEAE-4DD5-A4C4-D3116C3A27EA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F3915E-AE36-4D2A-A071-4AA7313EEB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0F8505-BEAE-4DD5-A4C4-D3116C3A27EA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F3915E-AE36-4D2A-A071-4AA7313EEB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0F8505-BEAE-4DD5-A4C4-D3116C3A27EA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F3915E-AE36-4D2A-A071-4AA7313EEB0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F0F8505-BEAE-4DD5-A4C4-D3116C3A27EA}" type="datetimeFigureOut">
              <a:rPr lang="en-US" smtClean="0"/>
              <a:t>2/7/2014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0F3915E-AE36-4D2A-A071-4AA7313EEB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Cash Scanner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Artificial Intelligence term project</a:t>
            </a:r>
            <a:br>
              <a:rPr lang="en-US" dirty="0" smtClean="0"/>
            </a:br>
            <a:r>
              <a:rPr lang="en-US" dirty="0" err="1" smtClean="0"/>
              <a:t>Aleksandar</a:t>
            </a:r>
            <a:r>
              <a:rPr lang="en-US" dirty="0" smtClean="0"/>
              <a:t> </a:t>
            </a:r>
            <a:r>
              <a:rPr lang="en-US" dirty="0" err="1" smtClean="0"/>
              <a:t>Panayotov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Rumen </a:t>
            </a:r>
            <a:r>
              <a:rPr lang="en-US" dirty="0" err="1" smtClean="0"/>
              <a:t>Paletov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Dean </a:t>
            </a:r>
            <a:r>
              <a:rPr lang="en-US" dirty="0" err="1" smtClean="0"/>
              <a:t>Nikolov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2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 pic of coins</a:t>
            </a:r>
          </a:p>
          <a:p>
            <a:r>
              <a:rPr lang="en-US" dirty="0" smtClean="0"/>
              <a:t>Recognize the coins</a:t>
            </a:r>
          </a:p>
          <a:p>
            <a:r>
              <a:rPr lang="en-US" dirty="0" smtClean="0"/>
              <a:t>Understand the value of different coins</a:t>
            </a:r>
          </a:p>
          <a:p>
            <a:r>
              <a:rPr lang="en-US" dirty="0" smtClean="0"/>
              <a:t>Show statistics</a:t>
            </a:r>
          </a:p>
          <a:p>
            <a:r>
              <a:rPr lang="en-US" dirty="0"/>
              <a:t>C</a:t>
            </a:r>
            <a:r>
              <a:rPr lang="en-US" dirty="0" smtClean="0"/>
              <a:t>alculate total value of all coins photographed</a:t>
            </a:r>
          </a:p>
          <a:p>
            <a:r>
              <a:rPr lang="en-US" dirty="0" smtClean="0"/>
              <a:t>Android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88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803648"/>
          </a:xfrm>
        </p:spPr>
        <p:txBody>
          <a:bodyPr>
            <a:normAutofit/>
          </a:bodyPr>
          <a:lstStyle/>
          <a:p>
            <a:r>
              <a:rPr lang="en-US" dirty="0" smtClean="0"/>
              <a:t>Take a photo</a:t>
            </a:r>
          </a:p>
          <a:p>
            <a:r>
              <a:rPr lang="en-US" dirty="0" smtClean="0"/>
              <a:t>Scale</a:t>
            </a:r>
          </a:p>
          <a:p>
            <a:r>
              <a:rPr lang="en-US" dirty="0" smtClean="0"/>
              <a:t>Grayscale</a:t>
            </a:r>
          </a:p>
          <a:p>
            <a:r>
              <a:rPr lang="en-US" dirty="0" smtClean="0"/>
              <a:t>Edge detection</a:t>
            </a:r>
          </a:p>
          <a:p>
            <a:r>
              <a:rPr lang="en-US" dirty="0" smtClean="0"/>
              <a:t>Hough transforms (for circles)</a:t>
            </a:r>
          </a:p>
          <a:p>
            <a:r>
              <a:rPr lang="en-US" dirty="0" smtClean="0"/>
              <a:t>MR8 filters for each circle</a:t>
            </a:r>
          </a:p>
          <a:p>
            <a:r>
              <a:rPr lang="en-US" dirty="0" smtClean="0"/>
              <a:t>K-means</a:t>
            </a:r>
          </a:p>
          <a:p>
            <a:r>
              <a:rPr lang="en-US" dirty="0" smtClean="0"/>
              <a:t>Histogram comparison</a:t>
            </a:r>
          </a:p>
          <a:p>
            <a:r>
              <a:rPr lang="en-US" dirty="0" smtClean="0"/>
              <a:t>Classification of circles</a:t>
            </a:r>
          </a:p>
          <a:p>
            <a:r>
              <a:rPr lang="en-US" dirty="0" smtClean="0"/>
              <a:t>Final results!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</a:t>
            </a:r>
            <a:r>
              <a:rPr lang="en-US" dirty="0" err="1" smtClean="0"/>
              <a:t>snimki</a:t>
            </a:r>
            <a:r>
              <a:rPr lang="en-US" dirty="0" smtClean="0"/>
              <a:t> </a:t>
            </a:r>
            <a:r>
              <a:rPr lang="en-US" dirty="0" err="1" smtClean="0"/>
              <a:t>tuk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387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90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</a:t>
            </a:r>
            <a:r>
              <a:rPr lang="en-US" dirty="0"/>
              <a:t>adjustments</a:t>
            </a:r>
          </a:p>
          <a:p>
            <a:r>
              <a:rPr lang="en-US" dirty="0"/>
              <a:t>Filtering </a:t>
            </a:r>
            <a:r>
              <a:rPr lang="en-US" dirty="0" smtClean="0"/>
              <a:t>problems</a:t>
            </a:r>
          </a:p>
          <a:p>
            <a:r>
              <a:rPr lang="en-US" dirty="0" smtClean="0"/>
              <a:t>Insufficient research information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6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5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62200"/>
            <a:ext cx="8183880" cy="1051560"/>
          </a:xfrm>
        </p:spPr>
        <p:txBody>
          <a:bodyPr/>
          <a:lstStyle/>
          <a:p>
            <a:pPr algn="ctr"/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7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183880" cy="1051560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81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414</TotalTime>
  <Words>83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Aspect</vt:lpstr>
      <vt:lpstr>Cash Scanner</vt:lpstr>
      <vt:lpstr>Problem?</vt:lpstr>
      <vt:lpstr>Solution</vt:lpstr>
      <vt:lpstr>Example</vt:lpstr>
      <vt:lpstr>In details</vt:lpstr>
      <vt:lpstr>Problems</vt:lpstr>
      <vt:lpstr>Results and analysis</vt:lpstr>
      <vt:lpstr>Live Demo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Legendary</dc:creator>
  <cp:lastModifiedBy>Legendary</cp:lastModifiedBy>
  <cp:revision>7</cp:revision>
  <dcterms:created xsi:type="dcterms:W3CDTF">2014-02-07T13:02:28Z</dcterms:created>
  <dcterms:modified xsi:type="dcterms:W3CDTF">2014-02-07T19:56:46Z</dcterms:modified>
</cp:coreProperties>
</file>