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1D4EE-2B30-46C4-8980-2607D56C1DBE}" v="2" dt="2024-08-30T08:47:49.0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8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c hp07" userId="df185adc0a8cdfe1" providerId="LiveId" clId="{C271D4EE-2B30-46C4-8980-2607D56C1DBE}"/>
    <pc:docChg chg="custSel modSld">
      <pc:chgData name="akasc hp07" userId="df185adc0a8cdfe1" providerId="LiveId" clId="{C271D4EE-2B30-46C4-8980-2607D56C1DBE}" dt="2024-08-30T08:48:24.117" v="176" actId="20577"/>
      <pc:docMkLst>
        <pc:docMk/>
      </pc:docMkLst>
      <pc:sldChg chg="modSp mod">
        <pc:chgData name="akasc hp07" userId="df185adc0a8cdfe1" providerId="LiveId" clId="{C271D4EE-2B30-46C4-8980-2607D56C1DBE}" dt="2024-08-30T08:48:24.117" v="176" actId="20577"/>
        <pc:sldMkLst>
          <pc:docMk/>
          <pc:sldMk cId="0" sldId="256"/>
        </pc:sldMkLst>
        <pc:spChg chg="mod">
          <ac:chgData name="akasc hp07" userId="df185adc0a8cdfe1" providerId="LiveId" clId="{C271D4EE-2B30-46C4-8980-2607D56C1DBE}" dt="2024-08-30T08:46:00.418" v="0"/>
          <ac:spMkLst>
            <pc:docMk/>
            <pc:sldMk cId="0" sldId="256"/>
            <ac:spMk id="11" creationId="{00000000-0000-0000-0000-000000000000}"/>
          </ac:spMkLst>
        </pc:spChg>
        <pc:spChg chg="mod">
          <ac:chgData name="akasc hp07" userId="df185adc0a8cdfe1" providerId="LiveId" clId="{C271D4EE-2B30-46C4-8980-2607D56C1DBE}" dt="2024-08-30T08:48:24.117" v="176" actId="20577"/>
          <ac:spMkLst>
            <pc:docMk/>
            <pc:sldMk cId="0" sldId="256"/>
            <ac:spMk id="14" creationId="{D55ADE35-C35B-07C1-F5AA-C33B3DDB802E}"/>
          </ac:spMkLst>
        </pc:spChg>
      </pc:sldChg>
      <pc:sldChg chg="modSp">
        <pc:chgData name="akasc hp07" userId="df185adc0a8cdfe1" providerId="LiveId" clId="{C271D4EE-2B30-46C4-8980-2607D56C1DBE}" dt="2024-08-30T08:46:00.418" v="0"/>
        <pc:sldMkLst>
          <pc:docMk/>
          <pc:sldMk cId="0" sldId="259"/>
        </pc:sldMkLst>
        <pc:spChg chg="mod">
          <ac:chgData name="akasc hp07" userId="df185adc0a8cdfe1" providerId="LiveId" clId="{C271D4EE-2B30-46C4-8980-2607D56C1DBE}" dt="2024-08-30T08:46:00.418" v="0"/>
          <ac:spMkLst>
            <pc:docMk/>
            <pc:sldMk cId="0" sldId="259"/>
            <ac:spMk id="10" creationId="{00000000-0000-0000-0000-000000000000}"/>
          </ac:spMkLst>
        </pc:spChg>
        <pc:spChg chg="mod">
          <ac:chgData name="akasc hp07" userId="df185adc0a8cdfe1" providerId="LiveId" clId="{C271D4EE-2B30-46C4-8980-2607D56C1DBE}" dt="2024-08-30T08:46:00.418" v="0"/>
          <ac:spMkLst>
            <pc:docMk/>
            <pc:sldMk cId="0" sldId="259"/>
            <ac:spMk id="12" creationId="{00000000-0000-0000-0000-000000000000}"/>
          </ac:spMkLst>
        </pc:spChg>
      </pc:sldChg>
      <pc:sldChg chg="modSp">
        <pc:chgData name="akasc hp07" userId="df185adc0a8cdfe1" providerId="LiveId" clId="{C271D4EE-2B30-46C4-8980-2607D56C1DBE}" dt="2024-08-30T08:46:00.418" v="0"/>
        <pc:sldMkLst>
          <pc:docMk/>
          <pc:sldMk cId="0" sldId="260"/>
        </pc:sldMkLst>
        <pc:spChg chg="mod">
          <ac:chgData name="akasc hp07" userId="df185adc0a8cdfe1" providerId="LiveId" clId="{C271D4EE-2B30-46C4-8980-2607D56C1DBE}" dt="2024-08-30T08:46:00.418" v="0"/>
          <ac:spMkLst>
            <pc:docMk/>
            <pc:sldMk cId="0" sldId="260"/>
            <ac:spMk id="10" creationId="{00000000-0000-0000-0000-000000000000}"/>
          </ac:spMkLst>
        </pc:spChg>
      </pc:sldChg>
      <pc:sldChg chg="modSp">
        <pc:chgData name="akasc hp07" userId="df185adc0a8cdfe1" providerId="LiveId" clId="{C271D4EE-2B30-46C4-8980-2607D56C1DBE}" dt="2024-08-30T08:46:00.418" v="0"/>
        <pc:sldMkLst>
          <pc:docMk/>
          <pc:sldMk cId="0" sldId="261"/>
        </pc:sldMkLst>
        <pc:spChg chg="mod">
          <ac:chgData name="akasc hp07" userId="df185adc0a8cdfe1" providerId="LiveId" clId="{C271D4EE-2B30-46C4-8980-2607D56C1DBE}" dt="2024-08-30T08:46:00.418" v="0"/>
          <ac:spMkLst>
            <pc:docMk/>
            <pc:sldMk cId="0" sldId="261"/>
            <ac:spMk id="5" creationId="{00000000-0000-0000-0000-000000000000}"/>
          </ac:spMkLst>
        </pc:spChg>
        <pc:spChg chg="mod">
          <ac:chgData name="akasc hp07" userId="df185adc0a8cdfe1" providerId="LiveId" clId="{C271D4EE-2B30-46C4-8980-2607D56C1DBE}" dt="2024-08-30T08:46:00.418" v="0"/>
          <ac:spMkLst>
            <pc:docMk/>
            <pc:sldMk cId="0" sldId="261"/>
            <ac:spMk id="7" creationId="{00000000-0000-0000-0000-000000000000}"/>
          </ac:spMkLst>
        </pc:spChg>
      </pc:sldChg>
      <pc:sldChg chg="modSp">
        <pc:chgData name="akasc hp07" userId="df185adc0a8cdfe1" providerId="LiveId" clId="{C271D4EE-2B30-46C4-8980-2607D56C1DBE}" dt="2024-08-30T08:46:00.418" v="0"/>
        <pc:sldMkLst>
          <pc:docMk/>
          <pc:sldMk cId="0" sldId="263"/>
        </pc:sldMkLst>
        <pc:spChg chg="mod">
          <ac:chgData name="akasc hp07" userId="df185adc0a8cdfe1" providerId="LiveId" clId="{C271D4EE-2B30-46C4-8980-2607D56C1DBE}" dt="2024-08-30T08:46:00.418" v="0"/>
          <ac:spMkLst>
            <pc:docMk/>
            <pc:sldMk cId="0" sldId="263"/>
            <ac:spMk id="7" creationId="{00000000-0000-0000-0000-000000000000}"/>
          </ac:spMkLst>
        </pc:spChg>
      </pc:sldChg>
      <pc:sldChg chg="modSp">
        <pc:chgData name="akasc hp07" userId="df185adc0a8cdfe1" providerId="LiveId" clId="{C271D4EE-2B30-46C4-8980-2607D56C1DBE}" dt="2024-08-30T08:46:00.418" v="0"/>
        <pc:sldMkLst>
          <pc:docMk/>
          <pc:sldMk cId="0" sldId="264"/>
        </pc:sldMkLst>
        <pc:spChg chg="mod">
          <ac:chgData name="akasc hp07" userId="df185adc0a8cdfe1" providerId="LiveId" clId="{C271D4EE-2B30-46C4-8980-2607D56C1DBE}" dt="2024-08-30T08:46:00.418" v="0"/>
          <ac:spMkLst>
            <pc:docMk/>
            <pc:sldMk cId="0" sldId="264"/>
            <ac:spMk id="2" creationId="{00000000-0000-0000-0000-000000000000}"/>
          </ac:spMkLst>
        </pc:spChg>
        <pc:spChg chg="mod">
          <ac:chgData name="akasc hp07" userId="df185adc0a8cdfe1" providerId="LiveId" clId="{C271D4EE-2B30-46C4-8980-2607D56C1DBE}" dt="2024-08-30T08:46:00.418" v="0"/>
          <ac:spMkLst>
            <pc:docMk/>
            <pc:sldMk cId="0" sldId="264"/>
            <ac:spMk id="3" creationId="{00000000-0000-0000-0000-000000000000}"/>
          </ac:spMkLst>
        </pc:spChg>
      </pc:sldChg>
      <pc:sldChg chg="addSp delSp modSp mod">
        <pc:chgData name="akasc hp07" userId="df185adc0a8cdfe1" providerId="LiveId" clId="{C271D4EE-2B30-46C4-8980-2607D56C1DBE}" dt="2024-08-30T08:47:49.019" v="155"/>
        <pc:sldMkLst>
          <pc:docMk/>
          <pc:sldMk cId="0" sldId="265"/>
        </pc:sldMkLst>
        <pc:spChg chg="add del mod">
          <ac:chgData name="akasc hp07" userId="df185adc0a8cdfe1" providerId="LiveId" clId="{C271D4EE-2B30-46C4-8980-2607D56C1DBE}" dt="2024-08-30T08:47:49.019" v="155"/>
          <ac:spMkLst>
            <pc:docMk/>
            <pc:sldMk cId="0" sldId="265"/>
            <ac:spMk id="3" creationId="{637F1BDB-9D55-ECC6-FCF1-E92EC5545FC3}"/>
          </ac:spMkLst>
        </pc:spChg>
        <pc:spChg chg="mod">
          <ac:chgData name="akasc hp07" userId="df185adc0a8cdfe1" providerId="LiveId" clId="{C271D4EE-2B30-46C4-8980-2607D56C1DBE}" dt="2024-08-30T08:46:00.418" v="0"/>
          <ac:spMkLst>
            <pc:docMk/>
            <pc:sldMk cId="0" sldId="265"/>
            <ac:spMk id="7" creationId="{00000000-0000-0000-0000-000000000000}"/>
          </ac:spMkLst>
        </pc:spChg>
        <pc:graphicFrameChg chg="add mod">
          <ac:chgData name="akasc hp07" userId="df185adc0a8cdfe1" providerId="LiveId" clId="{C271D4EE-2B30-46C4-8980-2607D56C1DBE}" dt="2024-08-30T08:47:49.019" v="155"/>
          <ac:graphicFrameMkLst>
            <pc:docMk/>
            <pc:sldMk cId="0" sldId="265"/>
            <ac:graphicFrameMk id="4" creationId="{1F660327-573F-4C4E-D4B8-ABDFB6AECC2E}"/>
          </ac:graphicFrameMkLst>
        </pc:graphicFrameChg>
        <pc:graphicFrameChg chg="del">
          <ac:chgData name="akasc hp07" userId="df185adc0a8cdfe1" providerId="LiveId" clId="{C271D4EE-2B30-46C4-8980-2607D56C1DBE}" dt="2024-08-30T08:46:29.100" v="1" actId="478"/>
          <ac:graphicFrameMkLst>
            <pc:docMk/>
            <pc:sldMk cId="0" sldId="265"/>
            <ac:graphicFrameMk id="8" creationId="{1F660327-573F-4C4E-D4B8-ABDFB6AECC2E}"/>
          </ac:graphicFrameMkLst>
        </pc:graphicFrameChg>
      </pc:sldChg>
      <pc:sldChg chg="modSp mod">
        <pc:chgData name="akasc hp07" userId="df185adc0a8cdfe1" providerId="LiveId" clId="{C271D4EE-2B30-46C4-8980-2607D56C1DBE}" dt="2024-08-30T08:46:51.087" v="152" actId="20577"/>
        <pc:sldMkLst>
          <pc:docMk/>
          <pc:sldMk cId="2986442291" sldId="268"/>
        </pc:sldMkLst>
        <pc:spChg chg="mod">
          <ac:chgData name="akasc hp07" userId="df185adc0a8cdfe1" providerId="LiveId" clId="{C271D4EE-2B30-46C4-8980-2607D56C1DBE}" dt="2024-08-30T08:46:00.418" v="0"/>
          <ac:spMkLst>
            <pc:docMk/>
            <pc:sldMk cId="2986442291" sldId="268"/>
            <ac:spMk id="3" creationId="{00000000-0000-0000-0000-000000000000}"/>
          </ac:spMkLst>
        </pc:spChg>
        <pc:spChg chg="mod">
          <ac:chgData name="akasc hp07" userId="df185adc0a8cdfe1" providerId="LiveId" clId="{C271D4EE-2B30-46C4-8980-2607D56C1DBE}" dt="2024-08-30T08:46:51.087" v="152" actId="20577"/>
          <ac:spMkLst>
            <pc:docMk/>
            <pc:sldMk cId="2986442291" sldId="268"/>
            <ac:spMk id="4" creationId="{00000000-0000-0000-0000-000000000000}"/>
          </ac:spMkLst>
        </pc:spChg>
      </pc:sldChg>
      <pc:sldChg chg="modSp">
        <pc:chgData name="akasc hp07" userId="df185adc0a8cdfe1" providerId="LiveId" clId="{C271D4EE-2B30-46C4-8980-2607D56C1DBE}" dt="2024-08-30T08:46:00.418" v="0"/>
        <pc:sldMkLst>
          <pc:docMk/>
          <pc:sldMk cId="2720660618" sldId="269"/>
        </pc:sldMkLst>
        <pc:spChg chg="mod">
          <ac:chgData name="akasc hp07" userId="df185adc0a8cdfe1" providerId="LiveId" clId="{C271D4EE-2B30-46C4-8980-2607D56C1DBE}" dt="2024-08-30T08:46:00.418" v="0"/>
          <ac:spMkLst>
            <pc:docMk/>
            <pc:sldMk cId="2720660618" sldId="269"/>
            <ac:spMk id="2" creationId="{6E06195E-16D6-79D8-7A9F-F8EB1FE9E212}"/>
          </ac:spMkLst>
        </pc:spChg>
      </pc:sldChg>
      <pc:sldChg chg="modSp">
        <pc:chgData name="akasc hp07" userId="df185adc0a8cdfe1" providerId="LiveId" clId="{C271D4EE-2B30-46C4-8980-2607D56C1DBE}" dt="2024-08-30T08:46:00.418" v="0"/>
        <pc:sldMkLst>
          <pc:docMk/>
          <pc:sldMk cId="2727082124" sldId="270"/>
        </pc:sldMkLst>
        <pc:spChg chg="mod">
          <ac:chgData name="akasc hp07" userId="df185adc0a8cdfe1" providerId="LiveId" clId="{C271D4EE-2B30-46C4-8980-2607D56C1DBE}" dt="2024-08-30T08:46:00.418" v="0"/>
          <ac:spMkLst>
            <pc:docMk/>
            <pc:sldMk cId="2727082124" sldId="270"/>
            <ac:spMk id="2" creationId="{00000000-0000-0000-0000-000000000000}"/>
          </ac:spMkLst>
        </pc:spChg>
        <pc:spChg chg="mod">
          <ac:chgData name="akasc hp07" userId="df185adc0a8cdfe1" providerId="LiveId" clId="{C271D4EE-2B30-46C4-8980-2607D56C1DBE}" dt="2024-08-30T08:46:00.418" v="0"/>
          <ac:spMkLst>
            <pc:docMk/>
            <pc:sldMk cId="2727082124" sldId="270"/>
            <ac:spMk id="3" creationId="{00000000-0000-0000-0000-000000000000}"/>
          </ac:spMkLst>
        </pc:spChg>
      </pc:sldChg>
      <pc:sldChg chg="modSp">
        <pc:chgData name="akasc hp07" userId="df185adc0a8cdfe1" providerId="LiveId" clId="{C271D4EE-2B30-46C4-8980-2607D56C1DBE}" dt="2024-08-30T08:46:00.418" v="0"/>
        <pc:sldMkLst>
          <pc:docMk/>
          <pc:sldMk cId="2419313723" sldId="271"/>
        </pc:sldMkLst>
        <pc:spChg chg="mod">
          <ac:chgData name="akasc hp07" userId="df185adc0a8cdfe1" providerId="LiveId" clId="{C271D4EE-2B30-46C4-8980-2607D56C1DBE}" dt="2024-08-30T08:46:00.418" v="0"/>
          <ac:spMkLst>
            <pc:docMk/>
            <pc:sldMk cId="2419313723" sldId="271"/>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kasc\AppData\Local\Microsoft\Windows\INetCache\IE\RW3F5CKL\Nasma%20Begum%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[Nasma Begum(1).xlsx]Pivot!PivotTable1</c:name>
    <c:fmtId val="2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843-403E-920D-297B643983C9}"/>
            </c:ext>
          </c:extLst>
        </c:ser>
        <c:ser>
          <c:idx val="1"/>
          <c:order val="1"/>
          <c:tx>
            <c:strRef>
              <c:f>Pivot!$C$3:$C$4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2"/>
                </a:solidFill>
              </a:ln>
              <a:effectLst/>
            </c:spPr>
            <c:trendlineType val="linear"/>
            <c:dispRSqr val="0"/>
            <c:dispEq val="0"/>
          </c:trendline>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843-403E-920D-297B643983C9}"/>
            </c:ext>
          </c:extLst>
        </c:ser>
        <c:ser>
          <c:idx val="2"/>
          <c:order val="2"/>
          <c:tx>
            <c:strRef>
              <c:f>Pivot!$D$3:$D$4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3"/>
                </a:solidFill>
              </a:ln>
              <a:effectLst/>
            </c:spPr>
            <c:trendlineType val="exp"/>
            <c:dispRSqr val="0"/>
            <c:dispEq val="0"/>
          </c:trendline>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843-403E-920D-297B643983C9}"/>
            </c:ext>
          </c:extLst>
        </c:ser>
        <c:ser>
          <c:idx val="3"/>
          <c:order val="3"/>
          <c:tx>
            <c:strRef>
              <c:f>Pivot!$E$3:$E$4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843-403E-920D-297B643983C9}"/>
            </c:ext>
          </c:extLst>
        </c:ser>
        <c:dLbls>
          <c:showLegendKey val="0"/>
          <c:showVal val="0"/>
          <c:showCatName val="0"/>
          <c:showSerName val="0"/>
          <c:showPercent val="0"/>
          <c:showBubbleSize val="0"/>
        </c:dLbls>
        <c:gapWidth val="100"/>
        <c:overlap val="-24"/>
        <c:axId val="1047947071"/>
        <c:axId val="1047935071"/>
      </c:barChart>
      <c:catAx>
        <c:axId val="104794707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35071"/>
        <c:crosses val="autoZero"/>
        <c:auto val="1"/>
        <c:lblAlgn val="ctr"/>
        <c:lblOffset val="100"/>
        <c:noMultiLvlLbl val="0"/>
      </c:catAx>
      <c:valAx>
        <c:axId val="1047935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947071"/>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385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257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162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9219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4123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6059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752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552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516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850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546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5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539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696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893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6126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077603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NAME	:NASMA BEGUM A</a:t>
            </a:r>
          </a:p>
          <a:p>
            <a:r>
              <a:rPr lang="en-US" sz="2400" dirty="0"/>
              <a:t>REGISTER NO		:312220765 , 									 										615111F86B62FC6AC5942128575BB9ED</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a:t>
            </a:r>
            <a:r>
              <a:rPr lang="en-US" sz="240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*Results</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ontent Placeholder 3">
            <a:extLst>
              <a:ext uri="{FF2B5EF4-FFF2-40B4-BE49-F238E27FC236}">
                <a16:creationId xmlns:a16="http://schemas.microsoft.com/office/drawing/2014/main" id="{1F660327-573F-4C4E-D4B8-ABDFB6AECC2E}"/>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1">
                    <a:lumMod val="60000"/>
                    <a:lumOff val="40000"/>
                  </a:schemeClr>
                </a:solidFill>
              </a:rPr>
              <a:t>PROJECT TITLE</a:t>
            </a:r>
            <a:endParaRPr lang="en-IN" sz="4800" b="1"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60000"/>
                    <a:lumOff val="40000"/>
                  </a:schemeClr>
                </a:solidFill>
              </a:rPr>
              <a:t>AGENDA</a:t>
            </a:r>
            <a:endParaRPr lang="en-IN" b="1" dirty="0">
              <a:solidFill>
                <a:schemeClr val="accent1">
                  <a:lumMod val="60000"/>
                  <a:lumOff val="40000"/>
                </a:schemeClr>
              </a:solidFill>
            </a:endParaRPr>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a:t>
            </a:r>
            <a:endParaRPr lang="en-IN"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a:t>The Dataset overview of an employee, contains the information about employees in a company.</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533400" y="2362200"/>
            <a:ext cx="3854528" cy="4267200"/>
          </a:xfrm>
        </p:spPr>
        <p:txBody>
          <a:bodyPr>
            <a:normAutofit/>
          </a:bodyPr>
          <a:lstStyle/>
          <a:p>
            <a:r>
              <a:rPr lang="en-US" sz="2400" dirty="0"/>
              <a:t>*Filtering- purpose to fill the missing values.</a:t>
            </a:r>
          </a:p>
          <a:p>
            <a:r>
              <a:rPr lang="en-US" sz="2400" dirty="0"/>
              <a:t>*Conditional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accent1">
                    <a:lumMod val="60000"/>
                    <a:lumOff val="40000"/>
                  </a:schemeClr>
                </a:solidFill>
              </a:rPr>
              <a:t>Dataset Description</a:t>
            </a:r>
          </a:p>
        </p:txBody>
      </p:sp>
      <p:sp>
        <p:nvSpPr>
          <p:cNvPr id="3" name="Content Placeholder 2"/>
          <p:cNvSpPr>
            <a:spLocks noGrp="1"/>
          </p:cNvSpPr>
          <p:nvPr>
            <p:ph idx="1"/>
          </p:nvPr>
        </p:nvSpPr>
        <p:spPr>
          <a:xfrm>
            <a:off x="677334" y="1524001"/>
            <a:ext cx="8596668" cy="4517362"/>
          </a:xfrm>
        </p:spPr>
        <p:txBody>
          <a:bodyPr>
            <a:normAutofit fontScale="92500" lnSpcReduction="20000"/>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333</TotalTime>
  <Words>420</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hp07</cp:lastModifiedBy>
  <cp:revision>36</cp:revision>
  <dcterms:created xsi:type="dcterms:W3CDTF">2024-03-29T15:07:22Z</dcterms:created>
  <dcterms:modified xsi:type="dcterms:W3CDTF">2024-08-30T08:48:25Z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