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99B3-060F-43AC-912D-A279F3142B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A769-E953-403B-800A-F031093B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064" y="1197864"/>
            <a:ext cx="323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Problem Formulation</a:t>
            </a:r>
          </a:p>
          <a:p>
            <a:r>
              <a:rPr lang="en-US" dirty="0" smtClean="0"/>
              <a:t>What is the problem to be solved?</a:t>
            </a:r>
          </a:p>
          <a:p>
            <a:r>
              <a:rPr lang="en-US" dirty="0" smtClean="0"/>
              <a:t>Why is it interesting?</a:t>
            </a:r>
          </a:p>
          <a:p>
            <a:r>
              <a:rPr lang="en-US" dirty="0" smtClean="0"/>
              <a:t>What do we want to achieve?</a:t>
            </a:r>
          </a:p>
          <a:p>
            <a:r>
              <a:rPr lang="en-US" dirty="0" smtClean="0"/>
              <a:t>What are our research goals?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328" y="1197864"/>
            <a:ext cx="32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Proposed Solution</a:t>
            </a:r>
          </a:p>
          <a:p>
            <a:r>
              <a:rPr lang="en-US" dirty="0" smtClean="0"/>
              <a:t>How do we intend to achieve our goals?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607009" y="3530674"/>
            <a:ext cx="11221181" cy="1279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81052" y="1874262"/>
            <a:ext cx="1280160" cy="692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Problems in industry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82504" y="1874262"/>
            <a:ext cx="1280160" cy="692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State-of-practice</a:t>
            </a:r>
            <a:endParaRPr 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6" name="Oval 5"/>
          <p:cNvSpPr/>
          <p:nvPr/>
        </p:nvSpPr>
        <p:spPr>
          <a:xfrm>
            <a:off x="1702344" y="2987400"/>
            <a:ext cx="1280160" cy="11663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 goals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72417" y="4570341"/>
            <a:ext cx="1280160" cy="692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State-of-the-art</a:t>
            </a:r>
            <a:endParaRPr 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8" name="Oval 7"/>
          <p:cNvSpPr/>
          <p:nvPr/>
        </p:nvSpPr>
        <p:spPr>
          <a:xfrm>
            <a:off x="3948785" y="3305567"/>
            <a:ext cx="1280160" cy="11663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Proposed approach</a:t>
            </a:r>
            <a:endParaRPr 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9" name="Oval 8"/>
          <p:cNvSpPr/>
          <p:nvPr/>
        </p:nvSpPr>
        <p:spPr>
          <a:xfrm>
            <a:off x="6195226" y="2907636"/>
            <a:ext cx="1932561" cy="17546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Implementation of approach</a:t>
            </a:r>
            <a:endParaRPr 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0" name="Oval 9"/>
          <p:cNvSpPr/>
          <p:nvPr/>
        </p:nvSpPr>
        <p:spPr>
          <a:xfrm>
            <a:off x="8708851" y="2767809"/>
            <a:ext cx="1182884" cy="10171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50601" y="4962050"/>
            <a:ext cx="1722446" cy="692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 results/papers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4" idx="4"/>
            <a:endCxn id="6" idx="1"/>
          </p:cNvCxnSpPr>
          <p:nvPr/>
        </p:nvCxnSpPr>
        <p:spPr>
          <a:xfrm rot="16200000" flipH="1">
            <a:off x="1359739" y="2628122"/>
            <a:ext cx="591472" cy="4686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6" idx="7"/>
          </p:cNvCxnSpPr>
          <p:nvPr/>
        </p:nvCxnSpPr>
        <p:spPr>
          <a:xfrm rot="5400000">
            <a:off x="2913071" y="2448689"/>
            <a:ext cx="591472" cy="82755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7"/>
            <a:endCxn id="6" idx="4"/>
          </p:cNvCxnSpPr>
          <p:nvPr/>
        </p:nvCxnSpPr>
        <p:spPr>
          <a:xfrm rot="5400000" flipH="1" flipV="1">
            <a:off x="1944743" y="4274070"/>
            <a:ext cx="518041" cy="2773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6"/>
            <a:endCxn id="8" idx="2"/>
          </p:cNvCxnSpPr>
          <p:nvPr/>
        </p:nvCxnSpPr>
        <p:spPr>
          <a:xfrm>
            <a:off x="2982504" y="3570555"/>
            <a:ext cx="966281" cy="3181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6"/>
            <a:endCxn id="9" idx="2"/>
          </p:cNvCxnSpPr>
          <p:nvPr/>
        </p:nvCxnSpPr>
        <p:spPr>
          <a:xfrm flipV="1">
            <a:off x="5228945" y="3784961"/>
            <a:ext cx="966281" cy="103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6"/>
            <a:endCxn id="9" idx="1"/>
          </p:cNvCxnSpPr>
          <p:nvPr/>
        </p:nvCxnSpPr>
        <p:spPr>
          <a:xfrm flipV="1">
            <a:off x="2982504" y="3164598"/>
            <a:ext cx="3495739" cy="405957"/>
          </a:xfrm>
          <a:prstGeom prst="curvedConnector4">
            <a:avLst>
              <a:gd name="adj1" fmla="val 27307"/>
              <a:gd name="adj2" fmla="val 1716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6"/>
            <a:endCxn id="10" idx="2"/>
          </p:cNvCxnSpPr>
          <p:nvPr/>
        </p:nvCxnSpPr>
        <p:spPr>
          <a:xfrm flipV="1">
            <a:off x="8127787" y="3276385"/>
            <a:ext cx="581064" cy="5085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4"/>
            <a:endCxn id="11" idx="7"/>
          </p:cNvCxnSpPr>
          <p:nvPr/>
        </p:nvCxnSpPr>
        <p:spPr>
          <a:xfrm rot="5400000">
            <a:off x="6640567" y="4542519"/>
            <a:ext cx="401175" cy="640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" idx="4"/>
            <a:endCxn id="6" idx="5"/>
          </p:cNvCxnSpPr>
          <p:nvPr/>
        </p:nvCxnSpPr>
        <p:spPr>
          <a:xfrm rot="5400000">
            <a:off x="5948688" y="631302"/>
            <a:ext cx="197947" cy="6505264"/>
          </a:xfrm>
          <a:prstGeom prst="curvedConnector3">
            <a:avLst>
              <a:gd name="adj1" fmla="val 101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5667" y="2888650"/>
            <a:ext cx="186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Industrial-related activities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9962744" y="3474794"/>
            <a:ext cx="163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Academic-related activities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126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 Cai</dc:creator>
  <cp:lastModifiedBy>Simin Cai</cp:lastModifiedBy>
  <cp:revision>4</cp:revision>
  <dcterms:created xsi:type="dcterms:W3CDTF">2016-06-09T11:24:54Z</dcterms:created>
  <dcterms:modified xsi:type="dcterms:W3CDTF">2016-06-09T12:10:26Z</dcterms:modified>
</cp:coreProperties>
</file>