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0818-4086-4294-8765-AE33F77248A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0340-3BAA-459D-8B1C-FA8E0FBE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hyperlink" Target="https://github.com/nasmii/Send-Android-sensor-data-to-Microsoft-Azure-Clou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003" y="191301"/>
            <a:ext cx="4494422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Enterprise Information Management (EIM) Practice</a:t>
            </a:r>
          </a:p>
        </p:txBody>
      </p:sp>
      <p:sp>
        <p:nvSpPr>
          <p:cNvPr id="6" name="AutoShape 2" descr="Image result for virtus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8645">
            <a:off x="469003" y="1505773"/>
            <a:ext cx="1825773" cy="1540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0222" y="1145119"/>
            <a:ext cx="48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Time Accelerometer Dashboard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1206" y="1147866"/>
            <a:ext cx="6252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695985" y="1982821"/>
            <a:ext cx="797442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5292" y="3283043"/>
            <a:ext cx="6252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2" y="3834841"/>
            <a:ext cx="949410" cy="11113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96" y="3628014"/>
            <a:ext cx="2512036" cy="14135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41" y="3915885"/>
            <a:ext cx="1714500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510" y="3851414"/>
            <a:ext cx="987380" cy="9873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9758" y="5053740"/>
            <a:ext cx="14568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Mobile Device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93194" y="5052254"/>
            <a:ext cx="10284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Ingestion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07571" y="5053740"/>
            <a:ext cx="10284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Analytics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60700" y="5052285"/>
            <a:ext cx="1123000" cy="337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6298" y="3308018"/>
            <a:ext cx="48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How it Works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945" y="8587556"/>
            <a:ext cx="644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the necessary code and steps, to recreate the demo (including the Android application) is provided at the link below:</a:t>
            </a:r>
          </a:p>
          <a:p>
            <a:pPr algn="just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1206" y="8173101"/>
            <a:ext cx="6252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0222" y="8242961"/>
            <a:ext cx="48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Try it 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2945" y="5811038"/>
            <a:ext cx="645724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Mobile device:</a:t>
            </a:r>
            <a:r>
              <a:rPr lang="en-US" sz="1600" dirty="0"/>
              <a:t> Upon shaking the Android device, the accelerometer sensor data (</a:t>
            </a:r>
            <a:r>
              <a:rPr lang="en-US" sz="1600" dirty="0" err="1"/>
              <a:t>x,y,z</a:t>
            </a:r>
            <a:r>
              <a:rPr lang="en-US" sz="1600" dirty="0"/>
              <a:t>) is sent to the </a:t>
            </a:r>
            <a:r>
              <a:rPr lang="en-US" sz="1600" dirty="0" err="1"/>
              <a:t>IoT</a:t>
            </a:r>
            <a:r>
              <a:rPr lang="en-US" sz="1600" dirty="0"/>
              <a:t> Hub on the cloud.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IoT</a:t>
            </a:r>
            <a:r>
              <a:rPr lang="en-US" sz="1600" b="1" dirty="0"/>
              <a:t> Hub</a:t>
            </a:r>
            <a:r>
              <a:rPr lang="en-US" sz="1600" dirty="0"/>
              <a:t>: This is an ingestion service that collects the raw sensor data. From here, the data is routed to the Stream Analytics.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Stream Analytics</a:t>
            </a:r>
            <a:r>
              <a:rPr lang="en-US" sz="1600" dirty="0"/>
              <a:t>: This analytics service allows the sensor data to be transformed. The data is passed through here in to Power BI.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Power BI:</a:t>
            </a:r>
            <a:r>
              <a:rPr lang="en-US" sz="1600" dirty="0"/>
              <a:t> This is a data visualization tool, where the real time dashboards have been created.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9758" y="9256148"/>
            <a:ext cx="6643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hlinkClick r:id="rId7"/>
              </a:rPr>
              <a:t>https://github.com/nasmii/Send-Android-sensor-data-to-Microsoft-Azure-Cloud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34" name="Right Arrow 33"/>
          <p:cNvSpPr/>
          <p:nvPr/>
        </p:nvSpPr>
        <p:spPr>
          <a:xfrm>
            <a:off x="1440415" y="4111506"/>
            <a:ext cx="345668" cy="24987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023461" y="4113287"/>
            <a:ext cx="345668" cy="24987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205518" y="4113098"/>
            <a:ext cx="345668" cy="24987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C50D05-8448-4123-9FA3-0D5CD0DD0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9232" y="1530374"/>
            <a:ext cx="2822580" cy="16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3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156</Words>
  <Application>Microsoft Office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 Fernando</dc:creator>
  <cp:lastModifiedBy>Nasmi Ilam</cp:lastModifiedBy>
  <cp:revision>13</cp:revision>
  <cp:lastPrinted>2018-02-27T12:42:24Z</cp:lastPrinted>
  <dcterms:created xsi:type="dcterms:W3CDTF">2018-02-27T11:22:10Z</dcterms:created>
  <dcterms:modified xsi:type="dcterms:W3CDTF">2018-02-27T14:50:17Z</dcterms:modified>
</cp:coreProperties>
</file>