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7"/>
    <a:srgbClr val="FFC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19AD6-C500-4F5F-9D8C-C7558D5372B7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E2383-BBA5-4359-A64F-FDCC795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1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3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6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8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1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31556C-30F3-47F1-9BA5-D6684B98BAD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F599AC-17FE-42B8-8655-863125F9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5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734" y="388149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807"/>
                </a:solidFill>
              </a:rPr>
              <a:t>CGS 3175 </a:t>
            </a:r>
            <a:br>
              <a:rPr lang="en-US" dirty="0">
                <a:solidFill>
                  <a:srgbClr val="FFC807"/>
                </a:solidFill>
              </a:rPr>
            </a:br>
            <a:r>
              <a:rPr lang="en-US" dirty="0">
                <a:solidFill>
                  <a:srgbClr val="FFC807"/>
                </a:solidFill>
              </a:rPr>
              <a:t>Internet Applications</a:t>
            </a:r>
            <a:br>
              <a:rPr lang="en-US" dirty="0">
                <a:solidFill>
                  <a:srgbClr val="FFC807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Website Challenge</a:t>
            </a:r>
            <a:br>
              <a:rPr lang="en-US" sz="3100" i="1" dirty="0">
                <a:solidFill>
                  <a:srgbClr val="FFC807"/>
                </a:solidFill>
              </a:rPr>
            </a:br>
            <a:r>
              <a:rPr lang="en-US" sz="3100" i="1" dirty="0">
                <a:solidFill>
                  <a:srgbClr val="FFC807"/>
                </a:solidFill>
              </a:rPr>
              <a:t>Group # 5</a:t>
            </a:r>
            <a:br>
              <a:rPr lang="en-US" sz="3100" i="1" dirty="0">
                <a:solidFill>
                  <a:srgbClr val="FFC807"/>
                </a:solidFill>
              </a:rPr>
            </a:br>
            <a:r>
              <a:rPr lang="en-US" sz="3100" i="1" dirty="0">
                <a:solidFill>
                  <a:srgbClr val="FFC807"/>
                </a:solidFill>
              </a:rPr>
              <a:t>Client: Merina Gray</a:t>
            </a:r>
          </a:p>
        </p:txBody>
      </p:sp>
      <p:pic>
        <p:nvPicPr>
          <p:cNvPr id="1026" name="Picture 2" descr="College of Engineering and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4" y="378891"/>
            <a:ext cx="2590800" cy="952500"/>
          </a:xfrm>
          <a:prstGeom prst="rect">
            <a:avLst/>
          </a:prstGeom>
          <a:noFill/>
          <a:effectLst>
            <a:glow rad="114300">
              <a:schemeClr val="tx1">
                <a:lumMod val="95000"/>
                <a:alpha val="6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rand.ucf.edu/files/2011/08/UnivID-K-O-T-300x9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98"/>
          <a:stretch/>
        </p:blipFill>
        <p:spPr bwMode="auto">
          <a:xfrm>
            <a:off x="1219734" y="1539089"/>
            <a:ext cx="2857500" cy="230451"/>
          </a:xfrm>
          <a:prstGeom prst="rect">
            <a:avLst/>
          </a:prstGeom>
          <a:noFill/>
          <a:effectLst>
            <a:glow rad="190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8" y="140765"/>
            <a:ext cx="1262521" cy="12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Website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/>
          <a:lstStyle/>
          <a:p>
            <a:pPr lvl="0"/>
            <a:r>
              <a:rPr lang="en-US" b="1" dirty="0">
                <a:effectLst/>
              </a:rPr>
              <a:t>Client Information</a:t>
            </a:r>
          </a:p>
          <a:p>
            <a:pPr lvl="1"/>
            <a:r>
              <a:rPr lang="en-US" dirty="0">
                <a:effectLst/>
              </a:rPr>
              <a:t>Point of Contact: Merina Gray</a:t>
            </a:r>
            <a:endParaRPr lang="en-US" sz="2000" b="1" dirty="0">
              <a:effectLst/>
            </a:endParaRPr>
          </a:p>
          <a:p>
            <a:pPr lvl="1"/>
            <a:r>
              <a:rPr lang="en-US" dirty="0">
                <a:effectLst/>
              </a:rPr>
              <a:t>Business name: Merina Gray Homeless Ministry</a:t>
            </a:r>
            <a:endParaRPr lang="en-US" sz="2000" b="1" dirty="0">
              <a:effectLst/>
            </a:endParaRPr>
          </a:p>
          <a:p>
            <a:pPr lvl="1"/>
            <a:r>
              <a:rPr lang="en-US" dirty="0">
                <a:effectLst/>
              </a:rPr>
              <a:t>Email address: mgray331@gmail.com</a:t>
            </a:r>
          </a:p>
          <a:p>
            <a:pPr lvl="1"/>
            <a:r>
              <a:rPr lang="en-US" dirty="0">
                <a:effectLst/>
              </a:rPr>
              <a:t>Facebook link: www.facebook.com/MERINAROC/</a:t>
            </a:r>
            <a:endParaRPr lang="en-US" sz="2000" b="1" dirty="0">
              <a:effectLst/>
            </a:endParaRPr>
          </a:p>
          <a:p>
            <a:endParaRPr lang="en-US" sz="28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Website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rgbClr val="FFC907"/>
                </a:solidFill>
                <a:effectLst/>
              </a:rPr>
              <a:t>www.grayhomelessministry.com</a:t>
            </a:r>
            <a:endParaRPr lang="en-US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Cohesive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Working together as a cohesive team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Patrick Nash: Document Organization and Work on About Page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Neil Spence: Project Management and Work on Home Page</a:t>
            </a:r>
            <a:endParaRPr lang="en-US" sz="2600" dirty="0">
              <a:solidFill>
                <a:srgbClr val="FFC907"/>
              </a:solidFill>
            </a:endParaRPr>
          </a:p>
          <a:p>
            <a:pPr lvl="1"/>
            <a:r>
              <a:rPr lang="en-US" sz="2600" dirty="0" err="1">
                <a:solidFill>
                  <a:srgbClr val="FFC907"/>
                </a:solidFill>
                <a:effectLst/>
              </a:rPr>
              <a:t>Vishram</a:t>
            </a:r>
            <a:r>
              <a:rPr lang="en-US" sz="2600" dirty="0">
                <a:solidFill>
                  <a:srgbClr val="FFC907"/>
                </a:solidFill>
                <a:effectLst/>
              </a:rPr>
              <a:t> </a:t>
            </a:r>
            <a:r>
              <a:rPr lang="en-US" sz="2600" dirty="0" err="1">
                <a:solidFill>
                  <a:srgbClr val="FFC907"/>
                </a:solidFill>
                <a:effectLst/>
              </a:rPr>
              <a:t>Baijnauth</a:t>
            </a:r>
            <a:r>
              <a:rPr lang="en-US" sz="2600" dirty="0">
                <a:solidFill>
                  <a:srgbClr val="FFC907"/>
                </a:solidFill>
                <a:effectLst/>
              </a:rPr>
              <a:t>: Charity Site Research and Work on Projects Page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Sebastien </a:t>
            </a:r>
            <a:r>
              <a:rPr lang="en-US" sz="2600" dirty="0" err="1">
                <a:solidFill>
                  <a:srgbClr val="FFC907"/>
                </a:solidFill>
                <a:effectLst/>
              </a:rPr>
              <a:t>Beague</a:t>
            </a:r>
            <a:r>
              <a:rPr lang="en-US" sz="2600" dirty="0">
                <a:solidFill>
                  <a:srgbClr val="FFC907"/>
                </a:solidFill>
                <a:effectLst/>
              </a:rPr>
              <a:t>: Work on Contact Page</a:t>
            </a:r>
          </a:p>
          <a:p>
            <a:pPr lvl="1"/>
            <a:r>
              <a:rPr lang="en-US" sz="2600" dirty="0" err="1">
                <a:solidFill>
                  <a:srgbClr val="FFC907"/>
                </a:solidFill>
                <a:effectLst/>
              </a:rPr>
              <a:t>Osmar</a:t>
            </a:r>
            <a:r>
              <a:rPr lang="en-US" sz="2600" dirty="0">
                <a:solidFill>
                  <a:srgbClr val="FFC907"/>
                </a:solidFill>
                <a:effectLst/>
              </a:rPr>
              <a:t> Salazar: Charity Website Research and Work on CSS</a:t>
            </a:r>
            <a:endParaRPr lang="en-US" sz="2600" dirty="0">
              <a:solidFill>
                <a:srgbClr val="FFC907"/>
              </a:solidFill>
            </a:endParaRPr>
          </a:p>
          <a:p>
            <a:pPr marL="450000" lvl="1" indent="0">
              <a:buNone/>
            </a:pPr>
            <a:endParaRPr lang="en-US" sz="2600" dirty="0">
              <a:solidFill>
                <a:srgbClr val="FFC907"/>
              </a:solidFill>
            </a:endParaRPr>
          </a:p>
          <a:p>
            <a:pPr lvl="1"/>
            <a:endParaRPr lang="en-US" sz="26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i="1" dirty="0"/>
          </a:p>
          <a:p>
            <a:endParaRPr lang="en-US" sz="2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Design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973405" cy="405875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effectLst/>
              </a:rPr>
              <a:t>Our site needed to be designed from scratch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Our contact gave us little information and not many requirements so we took examples from other similar sites.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We created the pages necessary to display the information our client wanted to get out to possible donators or people she wishes to help.</a:t>
            </a:r>
          </a:p>
          <a:p>
            <a:r>
              <a:rPr lang="en-US" sz="2800" dirty="0">
                <a:effectLst/>
              </a:rPr>
              <a:t>Content we included</a:t>
            </a:r>
            <a:endParaRPr lang="en-US" sz="2800" dirty="0">
              <a:solidFill>
                <a:srgbClr val="FFC907"/>
              </a:solidFill>
              <a:effectLst/>
            </a:endParaRP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Home Page – Mission statement and provided images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About Page – In depth view of Merina’s goals and needed supplies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Projects Page – A list of services our client provides</a:t>
            </a:r>
          </a:p>
          <a:p>
            <a:pPr lvl="1"/>
            <a:r>
              <a:rPr lang="en-US" sz="2600" dirty="0">
                <a:solidFill>
                  <a:srgbClr val="FFC907"/>
                </a:solidFill>
                <a:effectLst/>
              </a:rPr>
              <a:t>Contact Page – Provides an easy to use contact form for visitors to get in touch with our client</a:t>
            </a:r>
          </a:p>
          <a:p>
            <a:pPr marL="450000" lvl="1" indent="0">
              <a:buNone/>
            </a:pPr>
            <a:endParaRPr lang="en-US" sz="2600" dirty="0">
              <a:solidFill>
                <a:srgbClr val="FFC907"/>
              </a:solidFill>
            </a:endParaRPr>
          </a:p>
          <a:p>
            <a:pPr marL="36900" indent="0">
              <a:buNone/>
            </a:pPr>
            <a:endParaRPr lang="en-US" sz="2800" i="1" dirty="0"/>
          </a:p>
          <a:p>
            <a:pPr lvl="1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i="1" dirty="0"/>
          </a:p>
          <a:p>
            <a:endParaRPr lang="en-US" sz="2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" y="140766"/>
            <a:ext cx="666090" cy="6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2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FFC907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FFF4CD"/>
      </a:hlink>
      <a:folHlink>
        <a:srgbClr val="C4990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400</TotalTime>
  <Words>207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Slate</vt:lpstr>
      <vt:lpstr>CGS 3175  Internet Applications Website Challenge Group # 5 Client: Merina Gray</vt:lpstr>
      <vt:lpstr>Website Information</vt:lpstr>
      <vt:lpstr>Website URL</vt:lpstr>
      <vt:lpstr>Cohesive Teamwork</vt:lpstr>
      <vt:lpstr>Design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4102 – IT Design and UX</dc:title>
  <dc:creator>Pam</dc:creator>
  <cp:lastModifiedBy>Patrick</cp:lastModifiedBy>
  <cp:revision>66</cp:revision>
  <dcterms:created xsi:type="dcterms:W3CDTF">2016-08-17T17:57:34Z</dcterms:created>
  <dcterms:modified xsi:type="dcterms:W3CDTF">2017-11-30T23:07:23Z</dcterms:modified>
</cp:coreProperties>
</file>