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 rot="21420000">
            <a:off x="811183" y="254816"/>
            <a:ext cx="9755187" cy="66700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Rapport de stage </a:t>
            </a:r>
            <a:endParaRPr lang="fr-FR" sz="28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21420000">
            <a:off x="1160829" y="1344007"/>
            <a:ext cx="9197864" cy="2001472"/>
          </a:xfrm>
        </p:spPr>
        <p:txBody>
          <a:bodyPr/>
          <a:lstStyle/>
          <a:p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Theme : la gestion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relation </a:t>
            </a:r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clientele au sein SIB</a:t>
            </a:r>
          </a:p>
          <a:p>
            <a:r>
              <a:rPr lang="en-US" sz="20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Licence applique du commerce international </a:t>
            </a: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 par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Mohamed omar</a:t>
            </a:r>
          </a:p>
          <a:p>
            <a:r>
              <a:rPr 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Encadre par :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Madame iman robleh bouh   </a:t>
            </a: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3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964" y="0"/>
            <a:ext cx="10396882" cy="983673"/>
          </a:xfrm>
        </p:spPr>
        <p:txBody>
          <a:bodyPr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Remerciement</a:t>
            </a:r>
            <a:r>
              <a:rPr lang="en-US" dirty="0" smtClean="0"/>
              <a:t> 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3"/>
          </p:nvPr>
        </p:nvSpPr>
        <p:spPr>
          <a:xfrm>
            <a:off x="574964" y="983674"/>
            <a:ext cx="10505543" cy="332509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direction de la Sib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Les responsables du services clients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 encadreur et mes enseignants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 parents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 amis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512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3625" y="0"/>
            <a:ext cx="10396882" cy="886691"/>
          </a:xfrm>
        </p:spPr>
        <p:txBody>
          <a:bodyPr>
            <a:normAutofit/>
          </a:bodyPr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Historique 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471056" y="692728"/>
            <a:ext cx="10609452" cy="4681858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8790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and événem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TM04033927[[fn=Grand événement]]</Template>
  <TotalTime>22</TotalTime>
  <Words>51</Words>
  <Application>Microsoft Office PowerPoint</Application>
  <PresentationFormat>Grand écran</PresentationFormat>
  <Paragraphs>12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Impact</vt:lpstr>
      <vt:lpstr>Times New Roman</vt:lpstr>
      <vt:lpstr>Grand événement</vt:lpstr>
      <vt:lpstr>Rapport de stage </vt:lpstr>
      <vt:lpstr>Remerciement </vt:lpstr>
      <vt:lpstr>Historique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de stage</dc:title>
  <dc:creator>DELL</dc:creator>
  <cp:lastModifiedBy>DELL</cp:lastModifiedBy>
  <cp:revision>3</cp:revision>
  <dcterms:created xsi:type="dcterms:W3CDTF">2024-06-18T05:52:33Z</dcterms:created>
  <dcterms:modified xsi:type="dcterms:W3CDTF">2024-06-18T06:15:13Z</dcterms:modified>
</cp:coreProperties>
</file>