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96" y="16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2/9/2025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2/9/2025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2/9/2025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2/9/2025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892" y="2924944"/>
            <a:ext cx="10476654" cy="8382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+mn-lt"/>
              </a:rPr>
              <a:t>Olist</a:t>
            </a:r>
            <a:r>
              <a:rPr lang="en-US" b="1" dirty="0">
                <a:latin typeface="+mn-lt"/>
              </a:rPr>
              <a:t> Store Analysis</a:t>
            </a:r>
            <a:endParaRPr lang="en-US" sz="6600" b="1" dirty="0">
              <a:latin typeface="+mn-lt"/>
            </a:endParaRPr>
          </a:p>
        </p:txBody>
      </p:sp>
      <p:sp useBgFill="1"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53851" y="4869160"/>
            <a:ext cx="11134973" cy="108012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Presenter : Sakthi Muthukrishnan, </a:t>
            </a:r>
            <a:r>
              <a:rPr lang="en-US" sz="1600" b="1" dirty="0" err="1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Rutuja</a:t>
            </a:r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Zare</a:t>
            </a:r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, Smarak Nayak,  M Gayatri, Akshaya </a:t>
            </a:r>
            <a:r>
              <a:rPr lang="en-US" sz="1600" b="1" dirty="0" err="1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Vadlakonda</a:t>
            </a:r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Nasreldin</a:t>
            </a:r>
            <a:r>
              <a:rPr lang="en-US" sz="16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Osman Haroun Ahmed</a:t>
            </a:r>
            <a:r>
              <a:rPr lang="en-US" sz="1600" dirty="0">
                <a:solidFill>
                  <a:srgbClr val="002060"/>
                </a:solidFill>
                <a:latin typeface="Arial Black" panose="020B0A04020102020204" pitchFamily="34" charset="0"/>
              </a:rPr>
              <a:t>.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Mentor:  Bharat </a:t>
            </a:r>
            <a:r>
              <a:rPr lang="en-US" sz="1600" dirty="0" err="1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Gunda</a:t>
            </a:r>
            <a:endParaRPr lang="en-US" sz="1600" dirty="0">
              <a:solidFill>
                <a:srgbClr val="00206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Graphic 4" descr="Shopping cart">
            <a:extLst>
              <a:ext uri="{FF2B5EF4-FFF2-40B4-BE49-F238E27FC236}">
                <a16:creationId xmlns:a16="http://schemas.microsoft.com/office/drawing/2014/main" id="{D780DB1A-01F1-4284-9E6D-381F6D9C5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2564" y="28487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216" y="332656"/>
            <a:ext cx="9143538" cy="10668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325" y="1580267"/>
            <a:ext cx="9143538" cy="36974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This project focuses on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E-commerce Analysis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, utilizing data to extract insights into customer behavior, sales performance, and market trends. Through this analysis, we aim to:-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Understand customer purchasing patterns.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Identify top-performing products and categories.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Analyze revenue trends and growth opportunities.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Improve business strategies through data-driven insights.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7868" y="412601"/>
            <a:ext cx="9143538" cy="10668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DATA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7868" y="1646718"/>
            <a:ext cx="9143538" cy="3697465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Received dataset with 9 files with datatype CSV. These files has data regarding Product Category, Sellers, Products, Orders, reviews, Payments, items, locations	and customers.</a:t>
            </a:r>
          </a:p>
          <a:p>
            <a:r>
              <a:rPr lang="en-US" dirty="0">
                <a:latin typeface="Bahnschrift" panose="020B0502040204020203" pitchFamily="34" charset="0"/>
              </a:rPr>
              <a:t>The data collection period is from 2016 till 2018</a:t>
            </a:r>
          </a:p>
          <a:p>
            <a:r>
              <a:rPr lang="en-US" dirty="0">
                <a:latin typeface="Bahnschrift" panose="020B0502040204020203" pitchFamily="34" charset="0"/>
              </a:rPr>
              <a:t>The data is not completely consistent had missing values, blank spaces which had to be cleaned prior analysis.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7868" y="6625"/>
            <a:ext cx="9143538" cy="1066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OBJECTIVE OF KPI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1844" y="1340768"/>
            <a:ext cx="10512660" cy="468052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Bahnschrift" panose="020B0502040204020203" pitchFamily="34" charset="0"/>
              </a:rPr>
              <a:t>Weekday vs. Weekend Payment Statistics: </a:t>
            </a:r>
            <a:r>
              <a:rPr lang="en-US" sz="1800" dirty="0">
                <a:latin typeface="Bahnschrift" panose="020B0502040204020203" pitchFamily="34" charset="0"/>
              </a:rPr>
              <a:t>The objective is to understand if there’s a pattern in customer behavior related to the time of week. Do customers tend to make more purchases on weekdays or weekends? This insight can help with targeted promotions and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Bahnschrift" panose="020B0502040204020203" pitchFamily="34" charset="0"/>
              </a:rPr>
              <a:t>Number of Orders with Review Score 5 and Payment Type as Credit Card: </a:t>
            </a:r>
            <a:r>
              <a:rPr lang="en-US" sz="1800" dirty="0">
                <a:latin typeface="Bahnschrift" panose="020B0502040204020203" pitchFamily="34" charset="0"/>
              </a:rPr>
              <a:t>This aims to identify if credit card users tend to leave higher ratings, which might indicate satisfaction levels and could inform customer engagement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Bahnschrift" panose="020B0502040204020203" pitchFamily="34" charset="0"/>
              </a:rPr>
              <a:t>Average Number of Days Taken for Order Delivery to Pet Shop Customers: </a:t>
            </a:r>
            <a:r>
              <a:rPr lang="en-US" sz="1800" dirty="0">
                <a:latin typeface="Bahnschrift" panose="020B0502040204020203" pitchFamily="34" charset="0"/>
              </a:rPr>
              <a:t>The goal is to understand the average delivery performance. Is the shipping time meeting customer expectations, especially for pet shop customers who may need timely delivery for perishable items?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Bahnschrift" panose="020B0502040204020203" pitchFamily="34" charset="0"/>
              </a:rPr>
              <a:t>Average Price and Payment Value for Customers in Sao Paulo City: </a:t>
            </a:r>
            <a:r>
              <a:rPr lang="en-US" sz="1800" dirty="0">
                <a:latin typeface="Bahnschrift" panose="020B0502040204020203" pitchFamily="34" charset="0"/>
              </a:rPr>
              <a:t>Understand the purchasing patterns of customers in a specific region to tailor marketing strategies or inventory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Bahnschrift" panose="020B0502040204020203" pitchFamily="34" charset="0"/>
              </a:rPr>
              <a:t>Relationship Between Shipping Days and Review Scores: </a:t>
            </a:r>
            <a:r>
              <a:rPr lang="en-US" sz="1800" dirty="0">
                <a:latin typeface="Bahnschrift" panose="020B0502040204020203" pitchFamily="34" charset="0"/>
              </a:rPr>
              <a:t>This seeks to evaluate whether faster delivery correlates with higher customer satisfaction, informing logistics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37112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6CAC3-C595-4194-B50C-D3F761CB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88" y="980728"/>
            <a:ext cx="1101722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41884" y="404664"/>
            <a:ext cx="9143538" cy="10668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PROCESS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5820" y="1844824"/>
            <a:ext cx="9143538" cy="3697465"/>
          </a:xfrm>
        </p:spPr>
        <p:txBody>
          <a:bodyPr>
            <a:norm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Bahnschrift" panose="020B0502040204020203" pitchFamily="34" charset="0"/>
              </a:rPr>
              <a:t>Data Cleaning and Merging </a:t>
            </a:r>
            <a:r>
              <a:rPr lang="en-IN" dirty="0">
                <a:latin typeface="Bahnschrift" panose="020B0502040204020203" pitchFamily="34" charset="0"/>
              </a:rPr>
              <a:t>: Handling missing values and outliers in Excel along with merging different sheets.</a:t>
            </a:r>
          </a:p>
          <a:p>
            <a:pPr marL="457200" lvl="1" indent="0">
              <a:buNone/>
            </a:pPr>
            <a:endParaRPr lang="en-IN" sz="500" dirty="0">
              <a:latin typeface="Bahnschrif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Bahnschrift" panose="020B0502040204020203" pitchFamily="34" charset="0"/>
              </a:rPr>
              <a:t>Data Analysis: </a:t>
            </a:r>
            <a:r>
              <a:rPr lang="en-IN" dirty="0">
                <a:latin typeface="Bahnschrift" panose="020B0502040204020203" pitchFamily="34" charset="0"/>
              </a:rPr>
              <a:t>Using Excel, Power BI and Tableau for visualizations and insights as per the KPI provided.</a:t>
            </a:r>
          </a:p>
          <a:p>
            <a:pPr marL="457200" lvl="1" indent="0">
              <a:buNone/>
            </a:pPr>
            <a:endParaRPr lang="en-IN" sz="300" dirty="0">
              <a:latin typeface="Bahnschrift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Bahnschrift" panose="020B0502040204020203" pitchFamily="34" charset="0"/>
              </a:rPr>
              <a:t>Techniques: </a:t>
            </a:r>
            <a:r>
              <a:rPr lang="en-IN" dirty="0">
                <a:latin typeface="Bahnschrift" panose="020B0502040204020203" pitchFamily="34" charset="0"/>
              </a:rPr>
              <a:t>Using calculations, filters and formulas for finding Weekend and Weekend analysis, for showing average number of days taken to deliver a product of a particular category, calculating average price and shipping days. </a:t>
            </a: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ANALYSIS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4DE674-9C0D-4220-BFFC-2CD879858B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2876" y="2132856"/>
            <a:ext cx="97805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Purchase is more during the weekdays which contributes to 77%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Review scores show that Credit Card users are more likely to leave high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The average shipping days is 11 days for pet shop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Bahnschrift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Bahnschrift" panose="020B0502040204020203" pitchFamily="34" charset="0"/>
              </a:rPr>
              <a:t>Average price and payment value of customers of Sao Paulo is  108 and 139.7 respectively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8659" y="855140"/>
            <a:ext cx="9143538" cy="64593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RECOMMENDATIONS AND INSIGHTS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7868" y="1521586"/>
            <a:ext cx="9143538" cy="44699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Bahnschrift" panose="020B0502040204020203" pitchFamily="34" charset="0"/>
              </a:rPr>
              <a:t>Based on the analysis,  actionable steps that the business can take to improve operations or customer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Bahnschrift" panose="020B0502040204020203" pitchFamily="34" charset="0"/>
              </a:rPr>
              <a:t>Weekday vs. Weekend Trends</a:t>
            </a:r>
            <a:r>
              <a:rPr lang="en-US" sz="1800" dirty="0">
                <a:latin typeface="Bahnschrift" panose="020B0502040204020203" pitchFamily="34" charset="0"/>
              </a:rPr>
              <a:t>: If more orders are placed on weekdays, suggest focusing marketing efforts and promotions around weekends.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Bahnschrift" panose="020B0502040204020203" pitchFamily="34" charset="0"/>
              </a:rPr>
              <a:t>Payment type </a:t>
            </a:r>
            <a:r>
              <a:rPr lang="en-US" sz="1800" dirty="0">
                <a:latin typeface="Bahnschrift" panose="020B0502040204020203" pitchFamily="34" charset="0"/>
              </a:rPr>
              <a:t>: Credit cards are the most preferred payment method due to security and flexibility. Use targeted marketing to promote under used methods like </a:t>
            </a:r>
            <a:r>
              <a:rPr lang="en-US" sz="1800" dirty="0" err="1">
                <a:latin typeface="Bahnschrift" panose="020B0502040204020203" pitchFamily="34" charset="0"/>
              </a:rPr>
              <a:t>boleto</a:t>
            </a:r>
            <a:r>
              <a:rPr lang="en-US" sz="1800" dirty="0">
                <a:latin typeface="Bahnschrift" panose="020B0502040204020203" pitchFamily="34" charset="0"/>
              </a:rPr>
              <a:t> and voucher  to attract a wider customer base.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Bahnschrift" panose="020B0502040204020203" pitchFamily="34" charset="0"/>
              </a:rPr>
              <a:t>Shipping Times</a:t>
            </a:r>
            <a:r>
              <a:rPr lang="en-US" sz="1800" dirty="0">
                <a:latin typeface="Bahnschrift" panose="020B0502040204020203" pitchFamily="34" charset="0"/>
              </a:rPr>
              <a:t>: If delivery times are impacting satisfaction,  shipping process, possibly by using faster carriers or improving inventory management for quicker fulfillment.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Bahnschrift" panose="020B0502040204020203" pitchFamily="34" charset="0"/>
              </a:rPr>
              <a:t>Shipping &amp; Review Correlation</a:t>
            </a:r>
            <a:r>
              <a:rPr lang="en-US" sz="1800" dirty="0">
                <a:latin typeface="Bahnschrift" panose="020B0502040204020203" pitchFamily="34" charset="0"/>
              </a:rPr>
              <a:t>: Recommend faster shipping for better customer satisfaction or addressing customer concerns about delivery delays.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Summary:</a:t>
            </a:r>
            <a:r>
              <a:rPr lang="en-US" dirty="0">
                <a:latin typeface="Bahnschrift" panose="020B0502040204020203" pitchFamily="34" charset="0"/>
              </a:rPr>
              <a:t> Key finding highlight significant trends in weekend and weekday sales, credit card user engagement, regional difference in spending and the correlation between shipping speed and reviews.</a:t>
            </a:r>
          </a:p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Impact: </a:t>
            </a:r>
            <a:r>
              <a:rPr lang="en-US" dirty="0">
                <a:latin typeface="Bahnschrift" panose="020B0502040204020203" pitchFamily="34" charset="0"/>
              </a:rPr>
              <a:t>By leveraging the insights the business can improve marketing strategies, customer engagement and operational efficiency .</a:t>
            </a:r>
          </a:p>
          <a:p>
            <a:pPr marL="0" indent="0">
              <a:buNone/>
            </a:pPr>
            <a:r>
              <a:rPr lang="en-US" b="1" dirty="0">
                <a:latin typeface="Bahnschrift" panose="020B0502040204020203" pitchFamily="34" charset="0"/>
              </a:rPr>
              <a:t>Next step:</a:t>
            </a:r>
            <a:r>
              <a:rPr lang="en-US" dirty="0">
                <a:latin typeface="Bahnschrift" panose="020B0502040204020203" pitchFamily="34" charset="0"/>
              </a:rPr>
              <a:t> Implement recommendation, monitor their impact and continue analyzing KPI to refine strategies.</a:t>
            </a:r>
          </a:p>
        </p:txBody>
      </p:sp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680</Words>
  <Application>Microsoft Office PowerPoint</Application>
  <PresentationFormat>Custom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Bahnschrift</vt:lpstr>
      <vt:lpstr>Calibri</vt:lpstr>
      <vt:lpstr>Wingdings</vt:lpstr>
      <vt:lpstr>Project planning overview presentation</vt:lpstr>
      <vt:lpstr>Olist Store Analysis</vt:lpstr>
      <vt:lpstr>INTRODUCTION</vt:lpstr>
      <vt:lpstr>DATA OVERVIEW</vt:lpstr>
      <vt:lpstr>OBJECTIVE OF KPI</vt:lpstr>
      <vt:lpstr>DASHBOARD</vt:lpstr>
      <vt:lpstr>PROCESS</vt:lpstr>
      <vt:lpstr>ANALYSIS</vt:lpstr>
      <vt:lpstr>RECOMMENDATIONS AND 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Analysis Project</dc:title>
  <dc:creator>Krishnan V</dc:creator>
  <cp:lastModifiedBy>Krishnan V</cp:lastModifiedBy>
  <cp:revision>21</cp:revision>
  <dcterms:created xsi:type="dcterms:W3CDTF">2025-02-09T07:20:31Z</dcterms:created>
  <dcterms:modified xsi:type="dcterms:W3CDTF">2025-02-09T17:19:27Z</dcterms:modified>
</cp:coreProperties>
</file>