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2.xml"/>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1.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1" id="1" initials="" lastIdx="2" name="nandyy4167@gmail.com"/>
</p:cmAuthorLst>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commentAuthors" Target="commentAuthor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5-09-12T11:11:31.517">
    <p:pos x="6000" y="0"/>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12-Sep-2025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
          <p:cNvGrpSpPr/>
          <p:nvPr/>
        </p:nvGrpSpPr>
        <p:grpSpPr>
          <a:xfrm>
            <a:off x="876299" y="990600"/>
            <a:ext cx="1743075" cy="1333500"/>
            <a:chOff x="742950" y="1104900"/>
            <a:chExt cx="1743075" cy="1333500"/>
          </a:xfrm>
        </p:grpSpPr>
        <p:sp>
          <p:nvSpPr>
            <p:cNvPr id="125" name="Google Shape;12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27" name="Google Shape;12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8" name="Google Shape;12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9" name="Google Shape;129;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130" name="Google Shape;130;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2" name="Google Shape;132;p1"/>
          <p:cNvSpPr txBox="1"/>
          <p:nvPr/>
        </p:nvSpPr>
        <p:spPr>
          <a:xfrm>
            <a:off x="2342150" y="1466250"/>
            <a:ext cx="8610600" cy="26775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 Nasreen banu A </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2426J0851&amp; 3C39CCDD3F110CA90794B5B0B7EC2F49</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B.SC.IT</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0" lvl="0" marL="76200" marR="0" rtl="0" algn="l">
              <a:spcBef>
                <a:spcPts val="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