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84" r:id="rId3"/>
    <p:sldId id="265" r:id="rId4"/>
    <p:sldId id="258" r:id="rId5"/>
    <p:sldId id="264" r:id="rId6"/>
    <p:sldId id="259" r:id="rId7"/>
    <p:sldId id="260" r:id="rId8"/>
    <p:sldId id="263" r:id="rId9"/>
    <p:sldId id="261" r:id="rId10"/>
    <p:sldId id="283" r:id="rId11"/>
    <p:sldId id="262" r:id="rId12"/>
    <p:sldId id="269" r:id="rId13"/>
    <p:sldId id="268" r:id="rId14"/>
    <p:sldId id="275" r:id="rId15"/>
    <p:sldId id="276" r:id="rId16"/>
    <p:sldId id="270" r:id="rId17"/>
    <p:sldId id="271" r:id="rId18"/>
    <p:sldId id="272" r:id="rId19"/>
    <p:sldId id="273" r:id="rId20"/>
    <p:sldId id="277" r:id="rId21"/>
    <p:sldId id="274" r:id="rId22"/>
    <p:sldId id="278" r:id="rId23"/>
    <p:sldId id="279" r:id="rId24"/>
    <p:sldId id="280" r:id="rId25"/>
    <p:sldId id="281" r:id="rId26"/>
    <p:sldId id="282" r:id="rId27"/>
    <p:sldId id="266"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adi Khouloud ( ISITC )" initials="AK(I)" lastIdx="18" clrIdx="0">
    <p:extLst>
      <p:ext uri="{19B8F6BF-5375-455C-9EA6-DF929625EA0E}">
        <p15:presenceInfo xmlns:p15="http://schemas.microsoft.com/office/powerpoint/2012/main" userId="Ayadi Khouloud ( ISITC )" providerId="None"/>
      </p:ext>
    </p:extLst>
  </p:cmAuthor>
  <p:cmAuthor id="2" name="Client" initials="C" lastIdx="1" clrIdx="1">
    <p:extLst>
      <p:ext uri="{19B8F6BF-5375-455C-9EA6-DF929625EA0E}">
        <p15:presenceInfo xmlns:p15="http://schemas.microsoft.com/office/powerpoint/2012/main" userId="Cli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146" autoAdjust="0"/>
  </p:normalViewPr>
  <p:slideViewPr>
    <p:cSldViewPr snapToGrid="0">
      <p:cViewPr varScale="1">
        <p:scale>
          <a:sx n="66" d="100"/>
          <a:sy n="66" d="100"/>
        </p:scale>
        <p:origin x="9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7T02:31:10.566" idx="1">
    <p:pos x="7068" y="249"/>
    <p:text>page login : si les donnees sont correctes alors la  page d"accueil s'affiche sinon msg d'erreur s'affiche</p:text>
    <p:extLst mod="1">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17T03:38:17.340" idx="11">
    <p:pos x="10" y="10"/>
    <p:text>s'il choisi de supprimer l'evenement il doit confimer son choix avant de supprimer</p:text>
    <p:extLst mod="1">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9-05-17T21:25:45.214" idx="1">
    <p:pos x="10" y="10"/>
    <p:text>c'est l'interface de parametres contenant les détails de parametres comme c'est indiqué dans l'image</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5-17T03:42:16.894" idx="14">
    <p:pos x="2402" y="480"/>
    <p:text>interface changer mot de passe si l'utilsateur veut le changer</p:text>
    <p:extLst mod="1">
      <p:ext uri="{C676402C-5697-4E1C-873F-D02D1690AC5C}">
        <p15:threadingInfo xmlns:p15="http://schemas.microsoft.com/office/powerpoint/2012/main" timeZoneBias="-120"/>
      </p:ext>
    </p:extLst>
  </p:cm>
  <p:cm authorId="1" dt="2019-05-17T03:43:01.977" idx="15">
    <p:pos x="5821" y="511"/>
    <p:text>interface ajouter un autre email si l'utilisteur vet le changer</p:text>
    <p:extLst mod="1">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05-17T03:45:25.367" idx="16">
    <p:pos x="10" y="10"/>
    <p:text>interface ajouter phone</p:text>
    <p:extLst>
      <p:ext uri="{C676402C-5697-4E1C-873F-D02D1690AC5C}">
        <p15:threadingInfo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05-17T03:47:54.109" idx="17">
    <p:pos x="10" y="10"/>
    <p:text>l'utilisateur peut fermer son compte à partir de cette intefrace</p:text>
    <p:extLst mod="1">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17T03:10:24.177" idx="7">
    <p:pos x="717" y="499"/>
    <p:text>si l'utilisateur n'a  pas été inscrit il peut s'inscrire dans cette interface</p:text>
    <p:extLst mod="1">
      <p:ext uri="{C676402C-5697-4E1C-873F-D02D1690AC5C}">
        <p15:threadingInfo xmlns:p15="http://schemas.microsoft.com/office/powerpoint/2012/main" timeZoneBias="-120"/>
      </p:ext>
    </p:extLst>
  </p:cm>
  <p:cm authorId="1" dt="2019-05-17T03:13:27.593" idx="8">
    <p:pos x="6860" y="323"/>
    <p:text>registration sucess</p:text>
    <p:extLst mod="1">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17T03:13:27.593" idx="8">
    <p:pos x="6493" y="367"/>
    <p:text>erreur de registration en cas ou l'email saisi existe déja</p:text>
    <p:extLst mod="1">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17T02:38:37.052" idx="2">
    <p:pos x="10" y="10"/>
    <p:text>si on clique sur "Home" on trouve une presentation de l'isitcom avec les logos des clubs existants au sein de notre institut</p:text>
    <p:extLst mod="1">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17T02:41:04.176" idx="3">
    <p:pos x="10" y="10"/>
    <p:text>si on clique sur le logo d'un tel club on se deplasse vers une autre interface contenant une presentation détallée sur ce dernier</p:text>
    <p:extLst mod="1">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17T02:49:20.136" idx="4">
    <p:pos x="10" y="10"/>
    <p:text>lorsque on clique sur l'@ mail  placé au dessous de l'image de profil on se deplasse vers l'interface de profil qui contienne toutes les details de l'utilisateur.</p:text>
    <p:extLst mod="1">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17T02:55:48.680" idx="6">
    <p:pos x="10" y="10"/>
    <p:text>ici l'utilisateur peut modifier les informations propres à lui on cliquant sur l'icone modifié placé au dessous à droite de son image puis il modifie et il valide avec l'icone de sauvegarde placé dans le meme emplacement</p:text>
    <p:extLst mod="1">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17T03:34:43.730" idx="9">
    <p:pos x="2335" y="576"/>
    <p:text>Dans cette interface on trouve la liste des evenements au sein de l'institut en plus on trouve les evenements ajoutés par cet utilisateurs si on veut savoir les détails d'un tel evenements on clique sur ce dernier et les détails seront affichés</p:text>
    <p:extLst mod="1">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17T03:35:56.712" idx="10">
    <p:pos x="10" y="10"/>
    <p:text>concernant les evenements ajoutés par l'utilisateur il peut aussi supprimer et modifier son evennements</p:text>
    <p:extLst mod="1">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C98CDF-20B3-4A2D-9483-12AD3E023BE7}" type="datetimeFigureOut">
              <a:rPr lang="fr-FR" smtClean="0"/>
              <a:t>25/08/2019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55A6E-F6E7-4CE6-83F4-4E083CE4F2C9}" type="slidenum">
              <a:rPr lang="fr-FR" smtClean="0"/>
              <a:t>‹N°›</a:t>
            </a:fld>
            <a:endParaRPr lang="fr-FR"/>
          </a:p>
        </p:txBody>
      </p:sp>
    </p:spTree>
    <p:extLst>
      <p:ext uri="{BB962C8B-B14F-4D97-AF65-F5344CB8AC3E}">
        <p14:creationId xmlns:p14="http://schemas.microsoft.com/office/powerpoint/2010/main" val="2078856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5302304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9271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5068011-3E24-404B-997C-ABD66374BC7E}"/>
              </a:ext>
            </a:extLst>
          </p:cNvPr>
          <p:cNvSpPr/>
          <p:nvPr userDrawn="1"/>
        </p:nvSpPr>
        <p:spPr>
          <a:xfrm>
            <a:off x="5796" y="4873507"/>
            <a:ext cx="12192000" cy="198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0">
            <a:extLst>
              <a:ext uri="{FF2B5EF4-FFF2-40B4-BE49-F238E27FC236}">
                <a16:creationId xmlns:a16="http://schemas.microsoft.com/office/drawing/2014/main" id="{AD1DE5BA-BA06-4EBF-9938-3F11999554D9}"/>
              </a:ext>
            </a:extLst>
          </p:cNvPr>
          <p:cNvSpPr/>
          <p:nvPr userDrawn="1"/>
        </p:nvSpPr>
        <p:spPr>
          <a:xfrm>
            <a:off x="2795451" y="3684257"/>
            <a:ext cx="6773112" cy="612000"/>
          </a:xfrm>
          <a:prstGeom prst="rect">
            <a:avLst/>
          </a:pr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5" name="Rectangle 6">
            <a:extLst>
              <a:ext uri="{FF2B5EF4-FFF2-40B4-BE49-F238E27FC236}">
                <a16:creationId xmlns:a16="http://schemas.microsoft.com/office/drawing/2014/main" id="{F7A08108-4EE6-461B-9FF3-F537D87628DE}"/>
              </a:ext>
            </a:extLst>
          </p:cNvPr>
          <p:cNvSpPr/>
          <p:nvPr userDrawn="1"/>
        </p:nvSpPr>
        <p:spPr>
          <a:xfrm>
            <a:off x="2795452" y="1518828"/>
            <a:ext cx="8674446" cy="612000"/>
          </a:xfrm>
          <a:prstGeom prst="rect">
            <a:avLst/>
          </a:pr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6" name="Rectangle 7">
            <a:extLst>
              <a:ext uri="{FF2B5EF4-FFF2-40B4-BE49-F238E27FC236}">
                <a16:creationId xmlns:a16="http://schemas.microsoft.com/office/drawing/2014/main" id="{70B55793-022B-40B7-AD0E-44BFA6CCA944}"/>
              </a:ext>
            </a:extLst>
          </p:cNvPr>
          <p:cNvSpPr/>
          <p:nvPr userDrawn="1"/>
        </p:nvSpPr>
        <p:spPr>
          <a:xfrm>
            <a:off x="2795452" y="2240638"/>
            <a:ext cx="8040025" cy="612000"/>
          </a:xfrm>
          <a:prstGeom prst="rect">
            <a:avLst/>
          </a:pr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7" name="Rectangle 8">
            <a:extLst>
              <a:ext uri="{FF2B5EF4-FFF2-40B4-BE49-F238E27FC236}">
                <a16:creationId xmlns:a16="http://schemas.microsoft.com/office/drawing/2014/main" id="{AE96286A-6E16-47F3-8E5A-2F3D95830AF1}"/>
              </a:ext>
            </a:extLst>
          </p:cNvPr>
          <p:cNvSpPr/>
          <p:nvPr userDrawn="1"/>
        </p:nvSpPr>
        <p:spPr>
          <a:xfrm>
            <a:off x="2795452" y="2962448"/>
            <a:ext cx="7406569" cy="612000"/>
          </a:xfrm>
          <a:prstGeom prst="rect">
            <a:avLst/>
          </a:pr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8" name="Rectangle 4">
            <a:extLst>
              <a:ext uri="{FF2B5EF4-FFF2-40B4-BE49-F238E27FC236}">
                <a16:creationId xmlns:a16="http://schemas.microsoft.com/office/drawing/2014/main" id="{F49343B5-4DD0-4DD6-A724-99AEB3EDFC59}"/>
              </a:ext>
            </a:extLst>
          </p:cNvPr>
          <p:cNvSpPr/>
          <p:nvPr userDrawn="1"/>
        </p:nvSpPr>
        <p:spPr>
          <a:xfrm>
            <a:off x="5796" y="4347"/>
            <a:ext cx="12192000" cy="9807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제목 1"/>
          <p:cNvSpPr>
            <a:spLocks noGrp="1"/>
          </p:cNvSpPr>
          <p:nvPr>
            <p:ph type="title" hasCustomPrompt="1"/>
          </p:nvPr>
        </p:nvSpPr>
        <p:spPr>
          <a:xfrm>
            <a:off x="0" y="134928"/>
            <a:ext cx="12192000" cy="710877"/>
          </a:xfrm>
          <a:prstGeom prst="rect">
            <a:avLst/>
          </a:prstGeom>
        </p:spPr>
        <p:txBody>
          <a:bodyPr anchor="ctr">
            <a:noAutofit/>
          </a:bodyPr>
          <a:lstStyle>
            <a:lvl1pPr algn="ctr">
              <a:defRPr sz="4800" b="0" baseline="0">
                <a:solidFill>
                  <a:schemeClr val="bg1"/>
                </a:solidFill>
                <a:latin typeface="Arial" pitchFamily="34" charset="0"/>
                <a:cs typeface="Arial" pitchFamily="34" charset="0"/>
              </a:defRPr>
            </a:lvl1pPr>
          </a:lstStyle>
          <a:p>
            <a:r>
              <a:rPr lang="en-US" altLang="ko-KR" dirty="0"/>
              <a:t>IMAGES AND CONTENTS</a:t>
            </a:r>
            <a:endParaRPr lang="ko-KR" altLang="en-US" dirty="0"/>
          </a:p>
        </p:txBody>
      </p:sp>
      <p:sp>
        <p:nvSpPr>
          <p:cNvPr id="19" name="Rounded Rectangle 39">
            <a:extLst>
              <a:ext uri="{FF2B5EF4-FFF2-40B4-BE49-F238E27FC236}">
                <a16:creationId xmlns:a16="http://schemas.microsoft.com/office/drawing/2014/main" id="{8E77609A-C716-4CBD-BEA4-A609FE58474A}"/>
              </a:ext>
            </a:extLst>
          </p:cNvPr>
          <p:cNvSpPr/>
          <p:nvPr userDrawn="1"/>
        </p:nvSpPr>
        <p:spPr>
          <a:xfrm rot="2483232">
            <a:off x="-67621" y="1813625"/>
            <a:ext cx="4223096" cy="5102585"/>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12" name="Group 25">
            <a:extLst>
              <a:ext uri="{FF2B5EF4-FFF2-40B4-BE49-F238E27FC236}">
                <a16:creationId xmlns:a16="http://schemas.microsoft.com/office/drawing/2014/main" id="{C3C36A55-5CA9-4DE6-9CF6-5BCA648BB917}"/>
              </a:ext>
            </a:extLst>
          </p:cNvPr>
          <p:cNvGrpSpPr/>
          <p:nvPr userDrawn="1"/>
        </p:nvGrpSpPr>
        <p:grpSpPr>
          <a:xfrm rot="20722853">
            <a:off x="1182415" y="1329448"/>
            <a:ext cx="1957012" cy="3534846"/>
            <a:chOff x="445712" y="1449040"/>
            <a:chExt cx="2113018" cy="3924176"/>
          </a:xfrm>
        </p:grpSpPr>
        <p:sp>
          <p:nvSpPr>
            <p:cNvPr id="22" name="Rounded Rectangle 17">
              <a:extLst>
                <a:ext uri="{FF2B5EF4-FFF2-40B4-BE49-F238E27FC236}">
                  <a16:creationId xmlns:a16="http://schemas.microsoft.com/office/drawing/2014/main" id="{E1E721D1-1CB8-4236-BB6B-28EEE4CFD708}"/>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ectangle 19">
              <a:extLst>
                <a:ext uri="{FF2B5EF4-FFF2-40B4-BE49-F238E27FC236}">
                  <a16:creationId xmlns:a16="http://schemas.microsoft.com/office/drawing/2014/main" id="{6A5115FB-497D-4B6A-98E3-9881A4521F6F}"/>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4" name="Group 24">
              <a:extLst>
                <a:ext uri="{FF2B5EF4-FFF2-40B4-BE49-F238E27FC236}">
                  <a16:creationId xmlns:a16="http://schemas.microsoft.com/office/drawing/2014/main" id="{AFC36484-4A34-49A7-8E44-698758E5D86D}"/>
                </a:ext>
              </a:extLst>
            </p:cNvPr>
            <p:cNvGrpSpPr/>
            <p:nvPr userDrawn="1"/>
          </p:nvGrpSpPr>
          <p:grpSpPr>
            <a:xfrm>
              <a:off x="1407705" y="5045834"/>
              <a:ext cx="211967" cy="211967"/>
              <a:chOff x="1549420" y="5712364"/>
              <a:chExt cx="312583" cy="312583"/>
            </a:xfrm>
          </p:grpSpPr>
          <p:sp>
            <p:nvSpPr>
              <p:cNvPr id="25" name="Oval 22">
                <a:extLst>
                  <a:ext uri="{FF2B5EF4-FFF2-40B4-BE49-F238E27FC236}">
                    <a16:creationId xmlns:a16="http://schemas.microsoft.com/office/drawing/2014/main" id="{E2DA39FA-6830-4BE3-94A6-ED9AE21647B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ounded Rectangle 23">
                <a:extLst>
                  <a:ext uri="{FF2B5EF4-FFF2-40B4-BE49-F238E27FC236}">
                    <a16:creationId xmlns:a16="http://schemas.microsoft.com/office/drawing/2014/main" id="{DAA36B1E-0B62-4DE0-83A5-12E8EBB4F86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id="{580C7545-90AC-4A60-96DA-F91A324F4C1A}"/>
              </a:ext>
            </a:extLst>
          </p:cNvPr>
          <p:cNvSpPr>
            <a:spLocks noGrp="1"/>
          </p:cNvSpPr>
          <p:nvPr>
            <p:ph type="pic" idx="1" hasCustomPrompt="1"/>
          </p:nvPr>
        </p:nvSpPr>
        <p:spPr>
          <a:xfrm rot="20700000">
            <a:off x="1270587" y="1627803"/>
            <a:ext cx="1786145" cy="29000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73136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 id="2147483666" r:id="rId18"/>
    <p:sldLayoutId id="2147483667" r:id="rId19"/>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comments" Target="../comments/commen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4" Type="http://schemas.openxmlformats.org/officeDocument/2006/relationships/comments" Target="../comments/comment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18.xml"/><Relationship Id="rId5" Type="http://schemas.openxmlformats.org/officeDocument/2006/relationships/comments" Target="../comments/commen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8.xml"/><Relationship Id="rId4"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 Id="rId5" Type="http://schemas.openxmlformats.org/officeDocument/2006/relationships/comments" Target="../comments/comment8.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comments" Target="../comments/comment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comments" Target="../comments/comment10.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 Id="rId4" Type="http://schemas.openxmlformats.org/officeDocument/2006/relationships/comments" Target="../comments/commen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 Id="rId4" Type="http://schemas.openxmlformats.org/officeDocument/2006/relationships/comments" Target="../comments/commen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comments" Target="../comments/commen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404950" y="1557383"/>
            <a:ext cx="8915399" cy="1132843"/>
          </a:xfrm>
        </p:spPr>
        <p:txBody>
          <a:bodyPr/>
          <a:lstStyle/>
          <a:p>
            <a:r>
              <a:rPr lang="fr-FR" dirty="0" smtClean="0"/>
              <a:t>ISITCom Events</a:t>
            </a:r>
            <a:endParaRPr lang="fr-FR" dirty="0"/>
          </a:p>
        </p:txBody>
      </p:sp>
      <p:sp>
        <p:nvSpPr>
          <p:cNvPr id="3" name="Sous-titre 2"/>
          <p:cNvSpPr>
            <a:spLocks noGrp="1"/>
          </p:cNvSpPr>
          <p:nvPr>
            <p:ph type="subTitle" idx="1"/>
          </p:nvPr>
        </p:nvSpPr>
        <p:spPr>
          <a:xfrm>
            <a:off x="6813093" y="4089947"/>
            <a:ext cx="4099112" cy="1126283"/>
          </a:xfrm>
        </p:spPr>
        <p:txBody>
          <a:bodyPr>
            <a:noAutofit/>
          </a:bodyPr>
          <a:lstStyle/>
          <a:p>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Réalisé par :</a:t>
            </a:r>
          </a:p>
          <a:p>
            <a:r>
              <a:rPr lang="fr-FR" sz="1400" b="1" dirty="0" smtClean="0">
                <a:latin typeface="Times New Roman" panose="02020603050405020304" pitchFamily="18" charset="0"/>
                <a:cs typeface="Times New Roman" panose="02020603050405020304" pitchFamily="18" charset="0"/>
              </a:rPr>
              <a:t>     </a:t>
            </a:r>
            <a:r>
              <a:rPr lang="fr-FR" sz="1600" b="1" dirty="0" smtClean="0">
                <a:latin typeface="Times New Roman" panose="02020603050405020304" pitchFamily="18" charset="0"/>
                <a:cs typeface="Times New Roman" panose="02020603050405020304" pitchFamily="18" charset="0"/>
              </a:rPr>
              <a:t>Ayadi Khouloud</a:t>
            </a:r>
          </a:p>
          <a:p>
            <a:r>
              <a:rPr lang="fr-FR" sz="1600" b="1" dirty="0">
                <a:latin typeface="Times New Roman" panose="02020603050405020304" pitchFamily="18" charset="0"/>
                <a:cs typeface="Times New Roman" panose="02020603050405020304" pitchFamily="18" charset="0"/>
              </a:rPr>
              <a:t> </a:t>
            </a:r>
            <a:r>
              <a:rPr lang="fr-FR" sz="1600" b="1" dirty="0" smtClean="0">
                <a:latin typeface="Times New Roman" panose="02020603050405020304" pitchFamily="18" charset="0"/>
                <a:cs typeface="Times New Roman" panose="02020603050405020304" pitchFamily="18" charset="0"/>
              </a:rPr>
              <a:t>    Salhi Roufaida</a:t>
            </a:r>
          </a:p>
          <a:p>
            <a:r>
              <a:rPr lang="fr-FR" sz="1600" b="1" dirty="0">
                <a:latin typeface="Times New Roman" panose="02020603050405020304" pitchFamily="18" charset="0"/>
                <a:cs typeface="Times New Roman" panose="02020603050405020304" pitchFamily="18" charset="0"/>
              </a:rPr>
              <a:t> </a:t>
            </a:r>
            <a:r>
              <a:rPr lang="fr-FR" sz="1600" b="1" dirty="0" smtClean="0">
                <a:latin typeface="Times New Roman" panose="02020603050405020304" pitchFamily="18" charset="0"/>
                <a:cs typeface="Times New Roman" panose="02020603050405020304" pitchFamily="18" charset="0"/>
              </a:rPr>
              <a:t>    Saadi Tasnime</a:t>
            </a:r>
          </a:p>
          <a:p>
            <a:r>
              <a:rPr lang="fr-FR" sz="1400" b="1" dirty="0">
                <a:latin typeface="Times New Roman" panose="02020603050405020304" pitchFamily="18" charset="0"/>
                <a:cs typeface="Times New Roman" panose="02020603050405020304" pitchFamily="18" charset="0"/>
              </a:rPr>
              <a:t> </a:t>
            </a:r>
            <a:r>
              <a:rPr lang="fr-FR" sz="1400" b="1" dirty="0" smtClean="0">
                <a:latin typeface="Times New Roman" panose="02020603050405020304" pitchFamily="18" charset="0"/>
                <a:cs typeface="Times New Roman" panose="02020603050405020304" pitchFamily="18" charset="0"/>
              </a:rPr>
              <a:t>                          </a:t>
            </a:r>
            <a:r>
              <a:rPr lang="fr-FR" sz="1400" b="1" smtClean="0">
                <a:latin typeface="Times New Roman" panose="02020603050405020304" pitchFamily="18" charset="0"/>
                <a:cs typeface="Times New Roman" panose="02020603050405020304" pitchFamily="18" charset="0"/>
              </a:rPr>
              <a:t>2 </a:t>
            </a:r>
            <a:r>
              <a:rPr lang="fr-FR" sz="1400" b="1" smtClean="0">
                <a:latin typeface="Times New Roman" panose="02020603050405020304" pitchFamily="18" charset="0"/>
                <a:cs typeface="Times New Roman" panose="02020603050405020304" pitchFamily="18" charset="0"/>
              </a:rPr>
              <a:t>DNI</a:t>
            </a:r>
            <a:endParaRPr lang="fr-FR" sz="1400" b="1" dirty="0" smtClean="0">
              <a:latin typeface="Times New Roman" panose="02020603050405020304" pitchFamily="18" charset="0"/>
              <a:cs typeface="Times New Roman" panose="02020603050405020304" pitchFamily="18" charset="0"/>
            </a:endParaRPr>
          </a:p>
          <a:p>
            <a:endParaRPr lang="fr-FR" sz="1400" b="1"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707" y="1232447"/>
            <a:ext cx="2857500" cy="2857500"/>
          </a:xfrm>
          <a:prstGeom prst="rect">
            <a:avLst/>
          </a:prstGeom>
        </p:spPr>
      </p:pic>
    </p:spTree>
    <p:extLst>
      <p:ext uri="{BB962C8B-B14F-4D97-AF65-F5344CB8AC3E}">
        <p14:creationId xmlns:p14="http://schemas.microsoft.com/office/powerpoint/2010/main" val="109953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0E53B497-3024-4723-91A4-77557610333A}"/>
              </a:ext>
            </a:extLst>
          </p:cNvPr>
          <p:cNvSpPr/>
          <p:nvPr/>
        </p:nvSpPr>
        <p:spPr>
          <a:xfrm>
            <a:off x="4836596" y="3122298"/>
            <a:ext cx="2518808" cy="1631644"/>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w="762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Oval 7">
            <a:extLst>
              <a:ext uri="{FF2B5EF4-FFF2-40B4-BE49-F238E27FC236}">
                <a16:creationId xmlns:a16="http://schemas.microsoft.com/office/drawing/2014/main" id="{6B2800C4-A173-4FAD-8C66-6B9658D7AE96}"/>
              </a:ext>
            </a:extLst>
          </p:cNvPr>
          <p:cNvSpPr/>
          <p:nvPr/>
        </p:nvSpPr>
        <p:spPr>
          <a:xfrm>
            <a:off x="2679584" y="2061728"/>
            <a:ext cx="1701019" cy="1045632"/>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Oval 8">
            <a:extLst>
              <a:ext uri="{FF2B5EF4-FFF2-40B4-BE49-F238E27FC236}">
                <a16:creationId xmlns:a16="http://schemas.microsoft.com/office/drawing/2014/main" id="{67887A56-974F-493E-8D02-D229495BB75A}"/>
              </a:ext>
            </a:extLst>
          </p:cNvPr>
          <p:cNvSpPr/>
          <p:nvPr/>
        </p:nvSpPr>
        <p:spPr>
          <a:xfrm>
            <a:off x="5401661" y="748160"/>
            <a:ext cx="1537007" cy="1060371"/>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 name="Oval 11">
            <a:extLst>
              <a:ext uri="{FF2B5EF4-FFF2-40B4-BE49-F238E27FC236}">
                <a16:creationId xmlns:a16="http://schemas.microsoft.com/office/drawing/2014/main" id="{5791B88D-1D8D-4CC7-9EE2-C91D926B5F02}"/>
              </a:ext>
            </a:extLst>
          </p:cNvPr>
          <p:cNvSpPr/>
          <p:nvPr/>
        </p:nvSpPr>
        <p:spPr>
          <a:xfrm>
            <a:off x="3547224" y="5218298"/>
            <a:ext cx="1399896" cy="918834"/>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15" name="Group 14">
            <a:extLst>
              <a:ext uri="{FF2B5EF4-FFF2-40B4-BE49-F238E27FC236}">
                <a16:creationId xmlns:a16="http://schemas.microsoft.com/office/drawing/2014/main" id="{8BA2DE56-FF5E-4ADE-9E20-45471E6D3F0E}"/>
              </a:ext>
            </a:extLst>
          </p:cNvPr>
          <p:cNvGrpSpPr/>
          <p:nvPr/>
        </p:nvGrpSpPr>
        <p:grpSpPr>
          <a:xfrm rot="3060000" flipH="1">
            <a:off x="7696542" y="3071671"/>
            <a:ext cx="187436" cy="723834"/>
            <a:chOff x="1408027" y="3329887"/>
            <a:chExt cx="155342" cy="573958"/>
          </a:xfrm>
          <a:solidFill>
            <a:schemeClr val="accent4"/>
          </a:solidFill>
        </p:grpSpPr>
        <p:sp>
          <p:nvSpPr>
            <p:cNvPr id="16" name="Oval 15">
              <a:extLst>
                <a:ext uri="{FF2B5EF4-FFF2-40B4-BE49-F238E27FC236}">
                  <a16:creationId xmlns:a16="http://schemas.microsoft.com/office/drawing/2014/main" id="{5BE2EFBA-3C35-4D05-A147-C6A54A838B68}"/>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Oval 16">
              <a:extLst>
                <a:ext uri="{FF2B5EF4-FFF2-40B4-BE49-F238E27FC236}">
                  <a16:creationId xmlns:a16="http://schemas.microsoft.com/office/drawing/2014/main" id="{7FB23418-535A-4E8E-9458-7EB332D1271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8" name="Oval 17">
              <a:extLst>
                <a:ext uri="{FF2B5EF4-FFF2-40B4-BE49-F238E27FC236}">
                  <a16:creationId xmlns:a16="http://schemas.microsoft.com/office/drawing/2014/main" id="{1CF0D85E-5372-4B10-9435-42085FEDC8D6}"/>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9" name="Group 18">
            <a:extLst>
              <a:ext uri="{FF2B5EF4-FFF2-40B4-BE49-F238E27FC236}">
                <a16:creationId xmlns:a16="http://schemas.microsoft.com/office/drawing/2014/main" id="{81C606C9-1E1E-42CC-A9BB-96529ED13AED}"/>
              </a:ext>
            </a:extLst>
          </p:cNvPr>
          <p:cNvGrpSpPr/>
          <p:nvPr/>
        </p:nvGrpSpPr>
        <p:grpSpPr>
          <a:xfrm flipH="1">
            <a:off x="6048299" y="2134855"/>
            <a:ext cx="221872" cy="707810"/>
            <a:chOff x="1408027" y="3329887"/>
            <a:chExt cx="155342" cy="573958"/>
          </a:xfrm>
          <a:solidFill>
            <a:schemeClr val="accent3"/>
          </a:solidFill>
        </p:grpSpPr>
        <p:sp>
          <p:nvSpPr>
            <p:cNvPr id="20" name="Oval 19">
              <a:extLst>
                <a:ext uri="{FF2B5EF4-FFF2-40B4-BE49-F238E27FC236}">
                  <a16:creationId xmlns:a16="http://schemas.microsoft.com/office/drawing/2014/main" id="{37C9244A-9F94-49B4-9A37-79B17F291D3D}"/>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1" name="Oval 20">
              <a:extLst>
                <a:ext uri="{FF2B5EF4-FFF2-40B4-BE49-F238E27FC236}">
                  <a16:creationId xmlns:a16="http://schemas.microsoft.com/office/drawing/2014/main" id="{CBB1C01C-C8C6-4E2B-A529-1D49064D314B}"/>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Oval 21">
              <a:extLst>
                <a:ext uri="{FF2B5EF4-FFF2-40B4-BE49-F238E27FC236}">
                  <a16:creationId xmlns:a16="http://schemas.microsoft.com/office/drawing/2014/main" id="{4AC4F8EE-8729-403F-B325-0C9BBB8B63D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7" name="Group 26">
            <a:extLst>
              <a:ext uri="{FF2B5EF4-FFF2-40B4-BE49-F238E27FC236}">
                <a16:creationId xmlns:a16="http://schemas.microsoft.com/office/drawing/2014/main" id="{91295214-DCA9-464C-9311-05A333FEF9B3}"/>
              </a:ext>
            </a:extLst>
          </p:cNvPr>
          <p:cNvGrpSpPr/>
          <p:nvPr/>
        </p:nvGrpSpPr>
        <p:grpSpPr>
          <a:xfrm rot="18720000" flipH="1">
            <a:off x="7149369" y="4425687"/>
            <a:ext cx="166358" cy="802457"/>
            <a:chOff x="1408027" y="3329887"/>
            <a:chExt cx="155342" cy="573958"/>
          </a:xfrm>
          <a:solidFill>
            <a:schemeClr val="accent4"/>
          </a:solidFill>
        </p:grpSpPr>
        <p:sp>
          <p:nvSpPr>
            <p:cNvPr id="28" name="Oval 27">
              <a:extLst>
                <a:ext uri="{FF2B5EF4-FFF2-40B4-BE49-F238E27FC236}">
                  <a16:creationId xmlns:a16="http://schemas.microsoft.com/office/drawing/2014/main" id="{37ECA196-B1F9-40AD-AEAE-74E84672E5A6}"/>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9" name="Oval 28">
              <a:extLst>
                <a:ext uri="{FF2B5EF4-FFF2-40B4-BE49-F238E27FC236}">
                  <a16:creationId xmlns:a16="http://schemas.microsoft.com/office/drawing/2014/main" id="{6A925167-7275-4F89-8D1F-BC30B62447F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0" name="Oval 29">
              <a:extLst>
                <a:ext uri="{FF2B5EF4-FFF2-40B4-BE49-F238E27FC236}">
                  <a16:creationId xmlns:a16="http://schemas.microsoft.com/office/drawing/2014/main" id="{1D9D4653-D4CB-4CFC-8E9B-650FAFBB0261}"/>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9" name="TextBox 38">
            <a:extLst>
              <a:ext uri="{FF2B5EF4-FFF2-40B4-BE49-F238E27FC236}">
                <a16:creationId xmlns:a16="http://schemas.microsoft.com/office/drawing/2014/main" id="{1DB89A56-9339-45F0-B69D-EF859282C4A2}"/>
              </a:ext>
            </a:extLst>
          </p:cNvPr>
          <p:cNvSpPr txBox="1"/>
          <p:nvPr/>
        </p:nvSpPr>
        <p:spPr>
          <a:xfrm>
            <a:off x="5163309" y="3531886"/>
            <a:ext cx="1865381" cy="830997"/>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Langages utilisés</a:t>
            </a:r>
          </a:p>
        </p:txBody>
      </p:sp>
      <p:sp>
        <p:nvSpPr>
          <p:cNvPr id="40" name="TextBox 39">
            <a:extLst>
              <a:ext uri="{FF2B5EF4-FFF2-40B4-BE49-F238E27FC236}">
                <a16:creationId xmlns:a16="http://schemas.microsoft.com/office/drawing/2014/main" id="{2AF18DEC-40A4-440F-9464-8F721E29AAB5}"/>
              </a:ext>
            </a:extLst>
          </p:cNvPr>
          <p:cNvSpPr txBox="1"/>
          <p:nvPr/>
        </p:nvSpPr>
        <p:spPr>
          <a:xfrm>
            <a:off x="5467790" y="1074483"/>
            <a:ext cx="1470878" cy="369332"/>
          </a:xfrm>
          <a:prstGeom prst="rect">
            <a:avLst/>
          </a:prstGeom>
          <a:noFill/>
        </p:spPr>
        <p:txBody>
          <a:bodyPr wrap="square" lIns="108000" rIns="108000" rtlCol="0">
            <a:spAutoFit/>
          </a:bodyPr>
          <a:lstStyle/>
          <a:p>
            <a:pPr algn="ctr"/>
            <a:r>
              <a:rPr lang="en-US" altLang="ko-KR" b="1" dirty="0">
                <a:solidFill>
                  <a:schemeClr val="tx1">
                    <a:lumMod val="75000"/>
                    <a:lumOff val="25000"/>
                  </a:schemeClr>
                </a:solidFill>
                <a:cs typeface="Arial" pitchFamily="34" charset="0"/>
              </a:rPr>
              <a:t>Node js</a:t>
            </a:r>
            <a:endParaRPr lang="ko-KR" altLang="en-US"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BDEE1BB9-EC77-4627-9A3D-3DEB263C3A69}"/>
              </a:ext>
            </a:extLst>
          </p:cNvPr>
          <p:cNvSpPr txBox="1"/>
          <p:nvPr/>
        </p:nvSpPr>
        <p:spPr>
          <a:xfrm>
            <a:off x="2564514" y="2284528"/>
            <a:ext cx="1893427" cy="369332"/>
          </a:xfrm>
          <a:prstGeom prst="rect">
            <a:avLst/>
          </a:prstGeom>
          <a:noFill/>
        </p:spPr>
        <p:txBody>
          <a:bodyPr wrap="square" lIns="108000" rIns="108000" rtlCol="0">
            <a:spAutoFit/>
          </a:bodyPr>
          <a:lstStyle/>
          <a:p>
            <a:pPr algn="ctr"/>
            <a:r>
              <a:rPr lang="en-US" altLang="ko-KR" b="1" dirty="0" smtClean="0">
                <a:solidFill>
                  <a:schemeClr val="tx1">
                    <a:lumMod val="75000"/>
                    <a:lumOff val="25000"/>
                  </a:schemeClr>
                </a:solidFill>
                <a:cs typeface="Arial" pitchFamily="34" charset="0"/>
              </a:rPr>
              <a:t>Kotlin</a:t>
            </a:r>
            <a:endParaRPr lang="ko-KR" altLang="en-US" b="1" dirty="0">
              <a:solidFill>
                <a:schemeClr val="tx1">
                  <a:lumMod val="75000"/>
                  <a:lumOff val="25000"/>
                </a:schemeClr>
              </a:solidFill>
              <a:cs typeface="Arial" pitchFamily="34" charset="0"/>
            </a:endParaRPr>
          </a:p>
        </p:txBody>
      </p:sp>
      <p:sp>
        <p:nvSpPr>
          <p:cNvPr id="68" name="Oval 9">
            <a:extLst>
              <a:ext uri="{FF2B5EF4-FFF2-40B4-BE49-F238E27FC236}">
                <a16:creationId xmlns:a16="http://schemas.microsoft.com/office/drawing/2014/main" id="{AFC8EE46-71DD-4124-9FAD-22201188F35B}"/>
              </a:ext>
            </a:extLst>
          </p:cNvPr>
          <p:cNvSpPr/>
          <p:nvPr/>
        </p:nvSpPr>
        <p:spPr>
          <a:xfrm>
            <a:off x="8130502" y="2150306"/>
            <a:ext cx="1407667" cy="1001580"/>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69" name="TextBox 40">
            <a:extLst>
              <a:ext uri="{FF2B5EF4-FFF2-40B4-BE49-F238E27FC236}">
                <a16:creationId xmlns:a16="http://schemas.microsoft.com/office/drawing/2014/main" id="{AB4B31B5-8F5E-4BBD-B219-BDC9901BD464}"/>
              </a:ext>
            </a:extLst>
          </p:cNvPr>
          <p:cNvSpPr txBox="1"/>
          <p:nvPr/>
        </p:nvSpPr>
        <p:spPr>
          <a:xfrm>
            <a:off x="8098896" y="2444519"/>
            <a:ext cx="1470878" cy="369332"/>
          </a:xfrm>
          <a:prstGeom prst="rect">
            <a:avLst/>
          </a:prstGeom>
          <a:noFill/>
        </p:spPr>
        <p:txBody>
          <a:bodyPr wrap="square" lIns="108000" rIns="108000" rtlCol="0">
            <a:spAutoFit/>
          </a:bodyPr>
          <a:lstStyle/>
          <a:p>
            <a:pPr algn="ctr"/>
            <a:r>
              <a:rPr lang="en-US" altLang="ko-KR" b="1" dirty="0">
                <a:solidFill>
                  <a:schemeClr val="tx1">
                    <a:lumMod val="75000"/>
                    <a:lumOff val="25000"/>
                  </a:schemeClr>
                </a:solidFill>
                <a:cs typeface="Arial" pitchFamily="34" charset="0"/>
              </a:rPr>
              <a:t>J</a:t>
            </a:r>
            <a:r>
              <a:rPr lang="en-US" altLang="ko-KR" b="1" dirty="0" smtClean="0">
                <a:solidFill>
                  <a:schemeClr val="tx1">
                    <a:lumMod val="75000"/>
                    <a:lumOff val="25000"/>
                  </a:schemeClr>
                </a:solidFill>
                <a:cs typeface="Arial" pitchFamily="34" charset="0"/>
              </a:rPr>
              <a:t>ava</a:t>
            </a:r>
            <a:endParaRPr lang="ko-KR" altLang="en-US" b="1" dirty="0">
              <a:solidFill>
                <a:schemeClr val="tx1">
                  <a:lumMod val="75000"/>
                  <a:lumOff val="25000"/>
                </a:schemeClr>
              </a:solidFill>
              <a:cs typeface="Arial" pitchFamily="34" charset="0"/>
            </a:endParaRPr>
          </a:p>
        </p:txBody>
      </p:sp>
      <p:sp>
        <p:nvSpPr>
          <p:cNvPr id="70" name="Oval 13">
            <a:extLst>
              <a:ext uri="{FF2B5EF4-FFF2-40B4-BE49-F238E27FC236}">
                <a16:creationId xmlns:a16="http://schemas.microsoft.com/office/drawing/2014/main" id="{A2588702-B9C6-4F03-A55F-62FC5FAAB1D9}"/>
              </a:ext>
            </a:extLst>
          </p:cNvPr>
          <p:cNvSpPr/>
          <p:nvPr/>
        </p:nvSpPr>
        <p:spPr>
          <a:xfrm>
            <a:off x="7232548" y="5188769"/>
            <a:ext cx="1428863" cy="893237"/>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1" name="TextBox 45">
            <a:extLst>
              <a:ext uri="{FF2B5EF4-FFF2-40B4-BE49-F238E27FC236}">
                <a16:creationId xmlns:a16="http://schemas.microsoft.com/office/drawing/2014/main" id="{87AB97E1-019B-42D7-B3C2-4D5E3AB55ACF}"/>
              </a:ext>
            </a:extLst>
          </p:cNvPr>
          <p:cNvSpPr txBox="1"/>
          <p:nvPr/>
        </p:nvSpPr>
        <p:spPr>
          <a:xfrm>
            <a:off x="7232548" y="5457722"/>
            <a:ext cx="1470878" cy="338554"/>
          </a:xfrm>
          <a:prstGeom prst="rect">
            <a:avLst/>
          </a:prstGeom>
          <a:noFill/>
        </p:spPr>
        <p:txBody>
          <a:bodyPr wrap="square" lIns="108000" rIns="108000" rtlCol="0">
            <a:spAutoFit/>
          </a:bodyPr>
          <a:lstStyle/>
          <a:p>
            <a:pPr algn="ctr"/>
            <a:r>
              <a:rPr lang="en-US" altLang="ko-KR" sz="1600" b="1" dirty="0" smtClean="0">
                <a:solidFill>
                  <a:schemeClr val="tx1">
                    <a:lumMod val="75000"/>
                    <a:lumOff val="25000"/>
                  </a:schemeClr>
                </a:solidFill>
                <a:cs typeface="Arial" pitchFamily="34" charset="0"/>
              </a:rPr>
              <a:t>Xml</a:t>
            </a:r>
            <a:endParaRPr lang="en-US" altLang="ko-KR" sz="1600" b="1" dirty="0">
              <a:solidFill>
                <a:schemeClr val="tx1">
                  <a:lumMod val="75000"/>
                  <a:lumOff val="25000"/>
                </a:schemeClr>
              </a:solidFill>
              <a:cs typeface="Arial" pitchFamily="34" charset="0"/>
            </a:endParaRPr>
          </a:p>
        </p:txBody>
      </p:sp>
      <p:grpSp>
        <p:nvGrpSpPr>
          <p:cNvPr id="73" name="Group 14">
            <a:extLst>
              <a:ext uri="{FF2B5EF4-FFF2-40B4-BE49-F238E27FC236}">
                <a16:creationId xmlns:a16="http://schemas.microsoft.com/office/drawing/2014/main" id="{8BA2DE56-FF5E-4ADE-9E20-45471E6D3F0E}"/>
              </a:ext>
            </a:extLst>
          </p:cNvPr>
          <p:cNvGrpSpPr/>
          <p:nvPr/>
        </p:nvGrpSpPr>
        <p:grpSpPr>
          <a:xfrm rot="3060000" flipH="1">
            <a:off x="4988505" y="4526258"/>
            <a:ext cx="187436" cy="723834"/>
            <a:chOff x="1408027" y="3329887"/>
            <a:chExt cx="155342" cy="573958"/>
          </a:xfrm>
          <a:solidFill>
            <a:schemeClr val="accent2">
              <a:lumMod val="75000"/>
            </a:schemeClr>
          </a:solidFill>
        </p:grpSpPr>
        <p:sp>
          <p:nvSpPr>
            <p:cNvPr id="74" name="Oval 15">
              <a:extLst>
                <a:ext uri="{FF2B5EF4-FFF2-40B4-BE49-F238E27FC236}">
                  <a16:creationId xmlns:a16="http://schemas.microsoft.com/office/drawing/2014/main" id="{5BE2EFBA-3C35-4D05-A147-C6A54A838B68}"/>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5" name="Oval 16">
              <a:extLst>
                <a:ext uri="{FF2B5EF4-FFF2-40B4-BE49-F238E27FC236}">
                  <a16:creationId xmlns:a16="http://schemas.microsoft.com/office/drawing/2014/main" id="{7FB23418-535A-4E8E-9458-7EB332D1271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6" name="Oval 17">
              <a:extLst>
                <a:ext uri="{FF2B5EF4-FFF2-40B4-BE49-F238E27FC236}">
                  <a16:creationId xmlns:a16="http://schemas.microsoft.com/office/drawing/2014/main" id="{1CF0D85E-5372-4B10-9435-42085FEDC8D6}"/>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77" name="Group 26">
            <a:extLst>
              <a:ext uri="{FF2B5EF4-FFF2-40B4-BE49-F238E27FC236}">
                <a16:creationId xmlns:a16="http://schemas.microsoft.com/office/drawing/2014/main" id="{91295214-DCA9-464C-9311-05A333FEF9B3}"/>
              </a:ext>
            </a:extLst>
          </p:cNvPr>
          <p:cNvGrpSpPr/>
          <p:nvPr/>
        </p:nvGrpSpPr>
        <p:grpSpPr>
          <a:xfrm rot="18720000" flipH="1">
            <a:off x="4615513" y="2782648"/>
            <a:ext cx="166358" cy="802457"/>
            <a:chOff x="1408027" y="3329887"/>
            <a:chExt cx="155342" cy="573958"/>
          </a:xfrm>
          <a:solidFill>
            <a:schemeClr val="accent2">
              <a:lumMod val="75000"/>
            </a:schemeClr>
          </a:solidFill>
        </p:grpSpPr>
        <p:sp>
          <p:nvSpPr>
            <p:cNvPr id="78" name="Oval 27">
              <a:extLst>
                <a:ext uri="{FF2B5EF4-FFF2-40B4-BE49-F238E27FC236}">
                  <a16:creationId xmlns:a16="http://schemas.microsoft.com/office/drawing/2014/main" id="{37ECA196-B1F9-40AD-AEAE-74E84672E5A6}"/>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9" name="Oval 28">
              <a:extLst>
                <a:ext uri="{FF2B5EF4-FFF2-40B4-BE49-F238E27FC236}">
                  <a16:creationId xmlns:a16="http://schemas.microsoft.com/office/drawing/2014/main" id="{6A925167-7275-4F89-8D1F-BC30B62447F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0" name="Oval 29">
              <a:extLst>
                <a:ext uri="{FF2B5EF4-FFF2-40B4-BE49-F238E27FC236}">
                  <a16:creationId xmlns:a16="http://schemas.microsoft.com/office/drawing/2014/main" id="{1D9D4653-D4CB-4CFC-8E9B-650FAFBB0261}"/>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4" name="Losange 33"/>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a:t>
            </a:r>
          </a:p>
        </p:txBody>
      </p:sp>
    </p:spTree>
    <p:extLst>
      <p:ext uri="{BB962C8B-B14F-4D97-AF65-F5344CB8AC3E}">
        <p14:creationId xmlns:p14="http://schemas.microsoft.com/office/powerpoint/2010/main" val="158404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3E9EA2D-9AAA-4D3C-8058-6DDEFA9162C9}"/>
              </a:ext>
            </a:extLst>
          </p:cNvPr>
          <p:cNvGrpSpPr/>
          <p:nvPr/>
        </p:nvGrpSpPr>
        <p:grpSpPr>
          <a:xfrm>
            <a:off x="5480630" y="3430243"/>
            <a:ext cx="1369129" cy="2616029"/>
            <a:chOff x="3688167" y="3417317"/>
            <a:chExt cx="1152686" cy="2202466"/>
          </a:xfrm>
        </p:grpSpPr>
        <p:sp>
          <p:nvSpPr>
            <p:cNvPr id="4" name="Rounded Rectangle 17">
              <a:extLst>
                <a:ext uri="{FF2B5EF4-FFF2-40B4-BE49-F238E27FC236}">
                  <a16:creationId xmlns:a16="http://schemas.microsoft.com/office/drawing/2014/main" id="{FCBDD4FE-CCDF-4C93-B109-7131BC5AB366}"/>
                </a:ext>
              </a:extLst>
            </p:cNvPr>
            <p:cNvSpPr/>
            <p:nvPr/>
          </p:nvSpPr>
          <p:spPr>
            <a:xfrm>
              <a:off x="3688167" y="3417317"/>
              <a:ext cx="1152686" cy="2202466"/>
            </a:xfrm>
            <a:prstGeom prst="roundRect">
              <a:avLst>
                <a:gd name="adj" fmla="val 12305"/>
              </a:avLst>
            </a:prstGeom>
            <a:solidFill>
              <a:srgbClr val="26262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ectangle 4">
              <a:extLst>
                <a:ext uri="{FF2B5EF4-FFF2-40B4-BE49-F238E27FC236}">
                  <a16:creationId xmlns:a16="http://schemas.microsoft.com/office/drawing/2014/main" id="{01171FC5-3880-44E4-B4AD-A0EF6A9A108A}"/>
                </a:ext>
              </a:extLst>
            </p:cNvPr>
            <p:cNvSpPr/>
            <p:nvPr/>
          </p:nvSpPr>
          <p:spPr>
            <a:xfrm>
              <a:off x="3749651" y="3637564"/>
              <a:ext cx="1035739" cy="1706911"/>
            </a:xfrm>
            <a:prstGeom prst="rect">
              <a:avLst/>
            </a:prstGeom>
            <a:solidFill>
              <a:schemeClr val="tx1">
                <a:lumMod val="50000"/>
                <a:lumOff val="5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Rounded Rectangle 20">
              <a:extLst>
                <a:ext uri="{FF2B5EF4-FFF2-40B4-BE49-F238E27FC236}">
                  <a16:creationId xmlns:a16="http://schemas.microsoft.com/office/drawing/2014/main" id="{57D18561-E911-479B-8E81-8D7079039767}"/>
                </a:ext>
              </a:extLst>
            </p:cNvPr>
            <p:cNvSpPr/>
            <p:nvPr/>
          </p:nvSpPr>
          <p:spPr>
            <a:xfrm>
              <a:off x="4106841" y="3505590"/>
              <a:ext cx="315337" cy="55062"/>
            </a:xfrm>
            <a:prstGeom prst="roundRect">
              <a:avLst>
                <a:gd name="adj" fmla="val 50000"/>
              </a:avLst>
            </a:prstGeom>
            <a:solidFill>
              <a:srgbClr val="ECECE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6">
              <a:extLst>
                <a:ext uri="{FF2B5EF4-FFF2-40B4-BE49-F238E27FC236}">
                  <a16:creationId xmlns:a16="http://schemas.microsoft.com/office/drawing/2014/main" id="{F343C66A-0E1B-4E11-A501-D8EE7BCF2C36}"/>
                </a:ext>
              </a:extLst>
            </p:cNvPr>
            <p:cNvSpPr/>
            <p:nvPr/>
          </p:nvSpPr>
          <p:spPr>
            <a:xfrm>
              <a:off x="4165418" y="5378702"/>
              <a:ext cx="190033" cy="192694"/>
            </a:xfrm>
            <a:prstGeom prst="ellipse">
              <a:avLst/>
            </a:prstGeom>
            <a:solidFill>
              <a:srgbClr val="ECECEC">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ectangle 7">
              <a:extLst>
                <a:ext uri="{FF2B5EF4-FFF2-40B4-BE49-F238E27FC236}">
                  <a16:creationId xmlns:a16="http://schemas.microsoft.com/office/drawing/2014/main" id="{F2D0FEF0-93E6-4B9C-977C-2519652828E4}"/>
                </a:ext>
              </a:extLst>
            </p:cNvPr>
            <p:cNvSpPr/>
            <p:nvPr/>
          </p:nvSpPr>
          <p:spPr>
            <a:xfrm>
              <a:off x="4219713" y="5433757"/>
              <a:ext cx="81443" cy="82583"/>
            </a:xfrm>
            <a:prstGeom prst="rect">
              <a:avLst/>
            </a:prstGeom>
            <a:noFill/>
            <a:ln w="12700">
              <a:solidFill>
                <a:srgbClr val="262626">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58">
              <a:extLst>
                <a:ext uri="{FF2B5EF4-FFF2-40B4-BE49-F238E27FC236}">
                  <a16:creationId xmlns:a16="http://schemas.microsoft.com/office/drawing/2014/main" id="{1CE66533-2465-4A07-96F5-02B5B936462F}"/>
                </a:ext>
              </a:extLst>
            </p:cNvPr>
            <p:cNvSpPr/>
            <p:nvPr/>
          </p:nvSpPr>
          <p:spPr>
            <a:xfrm>
              <a:off x="3751673" y="3640769"/>
              <a:ext cx="1017329" cy="408218"/>
            </a:xfrm>
            <a:custGeom>
              <a:avLst/>
              <a:gdLst>
                <a:gd name="connsiteX0" fmla="*/ 0 w 1349069"/>
                <a:gd name="connsiteY0" fmla="*/ 0 h 533856"/>
                <a:gd name="connsiteX1" fmla="*/ 1349069 w 1349069"/>
                <a:gd name="connsiteY1" fmla="*/ 0 h 533856"/>
                <a:gd name="connsiteX2" fmla="*/ 0 w 1349069"/>
                <a:gd name="connsiteY2" fmla="*/ 533856 h 533856"/>
                <a:gd name="connsiteX3" fmla="*/ 0 w 1349069"/>
                <a:gd name="connsiteY3" fmla="*/ 0 h 533856"/>
                <a:gd name="connsiteX0" fmla="*/ 0 w 1349069"/>
                <a:gd name="connsiteY0" fmla="*/ 0 h 533856"/>
                <a:gd name="connsiteX1" fmla="*/ 1349069 w 1349069"/>
                <a:gd name="connsiteY1" fmla="*/ 0 h 533856"/>
                <a:gd name="connsiteX2" fmla="*/ 0 w 1349069"/>
                <a:gd name="connsiteY2" fmla="*/ 533856 h 533856"/>
                <a:gd name="connsiteX3" fmla="*/ 0 w 1349069"/>
                <a:gd name="connsiteY3" fmla="*/ 0 h 533856"/>
                <a:gd name="connsiteX0" fmla="*/ 0 w 1349069"/>
                <a:gd name="connsiteY0" fmla="*/ 0 h 533856"/>
                <a:gd name="connsiteX1" fmla="*/ 1349069 w 1349069"/>
                <a:gd name="connsiteY1" fmla="*/ 0 h 533856"/>
                <a:gd name="connsiteX2" fmla="*/ 0 w 1349069"/>
                <a:gd name="connsiteY2" fmla="*/ 533856 h 533856"/>
                <a:gd name="connsiteX3" fmla="*/ 0 w 1349069"/>
                <a:gd name="connsiteY3" fmla="*/ 0 h 533856"/>
                <a:gd name="connsiteX0" fmla="*/ 0 w 1349069"/>
                <a:gd name="connsiteY0" fmla="*/ 0 h 533856"/>
                <a:gd name="connsiteX1" fmla="*/ 1349069 w 1349069"/>
                <a:gd name="connsiteY1" fmla="*/ 0 h 533856"/>
                <a:gd name="connsiteX2" fmla="*/ 0 w 1349069"/>
                <a:gd name="connsiteY2" fmla="*/ 533856 h 533856"/>
                <a:gd name="connsiteX3" fmla="*/ 0 w 1349069"/>
                <a:gd name="connsiteY3" fmla="*/ 0 h 533856"/>
                <a:gd name="connsiteX0" fmla="*/ 0 w 1349069"/>
                <a:gd name="connsiteY0" fmla="*/ 0 h 533856"/>
                <a:gd name="connsiteX1" fmla="*/ 1349069 w 1349069"/>
                <a:gd name="connsiteY1" fmla="*/ 0 h 533856"/>
                <a:gd name="connsiteX2" fmla="*/ 0 w 1349069"/>
                <a:gd name="connsiteY2" fmla="*/ 533856 h 533856"/>
                <a:gd name="connsiteX3" fmla="*/ 0 w 1349069"/>
                <a:gd name="connsiteY3" fmla="*/ 0 h 533856"/>
              </a:gdLst>
              <a:ahLst/>
              <a:cxnLst>
                <a:cxn ang="0">
                  <a:pos x="connsiteX0" y="connsiteY0"/>
                </a:cxn>
                <a:cxn ang="0">
                  <a:pos x="connsiteX1" y="connsiteY1"/>
                </a:cxn>
                <a:cxn ang="0">
                  <a:pos x="connsiteX2" y="connsiteY2"/>
                </a:cxn>
                <a:cxn ang="0">
                  <a:pos x="connsiteX3" y="connsiteY3"/>
                </a:cxn>
              </a:cxnLst>
              <a:rect l="l" t="t" r="r" b="b"/>
              <a:pathLst>
                <a:path w="1349069" h="533856">
                  <a:moveTo>
                    <a:pt x="0" y="0"/>
                  </a:moveTo>
                  <a:lnTo>
                    <a:pt x="1349069" y="0"/>
                  </a:lnTo>
                  <a:cubicBezTo>
                    <a:pt x="899379" y="16027"/>
                    <a:pt x="182990" y="213029"/>
                    <a:pt x="0" y="533856"/>
                  </a:cubicBezTo>
                  <a:lnTo>
                    <a:pt x="0" y="0"/>
                  </a:lnTo>
                  <a:close/>
                </a:path>
              </a:pathLst>
            </a:custGeom>
            <a:solidFill>
              <a:schemeClr val="bg1">
                <a:alpha val="16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10" name="Group 9">
            <a:extLst>
              <a:ext uri="{FF2B5EF4-FFF2-40B4-BE49-F238E27FC236}">
                <a16:creationId xmlns:a16="http://schemas.microsoft.com/office/drawing/2014/main" id="{601CB955-0DA2-438F-90B4-D53AF822C068}"/>
              </a:ext>
            </a:extLst>
          </p:cNvPr>
          <p:cNvGrpSpPr/>
          <p:nvPr/>
        </p:nvGrpSpPr>
        <p:grpSpPr>
          <a:xfrm>
            <a:off x="5928485" y="4504766"/>
            <a:ext cx="786996" cy="786996"/>
            <a:chOff x="3924417" y="4453570"/>
            <a:chExt cx="754422" cy="754422"/>
          </a:xfrm>
        </p:grpSpPr>
        <p:sp>
          <p:nvSpPr>
            <p:cNvPr id="11" name="Oval 10">
              <a:extLst>
                <a:ext uri="{FF2B5EF4-FFF2-40B4-BE49-F238E27FC236}">
                  <a16:creationId xmlns:a16="http://schemas.microsoft.com/office/drawing/2014/main" id="{9B5E07EA-72D1-44F6-AF2F-7F22901A0ED2}"/>
                </a:ext>
              </a:extLst>
            </p:cNvPr>
            <p:cNvSpPr/>
            <p:nvPr/>
          </p:nvSpPr>
          <p:spPr>
            <a:xfrm>
              <a:off x="4063248" y="4592401"/>
              <a:ext cx="476761" cy="476761"/>
            </a:xfrm>
            <a:prstGeom prst="ellipse">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Oval 11">
              <a:extLst>
                <a:ext uri="{FF2B5EF4-FFF2-40B4-BE49-F238E27FC236}">
                  <a16:creationId xmlns:a16="http://schemas.microsoft.com/office/drawing/2014/main" id="{70316D32-6777-47F2-A34A-F7D7F4B84E2D}"/>
                </a:ext>
              </a:extLst>
            </p:cNvPr>
            <p:cNvSpPr/>
            <p:nvPr/>
          </p:nvSpPr>
          <p:spPr>
            <a:xfrm>
              <a:off x="3924417" y="4453570"/>
              <a:ext cx="754422" cy="754422"/>
            </a:xfrm>
            <a:prstGeom prst="ellipse">
              <a:avLst/>
            </a:prstGeom>
            <a:noFill/>
            <a:ln w="130175">
              <a:solidFill>
                <a:schemeClr val="bg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16" name="Oval 68">
            <a:extLst>
              <a:ext uri="{FF2B5EF4-FFF2-40B4-BE49-F238E27FC236}">
                <a16:creationId xmlns:a16="http://schemas.microsoft.com/office/drawing/2014/main" id="{CBB9751E-07F9-4A47-9F50-C2DA779E536A}"/>
              </a:ext>
            </a:extLst>
          </p:cNvPr>
          <p:cNvSpPr/>
          <p:nvPr/>
        </p:nvSpPr>
        <p:spPr>
          <a:xfrm rot="205243">
            <a:off x="7297192" y="2436579"/>
            <a:ext cx="1102721" cy="961622"/>
          </a:xfrm>
          <a:custGeom>
            <a:avLst/>
            <a:gdLst/>
            <a:ahLst/>
            <a:cxnLst/>
            <a:rect l="l" t="t" r="r" b="b"/>
            <a:pathLst>
              <a:path w="1057079" h="921820">
                <a:moveTo>
                  <a:pt x="596169" y="0"/>
                </a:moveTo>
                <a:cubicBezTo>
                  <a:pt x="850723" y="0"/>
                  <a:pt x="1057079" y="206356"/>
                  <a:pt x="1057079" y="460910"/>
                </a:cubicBezTo>
                <a:cubicBezTo>
                  <a:pt x="1057079" y="715464"/>
                  <a:pt x="850723" y="921820"/>
                  <a:pt x="596169" y="921820"/>
                </a:cubicBezTo>
                <a:cubicBezTo>
                  <a:pt x="485424" y="921820"/>
                  <a:pt x="383802" y="882762"/>
                  <a:pt x="305664" y="816036"/>
                </a:cubicBezTo>
                <a:lnTo>
                  <a:pt x="0" y="902526"/>
                </a:lnTo>
                <a:lnTo>
                  <a:pt x="180651" y="657214"/>
                </a:lnTo>
                <a:cubicBezTo>
                  <a:pt x="151066" y="598124"/>
                  <a:pt x="135259" y="531363"/>
                  <a:pt x="135259" y="460910"/>
                </a:cubicBezTo>
                <a:cubicBezTo>
                  <a:pt x="135259" y="206356"/>
                  <a:pt x="341615" y="0"/>
                  <a:pt x="596169"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17" name="Oval 68">
            <a:extLst>
              <a:ext uri="{FF2B5EF4-FFF2-40B4-BE49-F238E27FC236}">
                <a16:creationId xmlns:a16="http://schemas.microsoft.com/office/drawing/2014/main" id="{121B4D62-9503-4647-8221-C67C191455EF}"/>
              </a:ext>
            </a:extLst>
          </p:cNvPr>
          <p:cNvSpPr/>
          <p:nvPr/>
        </p:nvSpPr>
        <p:spPr>
          <a:xfrm rot="285145" flipV="1">
            <a:off x="7220032" y="3933159"/>
            <a:ext cx="1102721" cy="961622"/>
          </a:xfrm>
          <a:custGeom>
            <a:avLst/>
            <a:gdLst/>
            <a:ahLst/>
            <a:cxnLst/>
            <a:rect l="l" t="t" r="r" b="b"/>
            <a:pathLst>
              <a:path w="1057079" h="921820">
                <a:moveTo>
                  <a:pt x="596169" y="0"/>
                </a:moveTo>
                <a:cubicBezTo>
                  <a:pt x="850723" y="0"/>
                  <a:pt x="1057079" y="206356"/>
                  <a:pt x="1057079" y="460910"/>
                </a:cubicBezTo>
                <a:cubicBezTo>
                  <a:pt x="1057079" y="715464"/>
                  <a:pt x="850723" y="921820"/>
                  <a:pt x="596169" y="921820"/>
                </a:cubicBezTo>
                <a:cubicBezTo>
                  <a:pt x="485424" y="921820"/>
                  <a:pt x="383802" y="882762"/>
                  <a:pt x="305664" y="816036"/>
                </a:cubicBezTo>
                <a:lnTo>
                  <a:pt x="0" y="902526"/>
                </a:lnTo>
                <a:lnTo>
                  <a:pt x="180651" y="657214"/>
                </a:lnTo>
                <a:cubicBezTo>
                  <a:pt x="151066" y="598124"/>
                  <a:pt x="135259" y="531363"/>
                  <a:pt x="135259" y="460910"/>
                </a:cubicBezTo>
                <a:cubicBezTo>
                  <a:pt x="135259" y="206356"/>
                  <a:pt x="341615" y="0"/>
                  <a:pt x="596169"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18" name="Oval 68">
            <a:extLst>
              <a:ext uri="{FF2B5EF4-FFF2-40B4-BE49-F238E27FC236}">
                <a16:creationId xmlns:a16="http://schemas.microsoft.com/office/drawing/2014/main" id="{91C03AFC-AE6B-4630-B931-7D59557192B8}"/>
              </a:ext>
            </a:extLst>
          </p:cNvPr>
          <p:cNvSpPr/>
          <p:nvPr/>
        </p:nvSpPr>
        <p:spPr>
          <a:xfrm rot="3052891" flipH="1">
            <a:off x="5695337" y="1839231"/>
            <a:ext cx="1102721" cy="961622"/>
          </a:xfrm>
          <a:custGeom>
            <a:avLst/>
            <a:gdLst/>
            <a:ahLst/>
            <a:cxnLst/>
            <a:rect l="l" t="t" r="r" b="b"/>
            <a:pathLst>
              <a:path w="1057079" h="921820">
                <a:moveTo>
                  <a:pt x="596169" y="0"/>
                </a:moveTo>
                <a:cubicBezTo>
                  <a:pt x="850723" y="0"/>
                  <a:pt x="1057079" y="206356"/>
                  <a:pt x="1057079" y="460910"/>
                </a:cubicBezTo>
                <a:cubicBezTo>
                  <a:pt x="1057079" y="715464"/>
                  <a:pt x="850723" y="921820"/>
                  <a:pt x="596169" y="921820"/>
                </a:cubicBezTo>
                <a:cubicBezTo>
                  <a:pt x="485424" y="921820"/>
                  <a:pt x="383802" y="882762"/>
                  <a:pt x="305664" y="816036"/>
                </a:cubicBezTo>
                <a:lnTo>
                  <a:pt x="0" y="902526"/>
                </a:lnTo>
                <a:lnTo>
                  <a:pt x="180651" y="657214"/>
                </a:lnTo>
                <a:cubicBezTo>
                  <a:pt x="151066" y="598124"/>
                  <a:pt x="135259" y="531363"/>
                  <a:pt x="135259" y="460910"/>
                </a:cubicBezTo>
                <a:cubicBezTo>
                  <a:pt x="135259" y="206356"/>
                  <a:pt x="341615" y="0"/>
                  <a:pt x="596169"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19" name="Oval 68">
            <a:extLst>
              <a:ext uri="{FF2B5EF4-FFF2-40B4-BE49-F238E27FC236}">
                <a16:creationId xmlns:a16="http://schemas.microsoft.com/office/drawing/2014/main" id="{B3D3B023-8602-4209-917E-D91F6262602D}"/>
              </a:ext>
            </a:extLst>
          </p:cNvPr>
          <p:cNvSpPr/>
          <p:nvPr/>
        </p:nvSpPr>
        <p:spPr>
          <a:xfrm rot="21302571" flipH="1">
            <a:off x="4093484" y="2422775"/>
            <a:ext cx="1102721" cy="961622"/>
          </a:xfrm>
          <a:custGeom>
            <a:avLst/>
            <a:gdLst/>
            <a:ahLst/>
            <a:cxnLst/>
            <a:rect l="l" t="t" r="r" b="b"/>
            <a:pathLst>
              <a:path w="1057079" h="921820">
                <a:moveTo>
                  <a:pt x="596169" y="0"/>
                </a:moveTo>
                <a:cubicBezTo>
                  <a:pt x="850723" y="0"/>
                  <a:pt x="1057079" y="206356"/>
                  <a:pt x="1057079" y="460910"/>
                </a:cubicBezTo>
                <a:cubicBezTo>
                  <a:pt x="1057079" y="715464"/>
                  <a:pt x="850723" y="921820"/>
                  <a:pt x="596169" y="921820"/>
                </a:cubicBezTo>
                <a:cubicBezTo>
                  <a:pt x="485424" y="921820"/>
                  <a:pt x="383802" y="882762"/>
                  <a:pt x="305664" y="816036"/>
                </a:cubicBezTo>
                <a:lnTo>
                  <a:pt x="0" y="902526"/>
                </a:lnTo>
                <a:lnTo>
                  <a:pt x="180651" y="657214"/>
                </a:lnTo>
                <a:cubicBezTo>
                  <a:pt x="151066" y="598124"/>
                  <a:pt x="135259" y="531363"/>
                  <a:pt x="135259" y="460910"/>
                </a:cubicBezTo>
                <a:cubicBezTo>
                  <a:pt x="135259" y="206356"/>
                  <a:pt x="341615" y="0"/>
                  <a:pt x="596169"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0" name="Oval 68">
            <a:extLst>
              <a:ext uri="{FF2B5EF4-FFF2-40B4-BE49-F238E27FC236}">
                <a16:creationId xmlns:a16="http://schemas.microsoft.com/office/drawing/2014/main" id="{A037FC49-02B5-457A-A6BF-B4D2DD673EB1}"/>
              </a:ext>
            </a:extLst>
          </p:cNvPr>
          <p:cNvSpPr/>
          <p:nvPr/>
        </p:nvSpPr>
        <p:spPr>
          <a:xfrm rot="726905" flipH="1" flipV="1">
            <a:off x="3967542" y="3872178"/>
            <a:ext cx="1102721" cy="961622"/>
          </a:xfrm>
          <a:custGeom>
            <a:avLst/>
            <a:gdLst/>
            <a:ahLst/>
            <a:cxnLst/>
            <a:rect l="l" t="t" r="r" b="b"/>
            <a:pathLst>
              <a:path w="1057079" h="921820">
                <a:moveTo>
                  <a:pt x="596169" y="0"/>
                </a:moveTo>
                <a:cubicBezTo>
                  <a:pt x="850723" y="0"/>
                  <a:pt x="1057079" y="206356"/>
                  <a:pt x="1057079" y="460910"/>
                </a:cubicBezTo>
                <a:cubicBezTo>
                  <a:pt x="1057079" y="715464"/>
                  <a:pt x="850723" y="921820"/>
                  <a:pt x="596169" y="921820"/>
                </a:cubicBezTo>
                <a:cubicBezTo>
                  <a:pt x="485424" y="921820"/>
                  <a:pt x="383802" y="882762"/>
                  <a:pt x="305664" y="816036"/>
                </a:cubicBezTo>
                <a:lnTo>
                  <a:pt x="0" y="902526"/>
                </a:lnTo>
                <a:lnTo>
                  <a:pt x="180651" y="657214"/>
                </a:lnTo>
                <a:cubicBezTo>
                  <a:pt x="151066" y="598124"/>
                  <a:pt x="135259" y="531363"/>
                  <a:pt x="135259" y="460910"/>
                </a:cubicBezTo>
                <a:cubicBezTo>
                  <a:pt x="135259" y="206356"/>
                  <a:pt x="341615" y="0"/>
                  <a:pt x="596169"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262626"/>
              </a:solidFill>
              <a:cs typeface="Arial" pitchFamily="34" charset="0"/>
            </a:endParaRPr>
          </a:p>
        </p:txBody>
      </p:sp>
      <p:grpSp>
        <p:nvGrpSpPr>
          <p:cNvPr id="23" name="Graphic 21">
            <a:extLst>
              <a:ext uri="{FF2B5EF4-FFF2-40B4-BE49-F238E27FC236}">
                <a16:creationId xmlns:a16="http://schemas.microsoft.com/office/drawing/2014/main" id="{24779743-5207-443B-B45A-3A7E4A3BE470}"/>
              </a:ext>
            </a:extLst>
          </p:cNvPr>
          <p:cNvGrpSpPr/>
          <p:nvPr/>
        </p:nvGrpSpPr>
        <p:grpSpPr>
          <a:xfrm>
            <a:off x="6226382" y="4431518"/>
            <a:ext cx="1318798" cy="2357993"/>
            <a:chOff x="4170900" y="0"/>
            <a:chExt cx="3835079" cy="6857067"/>
          </a:xfrm>
        </p:grpSpPr>
        <p:sp>
          <p:nvSpPr>
            <p:cNvPr id="24" name="Freeform: Shape 23">
              <a:extLst>
                <a:ext uri="{FF2B5EF4-FFF2-40B4-BE49-F238E27FC236}">
                  <a16:creationId xmlns:a16="http://schemas.microsoft.com/office/drawing/2014/main" id="{715C1C89-2D0F-4993-A720-CDEBB15A9BA0}"/>
                </a:ext>
              </a:extLst>
            </p:cNvPr>
            <p:cNvSpPr/>
            <p:nvPr/>
          </p:nvSpPr>
          <p:spPr>
            <a:xfrm>
              <a:off x="4170900" y="0"/>
              <a:ext cx="3835079" cy="6857067"/>
            </a:xfrm>
            <a:custGeom>
              <a:avLst/>
              <a:gdLst>
                <a:gd name="connsiteX0" fmla="*/ 1859688 w 3816220"/>
                <a:gd name="connsiteY0" fmla="*/ 0 h 6848669"/>
                <a:gd name="connsiteX1" fmla="*/ 2719037 w 3816220"/>
                <a:gd name="connsiteY1" fmla="*/ 937727 h 6848669"/>
                <a:gd name="connsiteX2" fmla="*/ 3404837 w 3816220"/>
                <a:gd name="connsiteY2" fmla="*/ 2455817 h 6848669"/>
                <a:gd name="connsiteX3" fmla="*/ 3397373 w 3816220"/>
                <a:gd name="connsiteY3" fmla="*/ 4784738 h 6848669"/>
                <a:gd name="connsiteX4" fmla="*/ 3818184 w 3816220"/>
                <a:gd name="connsiteY4" fmla="*/ 6857067 h 6848669"/>
                <a:gd name="connsiteX5" fmla="*/ 1609628 w 3816220"/>
                <a:gd name="connsiteY5" fmla="*/ 6857067 h 6848669"/>
                <a:gd name="connsiteX6" fmla="*/ 1469669 w 3816220"/>
                <a:gd name="connsiteY6" fmla="*/ 6241247 h 6848669"/>
                <a:gd name="connsiteX7" fmla="*/ 555269 w 3816220"/>
                <a:gd name="connsiteY7" fmla="*/ 4011230 h 6848669"/>
                <a:gd name="connsiteX8" fmla="*/ 316405 w 3816220"/>
                <a:gd name="connsiteY8" fmla="*/ 2427826 h 6848669"/>
                <a:gd name="connsiteX9" fmla="*/ 255756 w 3816220"/>
                <a:gd name="connsiteY9" fmla="*/ 1045029 h 6848669"/>
                <a:gd name="connsiteX10" fmla="*/ 1686139 w 3816220"/>
                <a:gd name="connsiteY10" fmla="*/ 2580848 h 6848669"/>
                <a:gd name="connsiteX11" fmla="*/ 1859688 w 3816220"/>
                <a:gd name="connsiteY11" fmla="*/ 0 h 6848669"/>
                <a:gd name="connsiteX0" fmla="*/ 1859688 w 3818183"/>
                <a:gd name="connsiteY0" fmla="*/ 0 h 6857067"/>
                <a:gd name="connsiteX1" fmla="*/ 2719037 w 3818183"/>
                <a:gd name="connsiteY1" fmla="*/ 937727 h 6857067"/>
                <a:gd name="connsiteX2" fmla="*/ 3404837 w 3818183"/>
                <a:gd name="connsiteY2" fmla="*/ 2455817 h 6857067"/>
                <a:gd name="connsiteX3" fmla="*/ 3397373 w 3818183"/>
                <a:gd name="connsiteY3" fmla="*/ 4784738 h 6857067"/>
                <a:gd name="connsiteX4" fmla="*/ 3818184 w 3818183"/>
                <a:gd name="connsiteY4" fmla="*/ 6857067 h 6857067"/>
                <a:gd name="connsiteX5" fmla="*/ 1609628 w 3818183"/>
                <a:gd name="connsiteY5" fmla="*/ 6857067 h 6857067"/>
                <a:gd name="connsiteX6" fmla="*/ 1469669 w 3818183"/>
                <a:gd name="connsiteY6" fmla="*/ 6241247 h 6857067"/>
                <a:gd name="connsiteX7" fmla="*/ 555269 w 3818183"/>
                <a:gd name="connsiteY7" fmla="*/ 4011230 h 6857067"/>
                <a:gd name="connsiteX8" fmla="*/ 316405 w 3818183"/>
                <a:gd name="connsiteY8" fmla="*/ 2427826 h 6857067"/>
                <a:gd name="connsiteX9" fmla="*/ 255756 w 3818183"/>
                <a:gd name="connsiteY9" fmla="*/ 1045029 h 6857067"/>
                <a:gd name="connsiteX10" fmla="*/ 1686139 w 3818183"/>
                <a:gd name="connsiteY10" fmla="*/ 2580848 h 6857067"/>
                <a:gd name="connsiteX11" fmla="*/ 1859688 w 3818183"/>
                <a:gd name="connsiteY11" fmla="*/ 0 h 6857067"/>
                <a:gd name="connsiteX0" fmla="*/ 1859688 w 3818183"/>
                <a:gd name="connsiteY0" fmla="*/ 0 h 6857067"/>
                <a:gd name="connsiteX1" fmla="*/ 2719037 w 3818183"/>
                <a:gd name="connsiteY1" fmla="*/ 937727 h 6857067"/>
                <a:gd name="connsiteX2" fmla="*/ 3404837 w 3818183"/>
                <a:gd name="connsiteY2" fmla="*/ 2455817 h 6857067"/>
                <a:gd name="connsiteX3" fmla="*/ 3397373 w 3818183"/>
                <a:gd name="connsiteY3" fmla="*/ 4784738 h 6857067"/>
                <a:gd name="connsiteX4" fmla="*/ 3818184 w 3818183"/>
                <a:gd name="connsiteY4" fmla="*/ 6857067 h 6857067"/>
                <a:gd name="connsiteX5" fmla="*/ 1609628 w 3818183"/>
                <a:gd name="connsiteY5" fmla="*/ 6857067 h 6857067"/>
                <a:gd name="connsiteX6" fmla="*/ 1469669 w 3818183"/>
                <a:gd name="connsiteY6" fmla="*/ 6241247 h 6857067"/>
                <a:gd name="connsiteX7" fmla="*/ 555270 w 3818183"/>
                <a:gd name="connsiteY7" fmla="*/ 4152778 h 6857067"/>
                <a:gd name="connsiteX8" fmla="*/ 316405 w 3818183"/>
                <a:gd name="connsiteY8" fmla="*/ 2427826 h 6857067"/>
                <a:gd name="connsiteX9" fmla="*/ 255756 w 3818183"/>
                <a:gd name="connsiteY9" fmla="*/ 1045029 h 6857067"/>
                <a:gd name="connsiteX10" fmla="*/ 1686139 w 3818183"/>
                <a:gd name="connsiteY10" fmla="*/ 2580848 h 6857067"/>
                <a:gd name="connsiteX11" fmla="*/ 1859688 w 3818183"/>
                <a:gd name="connsiteY11"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703035 w 3835079"/>
                <a:gd name="connsiteY10" fmla="*/ 2580848 h 6857067"/>
                <a:gd name="connsiteX11" fmla="*/ 1876584 w 3835079"/>
                <a:gd name="connsiteY11"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703035 w 3835079"/>
                <a:gd name="connsiteY10" fmla="*/ 2580848 h 6857067"/>
                <a:gd name="connsiteX11" fmla="*/ 1876584 w 3835079"/>
                <a:gd name="connsiteY11"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703035 w 3835079"/>
                <a:gd name="connsiteY10" fmla="*/ 2580848 h 6857067"/>
                <a:gd name="connsiteX11" fmla="*/ 1876584 w 3835079"/>
                <a:gd name="connsiteY11"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379877 w 3835079"/>
                <a:gd name="connsiteY10" fmla="*/ 1844225 h 6857067"/>
                <a:gd name="connsiteX11" fmla="*/ 1703035 w 3835079"/>
                <a:gd name="connsiteY11" fmla="*/ 2580848 h 6857067"/>
                <a:gd name="connsiteX12" fmla="*/ 1876584 w 3835079"/>
                <a:gd name="connsiteY12"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349547 w 3835079"/>
                <a:gd name="connsiteY10" fmla="*/ 1773450 h 6857067"/>
                <a:gd name="connsiteX11" fmla="*/ 1703035 w 3835079"/>
                <a:gd name="connsiteY11" fmla="*/ 2580848 h 6857067"/>
                <a:gd name="connsiteX12" fmla="*/ 1876584 w 3835079"/>
                <a:gd name="connsiteY12"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349547 w 3835079"/>
                <a:gd name="connsiteY10" fmla="*/ 1773450 h 6857067"/>
                <a:gd name="connsiteX11" fmla="*/ 1703035 w 3835079"/>
                <a:gd name="connsiteY11" fmla="*/ 2580848 h 6857067"/>
                <a:gd name="connsiteX12" fmla="*/ 1876584 w 3835079"/>
                <a:gd name="connsiteY12"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349547 w 3835079"/>
                <a:gd name="connsiteY10" fmla="*/ 1773450 h 6857067"/>
                <a:gd name="connsiteX11" fmla="*/ 1703035 w 3835079"/>
                <a:gd name="connsiteY11" fmla="*/ 2580848 h 6857067"/>
                <a:gd name="connsiteX12" fmla="*/ 1876584 w 3835079"/>
                <a:gd name="connsiteY12" fmla="*/ 0 h 6857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35079" h="6857067">
                  <a:moveTo>
                    <a:pt x="1876584" y="0"/>
                  </a:moveTo>
                  <a:cubicBezTo>
                    <a:pt x="2380437" y="78377"/>
                    <a:pt x="2558652" y="523447"/>
                    <a:pt x="2735933" y="937727"/>
                  </a:cubicBezTo>
                  <a:cubicBezTo>
                    <a:pt x="2956136" y="1453709"/>
                    <a:pt x="3344289" y="1891315"/>
                    <a:pt x="3421733" y="2455817"/>
                  </a:cubicBezTo>
                  <a:cubicBezTo>
                    <a:pt x="3527169" y="3221860"/>
                    <a:pt x="3383478" y="4014030"/>
                    <a:pt x="3414269" y="4784738"/>
                  </a:cubicBezTo>
                  <a:cubicBezTo>
                    <a:pt x="3443194" y="5498530"/>
                    <a:pt x="3721246" y="6157271"/>
                    <a:pt x="3835080" y="6857067"/>
                  </a:cubicBezTo>
                  <a:lnTo>
                    <a:pt x="1626524" y="6857067"/>
                  </a:lnTo>
                  <a:cubicBezTo>
                    <a:pt x="1579871" y="6623802"/>
                    <a:pt x="1662291" y="6691962"/>
                    <a:pt x="1486565" y="6241247"/>
                  </a:cubicBezTo>
                  <a:cubicBezTo>
                    <a:pt x="1310839" y="5790532"/>
                    <a:pt x="535776" y="4930019"/>
                    <a:pt x="572166" y="4152778"/>
                  </a:cubicBezTo>
                  <a:cubicBezTo>
                    <a:pt x="599224" y="3570548"/>
                    <a:pt x="661157" y="3044425"/>
                    <a:pt x="333301" y="2427826"/>
                  </a:cubicBezTo>
                  <a:cubicBezTo>
                    <a:pt x="160822" y="2079489"/>
                    <a:pt x="-287185" y="1240971"/>
                    <a:pt x="272652" y="1045029"/>
                  </a:cubicBezTo>
                  <a:cubicBezTo>
                    <a:pt x="811062" y="816322"/>
                    <a:pt x="1111150" y="1517480"/>
                    <a:pt x="1349547" y="1773450"/>
                  </a:cubicBezTo>
                  <a:cubicBezTo>
                    <a:pt x="1587944" y="2029420"/>
                    <a:pt x="1620251" y="2888219"/>
                    <a:pt x="1703035" y="2580848"/>
                  </a:cubicBezTo>
                  <a:cubicBezTo>
                    <a:pt x="2060397" y="1828800"/>
                    <a:pt x="1874718" y="807098"/>
                    <a:pt x="1876584" y="0"/>
                  </a:cubicBezTo>
                  <a:close/>
                </a:path>
              </a:pathLst>
            </a:custGeom>
            <a:solidFill>
              <a:srgbClr val="D9D9D9"/>
            </a:solidFill>
            <a:ln w="931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B848CCA-8381-4339-89EA-7B4781101B4A}"/>
                </a:ext>
              </a:extLst>
            </p:cNvPr>
            <p:cNvSpPr/>
            <p:nvPr/>
          </p:nvSpPr>
          <p:spPr>
            <a:xfrm>
              <a:off x="4430993" y="974000"/>
              <a:ext cx="846423" cy="721829"/>
            </a:xfrm>
            <a:custGeom>
              <a:avLst/>
              <a:gdLst>
                <a:gd name="connsiteX0" fmla="*/ 201811 w 867746"/>
                <a:gd name="connsiteY0" fmla="*/ 15957 h 662473"/>
                <a:gd name="connsiteX1" fmla="*/ 876414 w 867746"/>
                <a:gd name="connsiteY1" fmla="*/ 373320 h 662473"/>
                <a:gd name="connsiteX2" fmla="*/ 105705 w 867746"/>
                <a:gd name="connsiteY2" fmla="*/ 664435 h 662473"/>
                <a:gd name="connsiteX3" fmla="*/ 201811 w 867746"/>
                <a:gd name="connsiteY3" fmla="*/ 15957 h 662473"/>
                <a:gd name="connsiteX0" fmla="*/ 288539 w 841815"/>
                <a:gd name="connsiteY0" fmla="*/ 17995 h 626033"/>
                <a:gd name="connsiteX1" fmla="*/ 841815 w 841815"/>
                <a:gd name="connsiteY1" fmla="*/ 334917 h 626033"/>
                <a:gd name="connsiteX2" fmla="*/ 71106 w 841815"/>
                <a:gd name="connsiteY2" fmla="*/ 626032 h 626033"/>
                <a:gd name="connsiteX3" fmla="*/ 288539 w 841815"/>
                <a:gd name="connsiteY3" fmla="*/ 17995 h 626033"/>
                <a:gd name="connsiteX0" fmla="*/ 288539 w 922701"/>
                <a:gd name="connsiteY0" fmla="*/ 17995 h 626033"/>
                <a:gd name="connsiteX1" fmla="*/ 922701 w 922701"/>
                <a:gd name="connsiteY1" fmla="*/ 334918 h 626033"/>
                <a:gd name="connsiteX2" fmla="*/ 71106 w 922701"/>
                <a:gd name="connsiteY2" fmla="*/ 626032 h 626033"/>
                <a:gd name="connsiteX3" fmla="*/ 288539 w 922701"/>
                <a:gd name="connsiteY3" fmla="*/ 17995 h 626033"/>
                <a:gd name="connsiteX0" fmla="*/ 329797 w 913407"/>
                <a:gd name="connsiteY0" fmla="*/ 14324 h 703246"/>
                <a:gd name="connsiteX1" fmla="*/ 913407 w 913407"/>
                <a:gd name="connsiteY1" fmla="*/ 412131 h 703246"/>
                <a:gd name="connsiteX2" fmla="*/ 61812 w 913407"/>
                <a:gd name="connsiteY2" fmla="*/ 703245 h 703246"/>
                <a:gd name="connsiteX3" fmla="*/ 329797 w 913407"/>
                <a:gd name="connsiteY3" fmla="*/ 14324 h 703246"/>
                <a:gd name="connsiteX0" fmla="*/ 201810 w 785420"/>
                <a:gd name="connsiteY0" fmla="*/ 14324 h 662804"/>
                <a:gd name="connsiteX1" fmla="*/ 785420 w 785420"/>
                <a:gd name="connsiteY1" fmla="*/ 412131 h 662804"/>
                <a:gd name="connsiteX2" fmla="*/ 105706 w 785420"/>
                <a:gd name="connsiteY2" fmla="*/ 662804 h 662804"/>
                <a:gd name="connsiteX3" fmla="*/ 201810 w 785420"/>
                <a:gd name="connsiteY3" fmla="*/ 14324 h 662804"/>
                <a:gd name="connsiteX0" fmla="*/ 167496 w 751106"/>
                <a:gd name="connsiteY0" fmla="*/ 14324 h 672912"/>
                <a:gd name="connsiteX1" fmla="*/ 751106 w 751106"/>
                <a:gd name="connsiteY1" fmla="*/ 412131 h 672912"/>
                <a:gd name="connsiteX2" fmla="*/ 132056 w 751106"/>
                <a:gd name="connsiteY2" fmla="*/ 672912 h 672912"/>
                <a:gd name="connsiteX3" fmla="*/ 167496 w 751106"/>
                <a:gd name="connsiteY3" fmla="*/ 14324 h 672912"/>
                <a:gd name="connsiteX0" fmla="*/ 132271 w 796768"/>
                <a:gd name="connsiteY0" fmla="*/ 12987 h 712016"/>
                <a:gd name="connsiteX1" fmla="*/ 796768 w 796768"/>
                <a:gd name="connsiteY1" fmla="*/ 451235 h 712016"/>
                <a:gd name="connsiteX2" fmla="*/ 177718 w 796768"/>
                <a:gd name="connsiteY2" fmla="*/ 712016 h 712016"/>
                <a:gd name="connsiteX3" fmla="*/ 132271 w 796768"/>
                <a:gd name="connsiteY3" fmla="*/ 12987 h 712016"/>
                <a:gd name="connsiteX0" fmla="*/ 152924 w 766868"/>
                <a:gd name="connsiteY0" fmla="*/ 12135 h 741494"/>
                <a:gd name="connsiteX1" fmla="*/ 766868 w 766868"/>
                <a:gd name="connsiteY1" fmla="*/ 480713 h 741494"/>
                <a:gd name="connsiteX2" fmla="*/ 147818 w 766868"/>
                <a:gd name="connsiteY2" fmla="*/ 741494 h 741494"/>
                <a:gd name="connsiteX3" fmla="*/ 152924 w 766868"/>
                <a:gd name="connsiteY3" fmla="*/ 12135 h 741494"/>
                <a:gd name="connsiteX0" fmla="*/ 172736 w 786680"/>
                <a:gd name="connsiteY0" fmla="*/ 12135 h 741494"/>
                <a:gd name="connsiteX1" fmla="*/ 786680 w 786680"/>
                <a:gd name="connsiteY1" fmla="*/ 480713 h 741494"/>
                <a:gd name="connsiteX2" fmla="*/ 127187 w 786680"/>
                <a:gd name="connsiteY2" fmla="*/ 741494 h 741494"/>
                <a:gd name="connsiteX3" fmla="*/ 172736 w 786680"/>
                <a:gd name="connsiteY3" fmla="*/ 12135 h 741494"/>
                <a:gd name="connsiteX0" fmla="*/ 148439 w 812936"/>
                <a:gd name="connsiteY0" fmla="*/ 12690 h 721827"/>
                <a:gd name="connsiteX1" fmla="*/ 812936 w 812936"/>
                <a:gd name="connsiteY1" fmla="*/ 461046 h 721827"/>
                <a:gd name="connsiteX2" fmla="*/ 153443 w 812936"/>
                <a:gd name="connsiteY2" fmla="*/ 721827 h 721827"/>
                <a:gd name="connsiteX3" fmla="*/ 148439 w 812936"/>
                <a:gd name="connsiteY3" fmla="*/ 12690 h 721827"/>
                <a:gd name="connsiteX0" fmla="*/ 181925 w 846422"/>
                <a:gd name="connsiteY0" fmla="*/ 12690 h 721827"/>
                <a:gd name="connsiteX1" fmla="*/ 846422 w 846422"/>
                <a:gd name="connsiteY1" fmla="*/ 461046 h 721827"/>
                <a:gd name="connsiteX2" fmla="*/ 186929 w 846422"/>
                <a:gd name="connsiteY2" fmla="*/ 721827 h 721827"/>
                <a:gd name="connsiteX3" fmla="*/ 181925 w 846422"/>
                <a:gd name="connsiteY3" fmla="*/ 12690 h 721827"/>
                <a:gd name="connsiteX0" fmla="*/ 181925 w 846422"/>
                <a:gd name="connsiteY0" fmla="*/ 12690 h 721827"/>
                <a:gd name="connsiteX1" fmla="*/ 846422 w 846422"/>
                <a:gd name="connsiteY1" fmla="*/ 461046 h 721827"/>
                <a:gd name="connsiteX2" fmla="*/ 186929 w 846422"/>
                <a:gd name="connsiteY2" fmla="*/ 721827 h 721827"/>
                <a:gd name="connsiteX3" fmla="*/ 181925 w 846422"/>
                <a:gd name="connsiteY3" fmla="*/ 12690 h 721827"/>
                <a:gd name="connsiteX0" fmla="*/ 181925 w 846422"/>
                <a:gd name="connsiteY0" fmla="*/ 12690 h 721827"/>
                <a:gd name="connsiteX1" fmla="*/ 846422 w 846422"/>
                <a:gd name="connsiteY1" fmla="*/ 461046 h 721827"/>
                <a:gd name="connsiteX2" fmla="*/ 186930 w 846422"/>
                <a:gd name="connsiteY2" fmla="*/ 721827 h 721827"/>
                <a:gd name="connsiteX3" fmla="*/ 181925 w 846422"/>
                <a:gd name="connsiteY3" fmla="*/ 12690 h 721827"/>
                <a:gd name="connsiteX0" fmla="*/ 181925 w 846422"/>
                <a:gd name="connsiteY0" fmla="*/ 12690 h 721827"/>
                <a:gd name="connsiteX1" fmla="*/ 846422 w 846422"/>
                <a:gd name="connsiteY1" fmla="*/ 461046 h 721827"/>
                <a:gd name="connsiteX2" fmla="*/ 186930 w 846422"/>
                <a:gd name="connsiteY2" fmla="*/ 721827 h 721827"/>
                <a:gd name="connsiteX3" fmla="*/ 181925 w 846422"/>
                <a:gd name="connsiteY3" fmla="*/ 12690 h 721827"/>
                <a:gd name="connsiteX0" fmla="*/ 181925 w 846422"/>
                <a:gd name="connsiteY0" fmla="*/ 12690 h 721827"/>
                <a:gd name="connsiteX1" fmla="*/ 846422 w 846422"/>
                <a:gd name="connsiteY1" fmla="*/ 461046 h 721827"/>
                <a:gd name="connsiteX2" fmla="*/ 186930 w 846422"/>
                <a:gd name="connsiteY2" fmla="*/ 721827 h 721827"/>
                <a:gd name="connsiteX3" fmla="*/ 181925 w 846422"/>
                <a:gd name="connsiteY3" fmla="*/ 12690 h 721827"/>
              </a:gdLst>
              <a:ahLst/>
              <a:cxnLst>
                <a:cxn ang="0">
                  <a:pos x="connsiteX0" y="connsiteY0"/>
                </a:cxn>
                <a:cxn ang="0">
                  <a:pos x="connsiteX1" y="connsiteY1"/>
                </a:cxn>
                <a:cxn ang="0">
                  <a:pos x="connsiteX2" y="connsiteY2"/>
                </a:cxn>
                <a:cxn ang="0">
                  <a:pos x="connsiteX3" y="connsiteY3"/>
                </a:cxn>
              </a:cxnLst>
              <a:rect l="l" t="t" r="r" b="b"/>
              <a:pathLst>
                <a:path w="846422" h="721827">
                  <a:moveTo>
                    <a:pt x="181925" y="12690"/>
                  </a:moveTo>
                  <a:cubicBezTo>
                    <a:pt x="568699" y="-73151"/>
                    <a:pt x="767112" y="298693"/>
                    <a:pt x="846422" y="461046"/>
                  </a:cubicBezTo>
                  <a:cubicBezTo>
                    <a:pt x="676940" y="439722"/>
                    <a:pt x="430013" y="516522"/>
                    <a:pt x="186930" y="721827"/>
                  </a:cubicBezTo>
                  <a:cubicBezTo>
                    <a:pt x="18046" y="360732"/>
                    <a:pt x="-129423" y="90762"/>
                    <a:pt x="181925" y="12690"/>
                  </a:cubicBezTo>
                  <a:close/>
                </a:path>
              </a:pathLst>
            </a:custGeom>
            <a:solidFill>
              <a:srgbClr val="BFBFBF"/>
            </a:solidFill>
            <a:ln w="9315"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4DA17396-AFB2-4C56-91AB-D4A6FACBEBA4}"/>
              </a:ext>
            </a:extLst>
          </p:cNvPr>
          <p:cNvSpPr/>
          <p:nvPr/>
        </p:nvSpPr>
        <p:spPr>
          <a:xfrm>
            <a:off x="3878911" y="348226"/>
            <a:ext cx="7026495" cy="646331"/>
          </a:xfrm>
          <a:prstGeom prst="rect">
            <a:avLst/>
          </a:prstGeom>
        </p:spPr>
        <p:txBody>
          <a:bodyPr wrap="square">
            <a:spAutoFit/>
          </a:bodyPr>
          <a:lstStyle/>
          <a:p>
            <a:r>
              <a:rPr lang="fr-FR" sz="3600" b="1" dirty="0" smtClean="0">
                <a:solidFill>
                  <a:schemeClr val="accent1"/>
                </a:solidFill>
                <a:latin typeface="+mj-lt"/>
                <a:cs typeface="Arial" pitchFamily="34" charset="0"/>
              </a:rPr>
              <a:t>Interfaces </a:t>
            </a:r>
            <a:r>
              <a:rPr lang="fr-FR" sz="3600" b="1" dirty="0">
                <a:solidFill>
                  <a:schemeClr val="accent1"/>
                </a:solidFill>
                <a:latin typeface="+mj-lt"/>
                <a:cs typeface="Arial" pitchFamily="34" charset="0"/>
              </a:rPr>
              <a:t>graphique</a:t>
            </a:r>
          </a:p>
        </p:txBody>
      </p:sp>
      <p:sp>
        <p:nvSpPr>
          <p:cNvPr id="22" name="Losange 21"/>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9</a:t>
            </a:r>
          </a:p>
        </p:txBody>
      </p:sp>
    </p:spTree>
    <p:extLst>
      <p:ext uri="{BB962C8B-B14F-4D97-AF65-F5344CB8AC3E}">
        <p14:creationId xmlns:p14="http://schemas.microsoft.com/office/powerpoint/2010/main" val="3917360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216" y="383018"/>
            <a:ext cx="3968931" cy="6148693"/>
          </a:xfrm>
          <a:prstGeom prst="rect">
            <a:avLst/>
          </a:prstGeom>
        </p:spPr>
      </p:pic>
      <p:sp>
        <p:nvSpPr>
          <p:cNvPr id="5" name="Flèche droite 4"/>
          <p:cNvSpPr/>
          <p:nvPr/>
        </p:nvSpPr>
        <p:spPr>
          <a:xfrm>
            <a:off x="5512525" y="3169696"/>
            <a:ext cx="1567543" cy="600891"/>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9446" y="395796"/>
            <a:ext cx="3681549" cy="6135915"/>
          </a:xfrm>
          <a:prstGeom prst="rect">
            <a:avLst/>
          </a:prstGeom>
        </p:spPr>
      </p:pic>
      <p:sp>
        <p:nvSpPr>
          <p:cNvPr id="9" name="Losange 8"/>
          <p:cNvSpPr/>
          <p:nvPr/>
        </p:nvSpPr>
        <p:spPr>
          <a:xfrm>
            <a:off x="11335656" y="5878286"/>
            <a:ext cx="624115" cy="5950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11427140" y="5991162"/>
            <a:ext cx="441146" cy="369332"/>
          </a:xfrm>
          <a:prstGeom prst="rect">
            <a:avLst/>
          </a:prstGeom>
          <a:noFill/>
        </p:spPr>
        <p:txBody>
          <a:bodyPr wrap="none" rtlCol="0">
            <a:spAutoFit/>
          </a:bodyPr>
          <a:lstStyle/>
          <a:p>
            <a:r>
              <a:rPr lang="fr-FR" dirty="0" smtClean="0">
                <a:solidFill>
                  <a:schemeClr val="bg1"/>
                </a:solidFill>
              </a:rPr>
              <a:t>10</a:t>
            </a:r>
            <a:endParaRPr lang="fr-FR" dirty="0">
              <a:solidFill>
                <a:schemeClr val="bg1"/>
              </a:solidFill>
            </a:endParaRPr>
          </a:p>
        </p:txBody>
      </p:sp>
    </p:spTree>
    <p:extLst>
      <p:ext uri="{BB962C8B-B14F-4D97-AF65-F5344CB8AC3E}">
        <p14:creationId xmlns:p14="http://schemas.microsoft.com/office/powerpoint/2010/main" val="1734273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216" y="383018"/>
            <a:ext cx="3968931" cy="6148693"/>
          </a:xfrm>
          <a:prstGeom prst="rect">
            <a:avLst/>
          </a:prstGeom>
        </p:spPr>
      </p:pic>
      <p:sp>
        <p:nvSpPr>
          <p:cNvPr id="5" name="Flèche droite 4"/>
          <p:cNvSpPr/>
          <p:nvPr/>
        </p:nvSpPr>
        <p:spPr>
          <a:xfrm>
            <a:off x="5512525" y="3169696"/>
            <a:ext cx="1567543" cy="600891"/>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472" y="383018"/>
            <a:ext cx="3719945" cy="6148693"/>
          </a:xfrm>
          <a:prstGeom prst="rect">
            <a:avLst/>
          </a:prstGeom>
        </p:spPr>
      </p:pic>
      <p:sp>
        <p:nvSpPr>
          <p:cNvPr id="6" name="Losange 5"/>
          <p:cNvSpPr/>
          <p:nvPr/>
        </p:nvSpPr>
        <p:spPr>
          <a:xfrm>
            <a:off x="11485417" y="596565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11511587" y="6064016"/>
            <a:ext cx="441146" cy="369332"/>
          </a:xfrm>
          <a:prstGeom prst="rect">
            <a:avLst/>
          </a:prstGeom>
          <a:noFill/>
        </p:spPr>
        <p:txBody>
          <a:bodyPr wrap="none" rtlCol="0">
            <a:spAutoFit/>
          </a:bodyPr>
          <a:lstStyle/>
          <a:p>
            <a:r>
              <a:rPr lang="fr-FR" dirty="0" smtClean="0">
                <a:solidFill>
                  <a:schemeClr val="bg1"/>
                </a:solidFill>
              </a:rPr>
              <a:t>11</a:t>
            </a:r>
            <a:endParaRPr lang="fr-FR" dirty="0">
              <a:solidFill>
                <a:schemeClr val="bg1"/>
              </a:solidFill>
            </a:endParaRPr>
          </a:p>
        </p:txBody>
      </p:sp>
    </p:spTree>
    <p:extLst>
      <p:ext uri="{BB962C8B-B14F-4D97-AF65-F5344CB8AC3E}">
        <p14:creationId xmlns:p14="http://schemas.microsoft.com/office/powerpoint/2010/main" val="1384981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540321"/>
            <a:ext cx="3574473" cy="5805061"/>
          </a:xfrm>
          <a:prstGeom prst="rect">
            <a:avLst/>
          </a:prstGeom>
        </p:spPr>
      </p:pic>
      <p:sp>
        <p:nvSpPr>
          <p:cNvPr id="5" name="Flèche droite 4"/>
          <p:cNvSpPr/>
          <p:nvPr/>
        </p:nvSpPr>
        <p:spPr>
          <a:xfrm>
            <a:off x="5229299" y="3045845"/>
            <a:ext cx="1026820" cy="445496"/>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854" y="512614"/>
            <a:ext cx="3636818" cy="5832768"/>
          </a:xfrm>
          <a:prstGeom prst="rect">
            <a:avLst/>
          </a:prstGeom>
        </p:spPr>
      </p:pic>
      <p:sp>
        <p:nvSpPr>
          <p:cNvPr id="7" name="Losange 6"/>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11361827" y="6005676"/>
            <a:ext cx="441146" cy="369332"/>
          </a:xfrm>
          <a:prstGeom prst="rect">
            <a:avLst/>
          </a:prstGeom>
          <a:noFill/>
        </p:spPr>
        <p:txBody>
          <a:bodyPr wrap="none" rtlCol="0">
            <a:spAutoFit/>
          </a:bodyPr>
          <a:lstStyle/>
          <a:p>
            <a:r>
              <a:rPr lang="fr-FR" dirty="0" smtClean="0">
                <a:solidFill>
                  <a:schemeClr val="bg1"/>
                </a:solidFill>
              </a:rPr>
              <a:t>12</a:t>
            </a:r>
            <a:endParaRPr lang="fr-FR" dirty="0">
              <a:solidFill>
                <a:schemeClr val="bg1"/>
              </a:solidFill>
            </a:endParaRPr>
          </a:p>
        </p:txBody>
      </p:sp>
    </p:spTree>
    <p:extLst>
      <p:ext uri="{BB962C8B-B14F-4D97-AF65-F5344CB8AC3E}">
        <p14:creationId xmlns:p14="http://schemas.microsoft.com/office/powerpoint/2010/main" val="2292357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564" y="540321"/>
            <a:ext cx="3574473" cy="5846624"/>
          </a:xfrm>
          <a:prstGeom prst="rect">
            <a:avLst/>
          </a:prstGeom>
        </p:spPr>
      </p:pic>
      <p:sp>
        <p:nvSpPr>
          <p:cNvPr id="5" name="Flèche droite 4"/>
          <p:cNvSpPr/>
          <p:nvPr/>
        </p:nvSpPr>
        <p:spPr>
          <a:xfrm>
            <a:off x="6046717" y="3101180"/>
            <a:ext cx="1026820" cy="445496"/>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0163" y="540321"/>
            <a:ext cx="3512127" cy="5567214"/>
          </a:xfrm>
          <a:prstGeom prst="rect">
            <a:avLst/>
          </a:prstGeom>
        </p:spPr>
      </p:pic>
      <p:sp>
        <p:nvSpPr>
          <p:cNvPr id="6" name="Losange 5"/>
          <p:cNvSpPr/>
          <p:nvPr/>
        </p:nvSpPr>
        <p:spPr>
          <a:xfrm>
            <a:off x="11402290" y="5994400"/>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11428460" y="6092762"/>
            <a:ext cx="441146" cy="369332"/>
          </a:xfrm>
          <a:prstGeom prst="rect">
            <a:avLst/>
          </a:prstGeom>
          <a:noFill/>
        </p:spPr>
        <p:txBody>
          <a:bodyPr wrap="none" rtlCol="0">
            <a:spAutoFit/>
          </a:bodyPr>
          <a:lstStyle/>
          <a:p>
            <a:r>
              <a:rPr lang="fr-FR" dirty="0" smtClean="0">
                <a:solidFill>
                  <a:schemeClr val="bg1"/>
                </a:solidFill>
              </a:rPr>
              <a:t>13</a:t>
            </a:r>
            <a:endParaRPr lang="fr-FR" dirty="0">
              <a:solidFill>
                <a:schemeClr val="bg1"/>
              </a:solidFill>
            </a:endParaRPr>
          </a:p>
        </p:txBody>
      </p:sp>
    </p:spTree>
    <p:extLst>
      <p:ext uri="{BB962C8B-B14F-4D97-AF65-F5344CB8AC3E}">
        <p14:creationId xmlns:p14="http://schemas.microsoft.com/office/powerpoint/2010/main" val="2476202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727" y="622297"/>
            <a:ext cx="3359727" cy="559954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8309" y="622297"/>
            <a:ext cx="3345873" cy="5599546"/>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436" y="622297"/>
            <a:ext cx="3167427" cy="5738092"/>
          </a:xfrm>
          <a:prstGeom prst="rect">
            <a:avLst/>
          </a:prstGeom>
        </p:spPr>
      </p:pic>
      <p:sp>
        <p:nvSpPr>
          <p:cNvPr id="9" name="Flèche droite 8"/>
          <p:cNvSpPr/>
          <p:nvPr/>
        </p:nvSpPr>
        <p:spPr>
          <a:xfrm>
            <a:off x="3681885" y="3268595"/>
            <a:ext cx="1026820" cy="445496"/>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Losange 5"/>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p:nvSpPr>
        <p:spPr>
          <a:xfrm>
            <a:off x="11361827" y="6031467"/>
            <a:ext cx="441146" cy="369332"/>
          </a:xfrm>
          <a:prstGeom prst="rect">
            <a:avLst/>
          </a:prstGeom>
          <a:noFill/>
        </p:spPr>
        <p:txBody>
          <a:bodyPr wrap="none" rtlCol="0">
            <a:spAutoFit/>
          </a:bodyPr>
          <a:lstStyle/>
          <a:p>
            <a:r>
              <a:rPr lang="fr-FR" dirty="0" smtClean="0">
                <a:solidFill>
                  <a:schemeClr val="bg1"/>
                </a:solidFill>
              </a:rPr>
              <a:t>14</a:t>
            </a:r>
            <a:endParaRPr lang="fr-FR" dirty="0">
              <a:solidFill>
                <a:schemeClr val="bg1"/>
              </a:solidFill>
            </a:endParaRPr>
          </a:p>
        </p:txBody>
      </p:sp>
    </p:spTree>
    <p:extLst>
      <p:ext uri="{BB962C8B-B14F-4D97-AF65-F5344CB8AC3E}">
        <p14:creationId xmlns:p14="http://schemas.microsoft.com/office/powerpoint/2010/main" val="1246622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27" y="348672"/>
            <a:ext cx="3664527" cy="6107545"/>
          </a:xfrm>
          <a:prstGeom prst="rect">
            <a:avLst/>
          </a:prstGeom>
        </p:spPr>
      </p:pic>
      <p:sp>
        <p:nvSpPr>
          <p:cNvPr id="4" name="Flèche droite 3"/>
          <p:cNvSpPr/>
          <p:nvPr/>
        </p:nvSpPr>
        <p:spPr>
          <a:xfrm>
            <a:off x="5512525" y="3169696"/>
            <a:ext cx="1567543" cy="600891"/>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1509" y="312195"/>
            <a:ext cx="3567546" cy="6144021"/>
          </a:xfrm>
          <a:prstGeom prst="rect">
            <a:avLst/>
          </a:prstGeom>
        </p:spPr>
      </p:pic>
      <p:sp>
        <p:nvSpPr>
          <p:cNvPr id="6" name="Losange 5"/>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11335657" y="6028827"/>
            <a:ext cx="441146" cy="369332"/>
          </a:xfrm>
          <a:prstGeom prst="rect">
            <a:avLst/>
          </a:prstGeom>
          <a:noFill/>
        </p:spPr>
        <p:txBody>
          <a:bodyPr wrap="none" rtlCol="0">
            <a:spAutoFit/>
          </a:bodyPr>
          <a:lstStyle/>
          <a:p>
            <a:r>
              <a:rPr lang="fr-FR" dirty="0" smtClean="0">
                <a:solidFill>
                  <a:schemeClr val="bg1"/>
                </a:solidFill>
              </a:rPr>
              <a:t>15</a:t>
            </a:r>
            <a:endParaRPr lang="fr-FR" dirty="0">
              <a:solidFill>
                <a:schemeClr val="bg1"/>
              </a:solidFill>
            </a:endParaRPr>
          </a:p>
        </p:txBody>
      </p:sp>
    </p:spTree>
    <p:extLst>
      <p:ext uri="{BB962C8B-B14F-4D97-AF65-F5344CB8AC3E}">
        <p14:creationId xmlns:p14="http://schemas.microsoft.com/office/powerpoint/2010/main" val="1554692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36" y="622299"/>
            <a:ext cx="3167427" cy="5738092"/>
          </a:xfrm>
          <a:prstGeom prst="rect">
            <a:avLst/>
          </a:prstGeom>
        </p:spPr>
      </p:pic>
      <p:sp>
        <p:nvSpPr>
          <p:cNvPr id="4" name="Flèche droite 3"/>
          <p:cNvSpPr/>
          <p:nvPr/>
        </p:nvSpPr>
        <p:spPr>
          <a:xfrm>
            <a:off x="3808990" y="3373050"/>
            <a:ext cx="749730" cy="348514"/>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847" y="846214"/>
            <a:ext cx="3308506" cy="5514177"/>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1327" y="846214"/>
            <a:ext cx="3193473" cy="5402186"/>
          </a:xfrm>
          <a:prstGeom prst="rect">
            <a:avLst/>
          </a:prstGeom>
        </p:spPr>
      </p:pic>
      <p:sp>
        <p:nvSpPr>
          <p:cNvPr id="7" name="Losange 6"/>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11366226" y="6005676"/>
            <a:ext cx="441146" cy="369332"/>
          </a:xfrm>
          <a:prstGeom prst="rect">
            <a:avLst/>
          </a:prstGeom>
          <a:noFill/>
        </p:spPr>
        <p:txBody>
          <a:bodyPr wrap="none" rtlCol="0">
            <a:spAutoFit/>
          </a:bodyPr>
          <a:lstStyle/>
          <a:p>
            <a:r>
              <a:rPr lang="fr-FR" dirty="0" smtClean="0">
                <a:solidFill>
                  <a:schemeClr val="bg1"/>
                </a:solidFill>
              </a:rPr>
              <a:t>16</a:t>
            </a:r>
            <a:endParaRPr lang="fr-FR" dirty="0">
              <a:solidFill>
                <a:schemeClr val="bg1"/>
              </a:solidFill>
            </a:endParaRPr>
          </a:p>
        </p:txBody>
      </p:sp>
    </p:spTree>
    <p:extLst>
      <p:ext uri="{BB962C8B-B14F-4D97-AF65-F5344CB8AC3E}">
        <p14:creationId xmlns:p14="http://schemas.microsoft.com/office/powerpoint/2010/main" val="3415087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490" y="1039090"/>
            <a:ext cx="3207327" cy="5514176"/>
          </a:xfrm>
          <a:prstGeom prst="rect">
            <a:avLst/>
          </a:prstGeom>
        </p:spPr>
      </p:pic>
      <p:sp>
        <p:nvSpPr>
          <p:cNvPr id="4" name="Flèche droite 3"/>
          <p:cNvSpPr/>
          <p:nvPr/>
        </p:nvSpPr>
        <p:spPr>
          <a:xfrm>
            <a:off x="5623362" y="3283527"/>
            <a:ext cx="1373183" cy="487060"/>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596" y="1039090"/>
            <a:ext cx="3308506" cy="5514177"/>
          </a:xfrm>
          <a:prstGeom prst="rect">
            <a:avLst/>
          </a:prstGeom>
        </p:spPr>
      </p:pic>
      <p:sp>
        <p:nvSpPr>
          <p:cNvPr id="6" name="Losange 5"/>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11361827" y="6031467"/>
            <a:ext cx="441146" cy="369332"/>
          </a:xfrm>
          <a:prstGeom prst="rect">
            <a:avLst/>
          </a:prstGeom>
          <a:noFill/>
        </p:spPr>
        <p:txBody>
          <a:bodyPr wrap="none" rtlCol="0">
            <a:spAutoFit/>
          </a:bodyPr>
          <a:lstStyle/>
          <a:p>
            <a:r>
              <a:rPr lang="fr-FR" dirty="0" smtClean="0">
                <a:solidFill>
                  <a:schemeClr val="bg1"/>
                </a:solidFill>
              </a:rPr>
              <a:t>17</a:t>
            </a:r>
            <a:endParaRPr lang="fr-FR" dirty="0">
              <a:solidFill>
                <a:schemeClr val="bg1"/>
              </a:solidFill>
            </a:endParaRPr>
          </a:p>
        </p:txBody>
      </p:sp>
    </p:spTree>
    <p:extLst>
      <p:ext uri="{BB962C8B-B14F-4D97-AF65-F5344CB8AC3E}">
        <p14:creationId xmlns:p14="http://schemas.microsoft.com/office/powerpoint/2010/main" val="68588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pour une image  1"/>
          <p:cNvPicPr>
            <a:picLocks noGrp="1" noChangeAspect="1"/>
          </p:cNvPicPr>
          <p:nvPr>
            <p:ph type="pic" idx="1"/>
          </p:nvPr>
        </p:nvPicPr>
        <p:blipFill>
          <a:blip r:embed="rId2">
            <a:extLst>
              <a:ext uri="{28A0092B-C50C-407E-A947-70E740481C1C}">
                <a14:useLocalDpi xmlns:a14="http://schemas.microsoft.com/office/drawing/2010/main" val="0"/>
              </a:ext>
            </a:extLst>
          </a:blip>
          <a:srcRect l="19184" r="19184"/>
          <a:stretch>
            <a:fillRect/>
          </a:stretch>
        </p:blipFill>
        <p:spPr>
          <a:xfrm rot="20700000">
            <a:off x="1331131" y="1708227"/>
            <a:ext cx="1740708" cy="2826297"/>
          </a:xfrm>
        </p:spPr>
      </p:pic>
      <p:grpSp>
        <p:nvGrpSpPr>
          <p:cNvPr id="51" name="Group 50"/>
          <p:cNvGrpSpPr/>
          <p:nvPr/>
        </p:nvGrpSpPr>
        <p:grpSpPr>
          <a:xfrm>
            <a:off x="2757643" y="2672571"/>
            <a:ext cx="751104" cy="1441755"/>
            <a:chOff x="4661983" y="2106581"/>
            <a:chExt cx="497554" cy="745743"/>
          </a:xfrm>
          <a:solidFill>
            <a:schemeClr val="bg1">
              <a:lumMod val="85000"/>
            </a:schemeClr>
          </a:solidFill>
        </p:grpSpPr>
        <p:sp>
          <p:nvSpPr>
            <p:cNvPr id="52" name="Rounded Rectangle 51"/>
            <p:cNvSpPr/>
            <p:nvPr/>
          </p:nvSpPr>
          <p:spPr>
            <a:xfrm rot="3148397">
              <a:off x="4756549" y="2012015"/>
              <a:ext cx="265003" cy="4541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3" name="Rounded Rectangle 52"/>
            <p:cNvSpPr/>
            <p:nvPr/>
          </p:nvSpPr>
          <p:spPr>
            <a:xfrm rot="3148397">
              <a:off x="4786261" y="2266384"/>
              <a:ext cx="265003" cy="4541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4" name="Rounded Rectangle 53"/>
            <p:cNvSpPr/>
            <p:nvPr/>
          </p:nvSpPr>
          <p:spPr>
            <a:xfrm rot="3148397">
              <a:off x="4839828" y="2532616"/>
              <a:ext cx="251279" cy="38813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7" name="ZoneTexte 6"/>
          <p:cNvSpPr txBox="1"/>
          <p:nvPr/>
        </p:nvSpPr>
        <p:spPr>
          <a:xfrm>
            <a:off x="4863736" y="177074"/>
            <a:ext cx="1351652" cy="646331"/>
          </a:xfrm>
          <a:prstGeom prst="rect">
            <a:avLst/>
          </a:prstGeom>
          <a:noFill/>
        </p:spPr>
        <p:txBody>
          <a:bodyPr wrap="none" rtlCol="0">
            <a:spAutoFit/>
          </a:bodyPr>
          <a:lstStyle/>
          <a:p>
            <a:r>
              <a:rPr lang="fr-FR" sz="3600" b="1" dirty="0" smtClean="0">
                <a:latin typeface="Times New Roman" panose="02020603050405020304" pitchFamily="18" charset="0"/>
                <a:cs typeface="Times New Roman" panose="02020603050405020304" pitchFamily="18" charset="0"/>
              </a:rPr>
              <a:t>Plan :</a:t>
            </a:r>
            <a:endParaRPr lang="fr-FR" sz="3600" b="1" dirty="0">
              <a:latin typeface="Times New Roman" panose="02020603050405020304" pitchFamily="18" charset="0"/>
              <a:cs typeface="Times New Roman" panose="02020603050405020304" pitchFamily="18" charset="0"/>
            </a:endParaRPr>
          </a:p>
        </p:txBody>
      </p:sp>
      <p:sp>
        <p:nvSpPr>
          <p:cNvPr id="8" name="AutoShape 92"/>
          <p:cNvSpPr>
            <a:spLocks noChangeAspect="1" noChangeArrowheads="1"/>
          </p:cNvSpPr>
          <p:nvPr/>
        </p:nvSpPr>
        <p:spPr bwMode="auto">
          <a:xfrm rot="16200000" flipH="1">
            <a:off x="3403965" y="1539705"/>
            <a:ext cx="548973" cy="602195"/>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9" name="TextBox 5"/>
          <p:cNvSpPr txBox="1"/>
          <p:nvPr/>
        </p:nvSpPr>
        <p:spPr>
          <a:xfrm>
            <a:off x="3304397" y="1587360"/>
            <a:ext cx="759736" cy="492443"/>
          </a:xfrm>
          <a:prstGeom prst="rect">
            <a:avLst/>
          </a:prstGeom>
          <a:noFill/>
        </p:spPr>
        <p:txBody>
          <a:bodyPr wrap="square" tIns="0" bIns="0" rtlCol="0" anchor="ctr">
            <a:spAutoFit/>
          </a:bodyPr>
          <a:lstStyle/>
          <a:p>
            <a:pPr algn="ctr"/>
            <a:r>
              <a:rPr lang="en-US" altLang="ko-KR" sz="3200" b="1" dirty="0">
                <a:solidFill>
                  <a:schemeClr val="accent1"/>
                </a:solidFill>
                <a:cs typeface="Arial" pitchFamily="34" charset="0"/>
              </a:rPr>
              <a:t>01</a:t>
            </a:r>
          </a:p>
        </p:txBody>
      </p:sp>
      <p:sp>
        <p:nvSpPr>
          <p:cNvPr id="10" name="AutoShape 92"/>
          <p:cNvSpPr>
            <a:spLocks noChangeAspect="1" noChangeArrowheads="1"/>
          </p:cNvSpPr>
          <p:nvPr/>
        </p:nvSpPr>
        <p:spPr bwMode="auto">
          <a:xfrm rot="16200000" flipH="1">
            <a:off x="3401599" y="2261914"/>
            <a:ext cx="591459" cy="591459"/>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11" name="TextBox 16"/>
          <p:cNvSpPr txBox="1"/>
          <p:nvPr/>
        </p:nvSpPr>
        <p:spPr>
          <a:xfrm>
            <a:off x="3304397" y="2326359"/>
            <a:ext cx="759736" cy="492443"/>
          </a:xfrm>
          <a:prstGeom prst="rect">
            <a:avLst/>
          </a:prstGeom>
          <a:noFill/>
        </p:spPr>
        <p:txBody>
          <a:bodyPr wrap="square" tIns="0" bIns="0" rtlCol="0" anchor="ctr">
            <a:spAutoFit/>
          </a:bodyPr>
          <a:lstStyle/>
          <a:p>
            <a:pPr algn="ctr"/>
            <a:r>
              <a:rPr lang="en-US" altLang="ko-KR" sz="3200" b="1" dirty="0">
                <a:solidFill>
                  <a:schemeClr val="accent2"/>
                </a:solidFill>
                <a:cs typeface="Arial" pitchFamily="34" charset="0"/>
              </a:rPr>
              <a:t>02</a:t>
            </a:r>
          </a:p>
        </p:txBody>
      </p:sp>
      <p:sp>
        <p:nvSpPr>
          <p:cNvPr id="12" name="AutoShape 92"/>
          <p:cNvSpPr>
            <a:spLocks noChangeAspect="1" noChangeArrowheads="1"/>
          </p:cNvSpPr>
          <p:nvPr/>
        </p:nvSpPr>
        <p:spPr bwMode="auto">
          <a:xfrm rot="16200000" flipH="1">
            <a:off x="3440987" y="3007888"/>
            <a:ext cx="552071" cy="552071"/>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13" name="TextBox 5"/>
          <p:cNvSpPr txBox="1"/>
          <p:nvPr/>
        </p:nvSpPr>
        <p:spPr>
          <a:xfrm>
            <a:off x="3346931" y="3045722"/>
            <a:ext cx="759736" cy="492443"/>
          </a:xfrm>
          <a:prstGeom prst="rect">
            <a:avLst/>
          </a:prstGeom>
          <a:noFill/>
        </p:spPr>
        <p:txBody>
          <a:bodyPr wrap="square" tIns="0" bIns="0" rtlCol="0" anchor="ctr">
            <a:spAutoFit/>
          </a:bodyPr>
          <a:lstStyle/>
          <a:p>
            <a:pPr algn="ctr"/>
            <a:r>
              <a:rPr lang="en-US" altLang="ko-KR" sz="3200" b="1" dirty="0" smtClean="0">
                <a:solidFill>
                  <a:schemeClr val="accent1"/>
                </a:solidFill>
                <a:cs typeface="Arial" pitchFamily="34" charset="0"/>
              </a:rPr>
              <a:t>03</a:t>
            </a:r>
            <a:endParaRPr lang="en-US" altLang="ko-KR" sz="3200" b="1" dirty="0">
              <a:solidFill>
                <a:schemeClr val="accent1"/>
              </a:solidFill>
              <a:cs typeface="Arial" pitchFamily="34" charset="0"/>
            </a:endParaRPr>
          </a:p>
        </p:txBody>
      </p:sp>
      <p:sp>
        <p:nvSpPr>
          <p:cNvPr id="16" name="AutoShape 92"/>
          <p:cNvSpPr>
            <a:spLocks noChangeAspect="1" noChangeArrowheads="1"/>
          </p:cNvSpPr>
          <p:nvPr/>
        </p:nvSpPr>
        <p:spPr bwMode="auto">
          <a:xfrm rot="16200000" flipH="1">
            <a:off x="3508730" y="3719724"/>
            <a:ext cx="567357" cy="567357"/>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17" name="TextBox 16"/>
          <p:cNvSpPr txBox="1"/>
          <p:nvPr/>
        </p:nvSpPr>
        <p:spPr>
          <a:xfrm>
            <a:off x="3376731" y="3750075"/>
            <a:ext cx="759736" cy="492443"/>
          </a:xfrm>
          <a:prstGeom prst="rect">
            <a:avLst/>
          </a:prstGeom>
          <a:noFill/>
        </p:spPr>
        <p:txBody>
          <a:bodyPr wrap="square" tIns="0" bIns="0" rtlCol="0" anchor="ctr">
            <a:spAutoFit/>
          </a:bodyPr>
          <a:lstStyle/>
          <a:p>
            <a:pPr algn="ctr"/>
            <a:r>
              <a:rPr lang="en-US" altLang="ko-KR" sz="3200" b="1" dirty="0" smtClean="0">
                <a:solidFill>
                  <a:schemeClr val="accent2"/>
                </a:solidFill>
                <a:cs typeface="Arial" pitchFamily="34" charset="0"/>
              </a:rPr>
              <a:t>04</a:t>
            </a:r>
            <a:endParaRPr lang="en-US" altLang="ko-KR" sz="3200" b="1" dirty="0">
              <a:solidFill>
                <a:schemeClr val="accent2"/>
              </a:solidFill>
              <a:cs typeface="Arial" pitchFamily="34" charset="0"/>
            </a:endParaRPr>
          </a:p>
        </p:txBody>
      </p:sp>
      <p:sp>
        <p:nvSpPr>
          <p:cNvPr id="19" name="TextBox 6"/>
          <p:cNvSpPr txBox="1"/>
          <p:nvPr/>
        </p:nvSpPr>
        <p:spPr bwMode="auto">
          <a:xfrm>
            <a:off x="4136467" y="1541193"/>
            <a:ext cx="6336704"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3200" b="1" dirty="0">
                <a:solidFill>
                  <a:schemeClr val="bg1"/>
                </a:solidFill>
                <a:latin typeface="Times New Roman" panose="02020603050405020304" pitchFamily="18" charset="0"/>
                <a:cs typeface="Times New Roman" panose="02020603050405020304" pitchFamily="18" charset="0"/>
              </a:rPr>
              <a:t>Introduction</a:t>
            </a:r>
          </a:p>
        </p:txBody>
      </p:sp>
      <p:sp>
        <p:nvSpPr>
          <p:cNvPr id="20" name="TextBox 17"/>
          <p:cNvSpPr txBox="1"/>
          <p:nvPr/>
        </p:nvSpPr>
        <p:spPr bwMode="auto">
          <a:xfrm>
            <a:off x="4106667" y="2265255"/>
            <a:ext cx="6336704"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3200" b="1" dirty="0">
                <a:solidFill>
                  <a:schemeClr val="bg1"/>
                </a:solidFill>
                <a:latin typeface="Times New Roman" panose="02020603050405020304" pitchFamily="18" charset="0"/>
                <a:cs typeface="Times New Roman" panose="02020603050405020304" pitchFamily="18" charset="0"/>
              </a:rPr>
              <a:t>Cadre général du projet </a:t>
            </a:r>
          </a:p>
        </p:txBody>
      </p:sp>
      <p:sp>
        <p:nvSpPr>
          <p:cNvPr id="21" name="TextBox 27"/>
          <p:cNvSpPr txBox="1"/>
          <p:nvPr/>
        </p:nvSpPr>
        <p:spPr bwMode="auto">
          <a:xfrm>
            <a:off x="4157854" y="2975184"/>
            <a:ext cx="6336704"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3200" b="1" dirty="0">
                <a:solidFill>
                  <a:schemeClr val="bg1"/>
                </a:solidFill>
                <a:latin typeface="Times New Roman" panose="02020603050405020304" pitchFamily="18" charset="0"/>
                <a:cs typeface="Times New Roman" panose="02020603050405020304" pitchFamily="18" charset="0"/>
              </a:rPr>
              <a:t>Réalisation</a:t>
            </a:r>
          </a:p>
        </p:txBody>
      </p:sp>
      <p:sp>
        <p:nvSpPr>
          <p:cNvPr id="22" name="TextBox 27"/>
          <p:cNvSpPr txBox="1"/>
          <p:nvPr/>
        </p:nvSpPr>
        <p:spPr bwMode="auto">
          <a:xfrm>
            <a:off x="4136467" y="3657743"/>
            <a:ext cx="6336704"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3200" b="1"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193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96" y="914400"/>
            <a:ext cx="3430425" cy="5238205"/>
          </a:xfrm>
          <a:prstGeom prst="rect">
            <a:avLst/>
          </a:prstGeom>
        </p:spPr>
      </p:pic>
      <p:sp>
        <p:nvSpPr>
          <p:cNvPr id="4" name="Flèche droite 3"/>
          <p:cNvSpPr/>
          <p:nvPr/>
        </p:nvSpPr>
        <p:spPr>
          <a:xfrm>
            <a:off x="3872940" y="3333317"/>
            <a:ext cx="712124" cy="400370"/>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938" y="914400"/>
            <a:ext cx="3315789" cy="5238205"/>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3297" y="914400"/>
            <a:ext cx="3119846" cy="5199743"/>
          </a:xfrm>
          <a:prstGeom prst="rect">
            <a:avLst/>
          </a:prstGeom>
        </p:spPr>
      </p:pic>
      <p:sp>
        <p:nvSpPr>
          <p:cNvPr id="7" name="Losange 6"/>
          <p:cNvSpPr/>
          <p:nvPr/>
        </p:nvSpPr>
        <p:spPr>
          <a:xfrm>
            <a:off x="11408229" y="6152605"/>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11434399" y="6250967"/>
            <a:ext cx="441146" cy="369332"/>
          </a:xfrm>
          <a:prstGeom prst="rect">
            <a:avLst/>
          </a:prstGeom>
          <a:noFill/>
        </p:spPr>
        <p:txBody>
          <a:bodyPr wrap="none" rtlCol="0">
            <a:spAutoFit/>
          </a:bodyPr>
          <a:lstStyle/>
          <a:p>
            <a:r>
              <a:rPr lang="fr-FR" dirty="0" smtClean="0">
                <a:solidFill>
                  <a:schemeClr val="bg1"/>
                </a:solidFill>
              </a:rPr>
              <a:t>18</a:t>
            </a:r>
            <a:endParaRPr lang="fr-FR" dirty="0">
              <a:solidFill>
                <a:schemeClr val="bg1"/>
              </a:solidFill>
            </a:endParaRPr>
          </a:p>
        </p:txBody>
      </p:sp>
    </p:spTree>
    <p:extLst>
      <p:ext uri="{BB962C8B-B14F-4D97-AF65-F5344CB8AC3E}">
        <p14:creationId xmlns:p14="http://schemas.microsoft.com/office/powerpoint/2010/main" val="2190498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030" y="303711"/>
            <a:ext cx="3681548" cy="5976257"/>
          </a:xfrm>
          <a:prstGeom prst="rect">
            <a:avLst/>
          </a:prstGeom>
        </p:spPr>
      </p:pic>
      <p:sp>
        <p:nvSpPr>
          <p:cNvPr id="4" name="Flèche droite 3"/>
          <p:cNvSpPr/>
          <p:nvPr/>
        </p:nvSpPr>
        <p:spPr>
          <a:xfrm>
            <a:off x="5531923" y="3408135"/>
            <a:ext cx="895004" cy="362963"/>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272" y="332376"/>
            <a:ext cx="3629297" cy="5947592"/>
          </a:xfrm>
          <a:prstGeom prst="rect">
            <a:avLst/>
          </a:prstGeom>
        </p:spPr>
      </p:pic>
      <p:sp>
        <p:nvSpPr>
          <p:cNvPr id="6" name="Losange 5"/>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11361827" y="6016953"/>
            <a:ext cx="441146" cy="369332"/>
          </a:xfrm>
          <a:prstGeom prst="rect">
            <a:avLst/>
          </a:prstGeom>
          <a:noFill/>
        </p:spPr>
        <p:txBody>
          <a:bodyPr wrap="none" rtlCol="0">
            <a:spAutoFit/>
          </a:bodyPr>
          <a:lstStyle/>
          <a:p>
            <a:r>
              <a:rPr lang="fr-FR" dirty="0" smtClean="0">
                <a:solidFill>
                  <a:schemeClr val="bg1"/>
                </a:solidFill>
              </a:rPr>
              <a:t>19</a:t>
            </a:r>
            <a:endParaRPr lang="fr-FR" dirty="0">
              <a:solidFill>
                <a:schemeClr val="bg1"/>
              </a:solidFill>
            </a:endParaRPr>
          </a:p>
        </p:txBody>
      </p:sp>
    </p:spTree>
    <p:extLst>
      <p:ext uri="{BB962C8B-B14F-4D97-AF65-F5344CB8AC3E}">
        <p14:creationId xmlns:p14="http://schemas.microsoft.com/office/powerpoint/2010/main" val="347786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509" y="477981"/>
            <a:ext cx="3678382" cy="5947592"/>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253" y="477981"/>
            <a:ext cx="3629297" cy="5947592"/>
          </a:xfrm>
          <a:prstGeom prst="rect">
            <a:avLst/>
          </a:prstGeom>
        </p:spPr>
      </p:pic>
      <p:sp>
        <p:nvSpPr>
          <p:cNvPr id="5" name="Flèche droite 4"/>
          <p:cNvSpPr/>
          <p:nvPr/>
        </p:nvSpPr>
        <p:spPr>
          <a:xfrm>
            <a:off x="5934890" y="3394365"/>
            <a:ext cx="1075509" cy="420376"/>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Losange 5"/>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11361827" y="6031467"/>
            <a:ext cx="441146" cy="369332"/>
          </a:xfrm>
          <a:prstGeom prst="rect">
            <a:avLst/>
          </a:prstGeom>
          <a:noFill/>
        </p:spPr>
        <p:txBody>
          <a:bodyPr wrap="none" rtlCol="0">
            <a:spAutoFit/>
          </a:bodyPr>
          <a:lstStyle/>
          <a:p>
            <a:r>
              <a:rPr lang="fr-FR" dirty="0" smtClean="0">
                <a:solidFill>
                  <a:schemeClr val="bg1"/>
                </a:solidFill>
              </a:rPr>
              <a:t>20</a:t>
            </a:r>
            <a:endParaRPr lang="fr-FR" dirty="0">
              <a:solidFill>
                <a:schemeClr val="bg1"/>
              </a:solidFill>
            </a:endParaRPr>
          </a:p>
        </p:txBody>
      </p:sp>
    </p:spTree>
    <p:extLst>
      <p:ext uri="{BB962C8B-B14F-4D97-AF65-F5344CB8AC3E}">
        <p14:creationId xmlns:p14="http://schemas.microsoft.com/office/powerpoint/2010/main" val="3522103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784" y="124692"/>
            <a:ext cx="4367489" cy="6511635"/>
          </a:xfrm>
          <a:prstGeom prst="rect">
            <a:avLst/>
          </a:prstGeom>
        </p:spPr>
      </p:pic>
      <p:sp>
        <p:nvSpPr>
          <p:cNvPr id="4" name="Losange 3"/>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p:cNvSpPr txBox="1"/>
          <p:nvPr/>
        </p:nvSpPr>
        <p:spPr>
          <a:xfrm>
            <a:off x="11387997" y="6005676"/>
            <a:ext cx="441146" cy="369332"/>
          </a:xfrm>
          <a:prstGeom prst="rect">
            <a:avLst/>
          </a:prstGeom>
          <a:noFill/>
        </p:spPr>
        <p:txBody>
          <a:bodyPr wrap="none" rtlCol="0">
            <a:spAutoFit/>
          </a:bodyPr>
          <a:lstStyle/>
          <a:p>
            <a:r>
              <a:rPr lang="fr-FR" dirty="0" smtClean="0">
                <a:solidFill>
                  <a:schemeClr val="bg1"/>
                </a:solidFill>
              </a:rPr>
              <a:t>21</a:t>
            </a:r>
            <a:endParaRPr lang="fr-FR" dirty="0">
              <a:solidFill>
                <a:schemeClr val="bg1"/>
              </a:solidFill>
            </a:endParaRPr>
          </a:p>
        </p:txBody>
      </p:sp>
    </p:spTree>
    <p:extLst>
      <p:ext uri="{BB962C8B-B14F-4D97-AF65-F5344CB8AC3E}">
        <p14:creationId xmlns:p14="http://schemas.microsoft.com/office/powerpoint/2010/main" val="838506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782" y="623455"/>
            <a:ext cx="3793183" cy="592974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835" y="699654"/>
            <a:ext cx="3678383" cy="5853546"/>
          </a:xfrm>
          <a:prstGeom prst="rect">
            <a:avLst/>
          </a:prstGeom>
        </p:spPr>
      </p:pic>
      <p:sp>
        <p:nvSpPr>
          <p:cNvPr id="5" name="Losange 4"/>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p:cNvSpPr txBox="1"/>
          <p:nvPr/>
        </p:nvSpPr>
        <p:spPr>
          <a:xfrm>
            <a:off x="11387997" y="6005676"/>
            <a:ext cx="441146" cy="369332"/>
          </a:xfrm>
          <a:prstGeom prst="rect">
            <a:avLst/>
          </a:prstGeom>
          <a:noFill/>
        </p:spPr>
        <p:txBody>
          <a:bodyPr wrap="none" rtlCol="0">
            <a:spAutoFit/>
          </a:bodyPr>
          <a:lstStyle/>
          <a:p>
            <a:r>
              <a:rPr lang="fr-FR" dirty="0" smtClean="0">
                <a:solidFill>
                  <a:schemeClr val="bg1"/>
                </a:solidFill>
              </a:rPr>
              <a:t>22</a:t>
            </a:r>
            <a:endParaRPr lang="fr-FR" dirty="0">
              <a:solidFill>
                <a:schemeClr val="bg1"/>
              </a:solidFill>
            </a:endParaRPr>
          </a:p>
        </p:txBody>
      </p:sp>
    </p:spTree>
    <p:extLst>
      <p:ext uri="{BB962C8B-B14F-4D97-AF65-F5344CB8AC3E}">
        <p14:creationId xmlns:p14="http://schemas.microsoft.com/office/powerpoint/2010/main" val="2126285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18654"/>
            <a:ext cx="3941618" cy="6234545"/>
          </a:xfrm>
          <a:prstGeom prst="rect">
            <a:avLst/>
          </a:prstGeom>
        </p:spPr>
      </p:pic>
      <p:sp>
        <p:nvSpPr>
          <p:cNvPr id="4" name="Flèche droite 3"/>
          <p:cNvSpPr/>
          <p:nvPr/>
        </p:nvSpPr>
        <p:spPr>
          <a:xfrm>
            <a:off x="5531923" y="3408135"/>
            <a:ext cx="895004" cy="362963"/>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127" y="290862"/>
            <a:ext cx="3803073" cy="6262337"/>
          </a:xfrm>
          <a:prstGeom prst="rect">
            <a:avLst/>
          </a:prstGeom>
        </p:spPr>
      </p:pic>
      <p:sp>
        <p:nvSpPr>
          <p:cNvPr id="6" name="Losange 5"/>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11361827" y="6005676"/>
            <a:ext cx="441146" cy="369332"/>
          </a:xfrm>
          <a:prstGeom prst="rect">
            <a:avLst/>
          </a:prstGeom>
          <a:noFill/>
        </p:spPr>
        <p:txBody>
          <a:bodyPr wrap="none" rtlCol="0">
            <a:spAutoFit/>
          </a:bodyPr>
          <a:lstStyle/>
          <a:p>
            <a:r>
              <a:rPr lang="fr-FR" dirty="0" smtClean="0">
                <a:solidFill>
                  <a:schemeClr val="bg1"/>
                </a:solidFill>
              </a:rPr>
              <a:t>23</a:t>
            </a:r>
            <a:endParaRPr lang="fr-FR" dirty="0">
              <a:solidFill>
                <a:schemeClr val="bg1"/>
              </a:solidFill>
            </a:endParaRPr>
          </a:p>
        </p:txBody>
      </p:sp>
    </p:spTree>
    <p:extLst>
      <p:ext uri="{BB962C8B-B14F-4D97-AF65-F5344CB8AC3E}">
        <p14:creationId xmlns:p14="http://schemas.microsoft.com/office/powerpoint/2010/main" val="41837430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836" y="263237"/>
            <a:ext cx="3830782" cy="6234545"/>
          </a:xfrm>
          <a:prstGeom prst="rect">
            <a:avLst/>
          </a:prstGeom>
        </p:spPr>
      </p:pic>
      <p:sp>
        <p:nvSpPr>
          <p:cNvPr id="4" name="Flèche droite 3"/>
          <p:cNvSpPr/>
          <p:nvPr/>
        </p:nvSpPr>
        <p:spPr>
          <a:xfrm>
            <a:off x="5476505" y="3017546"/>
            <a:ext cx="895004" cy="362963"/>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418" y="263238"/>
            <a:ext cx="3816927" cy="6137562"/>
          </a:xfrm>
          <a:prstGeom prst="rect">
            <a:avLst/>
          </a:prstGeom>
        </p:spPr>
      </p:pic>
      <p:sp>
        <p:nvSpPr>
          <p:cNvPr id="6" name="Losange 5"/>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11361827" y="6005676"/>
            <a:ext cx="441146" cy="369332"/>
          </a:xfrm>
          <a:prstGeom prst="rect">
            <a:avLst/>
          </a:prstGeom>
          <a:noFill/>
        </p:spPr>
        <p:txBody>
          <a:bodyPr wrap="none" rtlCol="0">
            <a:spAutoFit/>
          </a:bodyPr>
          <a:lstStyle/>
          <a:p>
            <a:r>
              <a:rPr lang="fr-FR" dirty="0" smtClean="0">
                <a:solidFill>
                  <a:schemeClr val="bg1"/>
                </a:solidFill>
              </a:rPr>
              <a:t>24</a:t>
            </a:r>
            <a:endParaRPr lang="fr-FR" dirty="0">
              <a:solidFill>
                <a:schemeClr val="bg1"/>
              </a:solidFill>
            </a:endParaRPr>
          </a:p>
        </p:txBody>
      </p:sp>
    </p:spTree>
    <p:extLst>
      <p:ext uri="{BB962C8B-B14F-4D97-AF65-F5344CB8AC3E}">
        <p14:creationId xmlns:p14="http://schemas.microsoft.com/office/powerpoint/2010/main" val="3032090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618803" y="2677760"/>
            <a:ext cx="11573197" cy="724247"/>
          </a:xfrm>
        </p:spPr>
        <p:txBody>
          <a:bodyPr>
            <a:noAutofit/>
          </a:bodyPr>
          <a:lstStyle/>
          <a:p>
            <a:r>
              <a:rPr lang="en-US" sz="9600" dirty="0" smtClean="0">
                <a:latin typeface="Times New Roman" panose="02020603050405020304" pitchFamily="18" charset="0"/>
                <a:cs typeface="Times New Roman" panose="02020603050405020304" pitchFamily="18" charset="0"/>
              </a:rPr>
              <a:t>Conclusion</a:t>
            </a:r>
            <a:endParaRPr lang="fr-FR" sz="9600" dirty="0">
              <a:latin typeface="Times New Roman" panose="02020603050405020304" pitchFamily="18" charset="0"/>
              <a:cs typeface="Times New Roman" panose="02020603050405020304" pitchFamily="18" charset="0"/>
            </a:endParaRPr>
          </a:p>
        </p:txBody>
      </p:sp>
      <p:sp>
        <p:nvSpPr>
          <p:cNvPr id="3" name="Losange 2"/>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11361827" y="6005676"/>
            <a:ext cx="441146" cy="369332"/>
          </a:xfrm>
          <a:prstGeom prst="rect">
            <a:avLst/>
          </a:prstGeom>
          <a:noFill/>
        </p:spPr>
        <p:txBody>
          <a:bodyPr wrap="none" rtlCol="0">
            <a:spAutoFit/>
          </a:bodyPr>
          <a:lstStyle/>
          <a:p>
            <a:r>
              <a:rPr lang="fr-FR" dirty="0" smtClean="0">
                <a:solidFill>
                  <a:schemeClr val="bg1"/>
                </a:solidFill>
              </a:rPr>
              <a:t>25</a:t>
            </a:r>
            <a:endParaRPr lang="fr-FR" dirty="0">
              <a:solidFill>
                <a:schemeClr val="bg1"/>
              </a:solidFill>
            </a:endParaRPr>
          </a:p>
        </p:txBody>
      </p:sp>
    </p:spTree>
    <p:extLst>
      <p:ext uri="{BB962C8B-B14F-4D97-AF65-F5344CB8AC3E}">
        <p14:creationId xmlns:p14="http://schemas.microsoft.com/office/powerpoint/2010/main" val="1324608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osange 2"/>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p:cNvSpPr txBox="1"/>
          <p:nvPr/>
        </p:nvSpPr>
        <p:spPr>
          <a:xfrm>
            <a:off x="11335657" y="6016953"/>
            <a:ext cx="441146" cy="369332"/>
          </a:xfrm>
          <a:prstGeom prst="rect">
            <a:avLst/>
          </a:prstGeom>
          <a:noFill/>
        </p:spPr>
        <p:txBody>
          <a:bodyPr wrap="none" rtlCol="0">
            <a:spAutoFit/>
          </a:bodyPr>
          <a:lstStyle/>
          <a:p>
            <a:r>
              <a:rPr lang="fr-FR" dirty="0" smtClean="0">
                <a:solidFill>
                  <a:schemeClr val="bg1"/>
                </a:solidFill>
              </a:rPr>
              <a:t>26</a:t>
            </a:r>
            <a:endParaRPr lang="fr-FR" dirty="0">
              <a:solidFill>
                <a:schemeClr val="bg1"/>
              </a:solidFill>
            </a:endParaRPr>
          </a:p>
        </p:txBody>
      </p:sp>
      <p:sp>
        <p:nvSpPr>
          <p:cNvPr id="6" name="ZoneTexte 5"/>
          <p:cNvSpPr txBox="1"/>
          <p:nvPr/>
        </p:nvSpPr>
        <p:spPr>
          <a:xfrm>
            <a:off x="420912" y="1809478"/>
            <a:ext cx="6125029" cy="30008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fr-FR" dirty="0" smtClean="0"/>
              <a:t>les </a:t>
            </a:r>
            <a:r>
              <a:rPr lang="fr-FR" dirty="0"/>
              <a:t>événements professionnels sont considérés comme une partie importante de la stratégie de communication d’une </a:t>
            </a:r>
            <a:r>
              <a:rPr lang="fr-FR" dirty="0" smtClean="0"/>
              <a:t>organisation ce pour cela nous avons penser de développer une application mobile de gestion des évènements qui permet d’aider les étudiants , et l’administration dans l’organisation des évènements </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680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788620" y="3748914"/>
            <a:ext cx="11573197" cy="724247"/>
          </a:xfrm>
        </p:spPr>
        <p:txBody>
          <a:bodyPr>
            <a:noAutofit/>
          </a:bodyPr>
          <a:lstStyle/>
          <a:p>
            <a:r>
              <a:rPr lang="en-US" altLang="ko-KR" sz="9600" b="1" dirty="0" smtClean="0">
                <a:solidFill>
                  <a:schemeClr val="tx2">
                    <a:lumMod val="50000"/>
                  </a:schemeClr>
                </a:solidFill>
                <a:latin typeface="Times New Roman" panose="02020603050405020304" pitchFamily="18" charset="0"/>
                <a:cs typeface="Times New Roman" panose="02020603050405020304" pitchFamily="18" charset="0"/>
              </a:rPr>
              <a:t>Introduction</a:t>
            </a:r>
            <a:endParaRPr lang="en-US" altLang="ko-KR" sz="9600" b="1" dirty="0">
              <a:solidFill>
                <a:schemeClr val="tx2">
                  <a:lumMod val="50000"/>
                </a:schemeClr>
              </a:solidFill>
              <a:latin typeface="Times New Roman" panose="02020603050405020304" pitchFamily="18" charset="0"/>
              <a:cs typeface="Times New Roman" panose="02020603050405020304" pitchFamily="18" charset="0"/>
            </a:endParaRPr>
          </a:p>
          <a:p>
            <a:endParaRPr lang="fr-FR" sz="9600" dirty="0">
              <a:solidFill>
                <a:schemeClr val="tx2">
                  <a:lumMod val="50000"/>
                </a:schemeClr>
              </a:solidFill>
            </a:endParaRPr>
          </a:p>
        </p:txBody>
      </p:sp>
      <p:sp>
        <p:nvSpPr>
          <p:cNvPr id="3" name="Losange 2"/>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Tree>
    <p:extLst>
      <p:ext uri="{BB962C8B-B14F-4D97-AF65-F5344CB8AC3E}">
        <p14:creationId xmlns:p14="http://schemas.microsoft.com/office/powerpoint/2010/main" val="3179027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07998" y="563153"/>
            <a:ext cx="6125029" cy="175432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fr-FR" dirty="0"/>
              <a:t>Le marché des événements d’entreprise croît d’année en année :</a:t>
            </a:r>
            <a:r>
              <a:rPr lang="fr-FR" b="1" dirty="0"/>
              <a:t> </a:t>
            </a:r>
            <a:r>
              <a:rPr lang="fr-FR" dirty="0"/>
              <a:t>l’événementiel devient un levier de communication interne et externe incontournable pour la plupart des sociétés</a:t>
            </a:r>
            <a:endParaRPr lang="fr-FR" dirty="0">
              <a:latin typeface="Times New Roman" panose="02020603050405020304" pitchFamily="18" charset="0"/>
              <a:cs typeface="Times New Roman" panose="02020603050405020304" pitchFamily="18" charset="0"/>
            </a:endParaRPr>
          </a:p>
        </p:txBody>
      </p:sp>
      <p:sp>
        <p:nvSpPr>
          <p:cNvPr id="3" name="Losange 2"/>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5" name="ZoneTexte 4"/>
          <p:cNvSpPr txBox="1"/>
          <p:nvPr/>
        </p:nvSpPr>
        <p:spPr>
          <a:xfrm>
            <a:off x="507998" y="2793428"/>
            <a:ext cx="6125029" cy="21698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fr-FR" dirty="0" smtClean="0"/>
              <a:t>En plus ,Avoir </a:t>
            </a:r>
            <a:r>
              <a:rPr lang="fr-FR" dirty="0"/>
              <a:t>un Smartphone est devenu incontournable pour les </a:t>
            </a:r>
            <a:r>
              <a:rPr lang="fr-FR" dirty="0" smtClean="0"/>
              <a:t>jeunes </a:t>
            </a:r>
            <a:r>
              <a:rPr lang="fr-FR" dirty="0"/>
              <a:t>de nos jours. D'où nait l'idée de développer une application utile, à installer sur les Smartphones permettant de </a:t>
            </a:r>
            <a:r>
              <a:rPr lang="fr-FR" dirty="0" smtClean="0"/>
              <a:t>suivre les évènements au sein de notre institut.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488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749431" y="3370091"/>
            <a:ext cx="11573197" cy="724247"/>
          </a:xfrm>
        </p:spPr>
        <p:txBody>
          <a:bodyPr>
            <a:noAutofit/>
          </a:bodyPr>
          <a:lstStyle/>
          <a:p>
            <a:r>
              <a:rPr lang="en-US" altLang="ko-KR" sz="7200" b="1" dirty="0">
                <a:solidFill>
                  <a:schemeClr val="tx2">
                    <a:lumMod val="50000"/>
                  </a:schemeClr>
                </a:solidFill>
                <a:latin typeface="Times New Roman" panose="02020603050405020304" pitchFamily="18" charset="0"/>
                <a:cs typeface="Times New Roman" panose="02020603050405020304" pitchFamily="18" charset="0"/>
              </a:rPr>
              <a:t>Cadre général du projet </a:t>
            </a:r>
          </a:p>
          <a:p>
            <a:endParaRPr lang="fr-FR" sz="7200" dirty="0">
              <a:solidFill>
                <a:schemeClr val="tx2">
                  <a:lumMod val="50000"/>
                </a:schemeClr>
              </a:solidFill>
            </a:endParaRPr>
          </a:p>
        </p:txBody>
      </p:sp>
      <p:sp>
        <p:nvSpPr>
          <p:cNvPr id="3" name="Losange 2"/>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3831769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2439" y="364915"/>
            <a:ext cx="11573197" cy="724247"/>
          </a:xfrm>
        </p:spPr>
        <p:txBody>
          <a:bodyPr>
            <a:normAutofit fontScale="92500" lnSpcReduction="20000"/>
          </a:bodyPr>
          <a:lstStyle/>
          <a:p>
            <a:r>
              <a:rPr lang="fr-FR" dirty="0" smtClean="0">
                <a:solidFill>
                  <a:schemeClr val="tx1">
                    <a:lumMod val="75000"/>
                    <a:lumOff val="25000"/>
                  </a:schemeClr>
                </a:solidFill>
                <a:latin typeface="Times New Roman" panose="02020603050405020304" pitchFamily="18" charset="0"/>
                <a:cs typeface="Times New Roman" panose="02020603050405020304" pitchFamily="18" charset="0"/>
              </a:rPr>
              <a:t>Problématique</a:t>
            </a:r>
            <a:endParaRPr lang="en-US" dirty="0"/>
          </a:p>
        </p:txBody>
      </p:sp>
      <p:sp>
        <p:nvSpPr>
          <p:cNvPr id="3" name="Block Arc 2">
            <a:extLst>
              <a:ext uri="{FF2B5EF4-FFF2-40B4-BE49-F238E27FC236}">
                <a16:creationId xmlns:a16="http://schemas.microsoft.com/office/drawing/2014/main" id="{B48FA23F-EA4F-4206-9F45-66F0B4328165}"/>
              </a:ext>
            </a:extLst>
          </p:cNvPr>
          <p:cNvSpPr/>
          <p:nvPr/>
        </p:nvSpPr>
        <p:spPr>
          <a:xfrm>
            <a:off x="3884865" y="2145510"/>
            <a:ext cx="4451847" cy="4451846"/>
          </a:xfrm>
          <a:prstGeom prst="blockArc">
            <a:avLst>
              <a:gd name="adj1" fmla="val 10800000"/>
              <a:gd name="adj2" fmla="val 21568928"/>
              <a:gd name="adj3" fmla="val 109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 name="Block Arc 3">
            <a:extLst>
              <a:ext uri="{FF2B5EF4-FFF2-40B4-BE49-F238E27FC236}">
                <a16:creationId xmlns:a16="http://schemas.microsoft.com/office/drawing/2014/main" id="{D313BAD9-7197-4AAE-BED4-C0AD06C9B743}"/>
              </a:ext>
            </a:extLst>
          </p:cNvPr>
          <p:cNvSpPr/>
          <p:nvPr/>
        </p:nvSpPr>
        <p:spPr>
          <a:xfrm>
            <a:off x="5055249" y="3315894"/>
            <a:ext cx="2111078" cy="2111078"/>
          </a:xfrm>
          <a:prstGeom prst="blockArc">
            <a:avLst>
              <a:gd name="adj1" fmla="val 10800000"/>
              <a:gd name="adj2" fmla="val 21560194"/>
              <a:gd name="adj3" fmla="val 24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Block Arc 4">
            <a:extLst>
              <a:ext uri="{FF2B5EF4-FFF2-40B4-BE49-F238E27FC236}">
                <a16:creationId xmlns:a16="http://schemas.microsoft.com/office/drawing/2014/main" id="{FF1B10A9-3BFD-4609-BBBB-56069B734435}"/>
              </a:ext>
            </a:extLst>
          </p:cNvPr>
          <p:cNvSpPr/>
          <p:nvPr/>
        </p:nvSpPr>
        <p:spPr>
          <a:xfrm>
            <a:off x="4481166" y="2741811"/>
            <a:ext cx="3259245" cy="3259244"/>
          </a:xfrm>
          <a:prstGeom prst="blockArc">
            <a:avLst>
              <a:gd name="adj1" fmla="val 10800000"/>
              <a:gd name="adj2" fmla="val 21581999"/>
              <a:gd name="adj3" fmla="val 165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 name="Freeform 18">
            <a:extLst>
              <a:ext uri="{FF2B5EF4-FFF2-40B4-BE49-F238E27FC236}">
                <a16:creationId xmlns:a16="http://schemas.microsoft.com/office/drawing/2014/main" id="{65E11180-98B9-4F83-B7DD-4DE82D200F79}"/>
              </a:ext>
            </a:extLst>
          </p:cNvPr>
          <p:cNvSpPr>
            <a:spLocks/>
          </p:cNvSpPr>
          <p:nvPr/>
        </p:nvSpPr>
        <p:spPr bwMode="auto">
          <a:xfrm>
            <a:off x="6491831" y="4357088"/>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 name="Freeform 18">
            <a:extLst>
              <a:ext uri="{FF2B5EF4-FFF2-40B4-BE49-F238E27FC236}">
                <a16:creationId xmlns:a16="http://schemas.microsoft.com/office/drawing/2014/main" id="{2D932A48-EB8A-4510-9863-82C6407A62EF}"/>
              </a:ext>
            </a:extLst>
          </p:cNvPr>
          <p:cNvSpPr>
            <a:spLocks/>
          </p:cNvSpPr>
          <p:nvPr/>
        </p:nvSpPr>
        <p:spPr bwMode="auto">
          <a:xfrm flipH="1">
            <a:off x="3324625" y="4357088"/>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33" name="TextBox 32">
            <a:extLst>
              <a:ext uri="{FF2B5EF4-FFF2-40B4-BE49-F238E27FC236}">
                <a16:creationId xmlns:a16="http://schemas.microsoft.com/office/drawing/2014/main" id="{8CD23322-8876-4626-B02E-97C0EEE09679}"/>
              </a:ext>
            </a:extLst>
          </p:cNvPr>
          <p:cNvSpPr txBox="1"/>
          <p:nvPr/>
        </p:nvSpPr>
        <p:spPr>
          <a:xfrm>
            <a:off x="8099014" y="2029056"/>
            <a:ext cx="2377440" cy="646331"/>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Comment on peut ajouter un évènement sans déplacer à l'Institut .</a:t>
            </a:r>
            <a:endParaRPr lang="ko-KR" altLang="en-US" sz="12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43071A9E-875B-4D30-92ED-A5C68343B222}"/>
              </a:ext>
            </a:extLst>
          </p:cNvPr>
          <p:cNvSpPr txBox="1"/>
          <p:nvPr/>
        </p:nvSpPr>
        <p:spPr>
          <a:xfrm>
            <a:off x="8099014" y="1626685"/>
            <a:ext cx="2377440" cy="432792"/>
          </a:xfrm>
          <a:prstGeom prst="roundRect">
            <a:avLst>
              <a:gd name="adj" fmla="val 50000"/>
            </a:avLst>
          </a:prstGeom>
          <a:solidFill>
            <a:schemeClr val="accent1"/>
          </a:solidFill>
          <a:ln>
            <a:noFill/>
          </a:ln>
        </p:spPr>
        <p:txBody>
          <a:bodyPr wrap="square" rtlCol="0" anchor="ctr">
            <a:spAutoFit/>
          </a:bodyPr>
          <a:lstStyle/>
          <a:p>
            <a:endParaRPr lang="ko-KR" altLang="en-US" sz="1400" dirty="0">
              <a:solidFill>
                <a:schemeClr val="bg1"/>
              </a:solidFill>
              <a:cs typeface="Arial" pitchFamily="34" charset="0"/>
            </a:endParaRPr>
          </a:p>
        </p:txBody>
      </p:sp>
      <p:sp>
        <p:nvSpPr>
          <p:cNvPr id="36" name="TextBox 35">
            <a:extLst>
              <a:ext uri="{FF2B5EF4-FFF2-40B4-BE49-F238E27FC236}">
                <a16:creationId xmlns:a16="http://schemas.microsoft.com/office/drawing/2014/main" id="{6050F925-C09D-4D79-8235-D79DCA7A1FEE}"/>
              </a:ext>
            </a:extLst>
          </p:cNvPr>
          <p:cNvSpPr txBox="1"/>
          <p:nvPr/>
        </p:nvSpPr>
        <p:spPr>
          <a:xfrm>
            <a:off x="9030770" y="3767954"/>
            <a:ext cx="2377440" cy="461665"/>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Comment découvrir les club </a:t>
            </a:r>
            <a:r>
              <a:rPr lang="en-US" altLang="ko-KR" sz="1200" dirty="0" err="1" smtClean="0">
                <a:solidFill>
                  <a:schemeClr val="tx1">
                    <a:lumMod val="75000"/>
                    <a:lumOff val="25000"/>
                  </a:schemeClr>
                </a:solidFill>
                <a:cs typeface="Arial" pitchFamily="34" charset="0"/>
              </a:rPr>
              <a:t>existants</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dans</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notre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institut</a:t>
            </a: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50545758-9E21-4BBC-A211-2E9FA7E2DED9}"/>
              </a:ext>
            </a:extLst>
          </p:cNvPr>
          <p:cNvSpPr txBox="1"/>
          <p:nvPr/>
        </p:nvSpPr>
        <p:spPr>
          <a:xfrm>
            <a:off x="9030770" y="3365583"/>
            <a:ext cx="2377440" cy="432792"/>
          </a:xfrm>
          <a:prstGeom prst="roundRect">
            <a:avLst>
              <a:gd name="adj" fmla="val 50000"/>
            </a:avLst>
          </a:prstGeom>
          <a:solidFill>
            <a:schemeClr val="accent2"/>
          </a:solidFill>
          <a:ln>
            <a:noFill/>
          </a:ln>
        </p:spPr>
        <p:txBody>
          <a:bodyPr wrap="square" rtlCol="0" anchor="ctr">
            <a:spAutoFit/>
          </a:bodyPr>
          <a:lstStyle/>
          <a:p>
            <a:endParaRPr lang="ko-KR" altLang="en-US" sz="1400" dirty="0">
              <a:solidFill>
                <a:schemeClr val="bg1"/>
              </a:solidFill>
              <a:cs typeface="Arial" pitchFamily="34" charset="0"/>
            </a:endParaRPr>
          </a:p>
        </p:txBody>
      </p:sp>
      <p:sp>
        <p:nvSpPr>
          <p:cNvPr id="39" name="TextBox 38">
            <a:extLst>
              <a:ext uri="{FF2B5EF4-FFF2-40B4-BE49-F238E27FC236}">
                <a16:creationId xmlns:a16="http://schemas.microsoft.com/office/drawing/2014/main" id="{73C711ED-CC47-40A9-B5B4-57EBECA9CDFE}"/>
              </a:ext>
            </a:extLst>
          </p:cNvPr>
          <p:cNvSpPr txBox="1"/>
          <p:nvPr/>
        </p:nvSpPr>
        <p:spPr>
          <a:xfrm>
            <a:off x="830897" y="3767954"/>
            <a:ext cx="2377440" cy="646331"/>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Comment </a:t>
            </a:r>
            <a:r>
              <a:rPr lang="en-US" altLang="ko-KR" sz="1200" dirty="0" err="1" smtClean="0">
                <a:solidFill>
                  <a:schemeClr val="tx1">
                    <a:lumMod val="75000"/>
                    <a:lumOff val="25000"/>
                  </a:schemeClr>
                </a:solidFill>
                <a:cs typeface="Arial" pitchFamily="34" charset="0"/>
              </a:rPr>
              <a:t>gagner</a:t>
            </a:r>
            <a:r>
              <a:rPr lang="en-US" altLang="ko-KR" sz="1200" dirty="0" smtClean="0">
                <a:solidFill>
                  <a:schemeClr val="tx1">
                    <a:lumMod val="75000"/>
                    <a:lumOff val="25000"/>
                  </a:schemeClr>
                </a:solidFill>
                <a:cs typeface="Arial" pitchFamily="34" charset="0"/>
              </a:rPr>
              <a:t> le temps pour savoir les </a:t>
            </a:r>
            <a:r>
              <a:rPr lang="en-US" altLang="ko-KR" sz="1200" dirty="0" err="1" smtClean="0">
                <a:solidFill>
                  <a:schemeClr val="tx1">
                    <a:lumMod val="75000"/>
                    <a:lumOff val="25000"/>
                  </a:schemeClr>
                </a:solidFill>
                <a:cs typeface="Arial" pitchFamily="34" charset="0"/>
              </a:rPr>
              <a:t>dtétails</a:t>
            </a:r>
            <a:r>
              <a:rPr lang="en-US" altLang="ko-KR" sz="1200" dirty="0" smtClean="0">
                <a:solidFill>
                  <a:schemeClr val="tx1">
                    <a:lumMod val="75000"/>
                    <a:lumOff val="25000"/>
                  </a:schemeClr>
                </a:solidFill>
                <a:cs typeface="Arial" pitchFamily="34" charset="0"/>
              </a:rPr>
              <a:t> (date et temps) d’un </a:t>
            </a:r>
            <a:r>
              <a:rPr lang="en-US" altLang="ko-KR" sz="1200" dirty="0" err="1" smtClean="0">
                <a:solidFill>
                  <a:schemeClr val="tx1">
                    <a:lumMod val="75000"/>
                    <a:lumOff val="25000"/>
                  </a:schemeClr>
                </a:solidFill>
                <a:cs typeface="Arial" pitchFamily="34" charset="0"/>
              </a:rPr>
              <a:t>evenements</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CBDCC995-024A-4CA2-97FF-D9BB7DDE7F00}"/>
              </a:ext>
            </a:extLst>
          </p:cNvPr>
          <p:cNvSpPr txBox="1"/>
          <p:nvPr/>
        </p:nvSpPr>
        <p:spPr>
          <a:xfrm>
            <a:off x="830897" y="3365583"/>
            <a:ext cx="2377440" cy="432792"/>
          </a:xfrm>
          <a:prstGeom prst="roundRect">
            <a:avLst>
              <a:gd name="adj" fmla="val 50000"/>
            </a:avLst>
          </a:prstGeom>
          <a:solidFill>
            <a:schemeClr val="accent2"/>
          </a:solidFill>
          <a:ln>
            <a:noFill/>
          </a:ln>
        </p:spPr>
        <p:txBody>
          <a:bodyPr wrap="square" rtlCol="0" anchor="ctr">
            <a:spAutoFit/>
          </a:bodyPr>
          <a:lstStyle/>
          <a:p>
            <a:pPr algn="r"/>
            <a:endParaRPr lang="ko-KR" altLang="en-US" sz="1400" dirty="0">
              <a:solidFill>
                <a:schemeClr val="bg1"/>
              </a:solidFill>
              <a:cs typeface="Arial" pitchFamily="34" charset="0"/>
            </a:endParaRPr>
          </a:p>
        </p:txBody>
      </p:sp>
      <p:sp>
        <p:nvSpPr>
          <p:cNvPr id="42" name="TextBox 41">
            <a:extLst>
              <a:ext uri="{FF2B5EF4-FFF2-40B4-BE49-F238E27FC236}">
                <a16:creationId xmlns:a16="http://schemas.microsoft.com/office/drawing/2014/main" id="{63E25774-508C-4964-AFEF-9A26F8003906}"/>
              </a:ext>
            </a:extLst>
          </p:cNvPr>
          <p:cNvSpPr txBox="1"/>
          <p:nvPr/>
        </p:nvSpPr>
        <p:spPr>
          <a:xfrm>
            <a:off x="1694993" y="2029056"/>
            <a:ext cx="2377440" cy="830997"/>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Comment on peut </a:t>
            </a:r>
            <a:r>
              <a:rPr lang="en-US" altLang="ko-KR" sz="1200" dirty="0" err="1" smtClean="0">
                <a:solidFill>
                  <a:schemeClr val="tx1">
                    <a:lumMod val="75000"/>
                    <a:lumOff val="25000"/>
                  </a:schemeClr>
                </a:solidFill>
                <a:cs typeface="Arial" pitchFamily="34" charset="0"/>
              </a:rPr>
              <a:t>gagner</a:t>
            </a:r>
            <a:r>
              <a:rPr lang="en-US" altLang="ko-KR" sz="1200" dirty="0" smtClean="0">
                <a:solidFill>
                  <a:schemeClr val="tx1">
                    <a:lumMod val="75000"/>
                    <a:lumOff val="25000"/>
                  </a:schemeClr>
                </a:solidFill>
                <a:cs typeface="Arial" pitchFamily="34" charset="0"/>
              </a:rPr>
              <a:t> le temps </a:t>
            </a:r>
            <a:r>
              <a:rPr lang="en-US" altLang="ko-KR" sz="1200" dirty="0" err="1" smtClean="0">
                <a:solidFill>
                  <a:schemeClr val="tx1">
                    <a:lumMod val="75000"/>
                    <a:lumOff val="25000"/>
                  </a:schemeClr>
                </a:solidFill>
                <a:cs typeface="Arial" pitchFamily="34" charset="0"/>
              </a:rPr>
              <a:t>dans</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la  reservation des salles et des </a:t>
            </a:r>
            <a:r>
              <a:rPr lang="en-US" altLang="ko-KR" sz="1200" dirty="0" err="1" smtClean="0">
                <a:solidFill>
                  <a:schemeClr val="tx1">
                    <a:lumMod val="75000"/>
                    <a:lumOff val="25000"/>
                  </a:schemeClr>
                </a:solidFill>
                <a:cs typeface="Arial" pitchFamily="34" charset="0"/>
              </a:rPr>
              <a:t>equipemets</a:t>
            </a:r>
            <a:r>
              <a:rPr lang="en-US" altLang="ko-KR" sz="1200" dirty="0" smtClean="0">
                <a:solidFill>
                  <a:schemeClr val="tx1">
                    <a:lumMod val="75000"/>
                    <a:lumOff val="25000"/>
                  </a:schemeClr>
                </a:solidFill>
                <a:cs typeface="Arial" pitchFamily="34" charset="0"/>
              </a:rPr>
              <a:t>  d’un tel </a:t>
            </a:r>
            <a:r>
              <a:rPr lang="en-US" altLang="ko-KR" sz="1200" dirty="0" err="1" smtClean="0">
                <a:solidFill>
                  <a:schemeClr val="tx1">
                    <a:lumMod val="75000"/>
                    <a:lumOff val="25000"/>
                  </a:schemeClr>
                </a:solidFill>
                <a:cs typeface="Arial" pitchFamily="34" charset="0"/>
              </a:rPr>
              <a:t>evenement</a:t>
            </a: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B427CC4A-6CCE-4882-8DDB-89016CB42C51}"/>
              </a:ext>
            </a:extLst>
          </p:cNvPr>
          <p:cNvSpPr txBox="1"/>
          <p:nvPr/>
        </p:nvSpPr>
        <p:spPr>
          <a:xfrm>
            <a:off x="1694993" y="1626685"/>
            <a:ext cx="2377440" cy="432792"/>
          </a:xfrm>
          <a:prstGeom prst="roundRect">
            <a:avLst>
              <a:gd name="adj" fmla="val 50000"/>
            </a:avLst>
          </a:prstGeom>
          <a:solidFill>
            <a:schemeClr val="accent1"/>
          </a:solidFill>
          <a:ln>
            <a:noFill/>
          </a:ln>
        </p:spPr>
        <p:txBody>
          <a:bodyPr wrap="square" rtlCol="0" anchor="ctr">
            <a:spAutoFit/>
          </a:bodyPr>
          <a:lstStyle/>
          <a:p>
            <a:pPr algn="r"/>
            <a:endParaRPr lang="ko-KR" altLang="en-US" sz="1400" dirty="0">
              <a:solidFill>
                <a:schemeClr val="bg1"/>
              </a:solidFill>
              <a:cs typeface="Arial" pitchFamily="34" charset="0"/>
            </a:endParaRPr>
          </a:p>
        </p:txBody>
      </p:sp>
      <p:sp>
        <p:nvSpPr>
          <p:cNvPr id="16" name="Losange 15"/>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Tree>
    <p:extLst>
      <p:ext uri="{BB962C8B-B14F-4D97-AF65-F5344CB8AC3E}">
        <p14:creationId xmlns:p14="http://schemas.microsoft.com/office/powerpoint/2010/main" val="3608021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25000" lnSpcReduction="20000"/>
          </a:bodyPr>
          <a:lstStyle/>
          <a:p>
            <a:endParaRPr lang="fr-FR" dirty="0" smtClean="0">
              <a:latin typeface="Times New Roman" panose="02020603050405020304" pitchFamily="18" charset="0"/>
              <a:cs typeface="Times New Roman" panose="02020603050405020304" pitchFamily="18" charset="0"/>
            </a:endParaRPr>
          </a:p>
          <a:p>
            <a:r>
              <a:rPr lang="fr-FR" sz="16000" dirty="0" smtClean="0">
                <a:latin typeface="Times New Roman" panose="02020603050405020304" pitchFamily="18" charset="0"/>
                <a:cs typeface="Times New Roman" panose="02020603050405020304" pitchFamily="18" charset="0"/>
              </a:rPr>
              <a:t>Solution </a:t>
            </a:r>
            <a:r>
              <a:rPr lang="fr-FR" sz="16000" dirty="0">
                <a:latin typeface="Times New Roman" panose="02020603050405020304" pitchFamily="18" charset="0"/>
                <a:cs typeface="Times New Roman" panose="02020603050405020304" pitchFamily="18" charset="0"/>
              </a:rPr>
              <a:t>proposée </a:t>
            </a:r>
          </a:p>
          <a:p>
            <a:endParaRPr lang="en-US" dirty="0"/>
          </a:p>
        </p:txBody>
      </p:sp>
      <p:grpSp>
        <p:nvGrpSpPr>
          <p:cNvPr id="22" name="Group 21">
            <a:extLst>
              <a:ext uri="{FF2B5EF4-FFF2-40B4-BE49-F238E27FC236}">
                <a16:creationId xmlns:a16="http://schemas.microsoft.com/office/drawing/2014/main" id="{BC375281-19E2-4EAE-BA3C-17BB51117767}"/>
              </a:ext>
            </a:extLst>
          </p:cNvPr>
          <p:cNvGrpSpPr/>
          <p:nvPr/>
        </p:nvGrpSpPr>
        <p:grpSpPr>
          <a:xfrm>
            <a:off x="708739" y="1843405"/>
            <a:ext cx="5797258" cy="3093185"/>
            <a:chOff x="3101743" y="1853133"/>
            <a:chExt cx="5797258" cy="3093185"/>
          </a:xfrm>
        </p:grpSpPr>
        <p:grpSp>
          <p:nvGrpSpPr>
            <p:cNvPr id="19" name="Group 18">
              <a:extLst>
                <a:ext uri="{FF2B5EF4-FFF2-40B4-BE49-F238E27FC236}">
                  <a16:creationId xmlns:a16="http://schemas.microsoft.com/office/drawing/2014/main" id="{8AE6E9C5-77F0-4A8D-A1F6-213CE3C33CAC}"/>
                </a:ext>
              </a:extLst>
            </p:cNvPr>
            <p:cNvGrpSpPr/>
            <p:nvPr/>
          </p:nvGrpSpPr>
          <p:grpSpPr>
            <a:xfrm rot="20177420">
              <a:off x="4412645" y="1885599"/>
              <a:ext cx="1785679" cy="2523400"/>
              <a:chOff x="4070856" y="1685903"/>
              <a:chExt cx="1785679" cy="2523400"/>
            </a:xfrm>
          </p:grpSpPr>
          <p:sp>
            <p:nvSpPr>
              <p:cNvPr id="10" name="Graphic 57">
                <a:extLst>
                  <a:ext uri="{FF2B5EF4-FFF2-40B4-BE49-F238E27FC236}">
                    <a16:creationId xmlns:a16="http://schemas.microsoft.com/office/drawing/2014/main" id="{5FA007F6-98E3-45E5-99A6-55B09CFA359E}"/>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1"/>
              </a:solidFill>
              <a:ln w="5776" cap="flat">
                <a:noFill/>
                <a:prstDash val="solid"/>
                <a:miter/>
              </a:ln>
            </p:spPr>
            <p:txBody>
              <a:bodyPr rtlCol="0" anchor="ctr"/>
              <a:lstStyle/>
              <a:p>
                <a:endParaRPr lang="en-US"/>
              </a:p>
            </p:txBody>
          </p:sp>
          <p:sp>
            <p:nvSpPr>
              <p:cNvPr id="11" name="Graphic 71">
                <a:extLst>
                  <a:ext uri="{FF2B5EF4-FFF2-40B4-BE49-F238E27FC236}">
                    <a16:creationId xmlns:a16="http://schemas.microsoft.com/office/drawing/2014/main" id="{EFBC3166-E370-487C-A218-FEDAB89D0D19}"/>
                  </a:ext>
                </a:extLst>
              </p:cNvPr>
              <p:cNvSpPr/>
              <p:nvPr/>
            </p:nvSpPr>
            <p:spPr>
              <a:xfrm>
                <a:off x="4498463" y="3087461"/>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2"/>
              </a:solidFill>
              <a:ln w="3011" cap="flat">
                <a:noFill/>
                <a:prstDash val="solid"/>
                <a:miter/>
              </a:ln>
            </p:spPr>
            <p:txBody>
              <a:bodyPr rtlCol="0" anchor="ctr"/>
              <a:lstStyle/>
              <a:p>
                <a:endParaRPr lang="en-US"/>
              </a:p>
            </p:txBody>
          </p:sp>
          <p:sp>
            <p:nvSpPr>
              <p:cNvPr id="12" name="Graphic 85">
                <a:extLst>
                  <a:ext uri="{FF2B5EF4-FFF2-40B4-BE49-F238E27FC236}">
                    <a16:creationId xmlns:a16="http://schemas.microsoft.com/office/drawing/2014/main" id="{66C55A84-13CA-455A-A281-188F5CD67A2F}"/>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1"/>
              </a:solidFill>
              <a:ln w="1567" cap="flat">
                <a:noFill/>
                <a:prstDash val="solid"/>
                <a:miter/>
              </a:ln>
            </p:spPr>
            <p:txBody>
              <a:bodyPr rtlCol="0" anchor="ctr"/>
              <a:lstStyle/>
              <a:p>
                <a:endParaRPr lang="en-US"/>
              </a:p>
            </p:txBody>
          </p:sp>
        </p:grpSp>
        <p:grpSp>
          <p:nvGrpSpPr>
            <p:cNvPr id="59" name="Group 58">
              <a:extLst>
                <a:ext uri="{FF2B5EF4-FFF2-40B4-BE49-F238E27FC236}">
                  <a16:creationId xmlns:a16="http://schemas.microsoft.com/office/drawing/2014/main" id="{503B8782-5BA8-42D3-AE46-CBC75BAB8082}"/>
                </a:ext>
              </a:extLst>
            </p:cNvPr>
            <p:cNvGrpSpPr/>
            <p:nvPr/>
          </p:nvGrpSpPr>
          <p:grpSpPr>
            <a:xfrm rot="17400000">
              <a:off x="3470603" y="2791779"/>
              <a:ext cx="1785679" cy="2523400"/>
              <a:chOff x="4070856" y="1685903"/>
              <a:chExt cx="1785679" cy="2523400"/>
            </a:xfrm>
          </p:grpSpPr>
          <p:sp>
            <p:nvSpPr>
              <p:cNvPr id="60" name="Graphic 57">
                <a:extLst>
                  <a:ext uri="{FF2B5EF4-FFF2-40B4-BE49-F238E27FC236}">
                    <a16:creationId xmlns:a16="http://schemas.microsoft.com/office/drawing/2014/main" id="{75625B20-AA03-421B-9920-5FAFE1A69487}"/>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2"/>
              </a:solidFill>
              <a:ln w="5776" cap="flat">
                <a:noFill/>
                <a:prstDash val="solid"/>
                <a:miter/>
              </a:ln>
            </p:spPr>
            <p:txBody>
              <a:bodyPr rtlCol="0" anchor="ctr"/>
              <a:lstStyle/>
              <a:p>
                <a:endParaRPr lang="en-US"/>
              </a:p>
            </p:txBody>
          </p:sp>
          <p:sp>
            <p:nvSpPr>
              <p:cNvPr id="62" name="Graphic 71">
                <a:extLst>
                  <a:ext uri="{FF2B5EF4-FFF2-40B4-BE49-F238E27FC236}">
                    <a16:creationId xmlns:a16="http://schemas.microsoft.com/office/drawing/2014/main" id="{4081FF9A-174F-4DAF-BF45-F9084D78B6D4}"/>
                  </a:ext>
                </a:extLst>
              </p:cNvPr>
              <p:cNvSpPr/>
              <p:nvPr/>
            </p:nvSpPr>
            <p:spPr>
              <a:xfrm>
                <a:off x="4498463" y="3087460"/>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1"/>
              </a:solidFill>
              <a:ln w="3011" cap="flat">
                <a:noFill/>
                <a:prstDash val="solid"/>
                <a:miter/>
              </a:ln>
            </p:spPr>
            <p:txBody>
              <a:bodyPr rtlCol="0" anchor="ctr"/>
              <a:lstStyle/>
              <a:p>
                <a:endParaRPr lang="en-US"/>
              </a:p>
            </p:txBody>
          </p:sp>
          <p:sp>
            <p:nvSpPr>
              <p:cNvPr id="63" name="Graphic 85">
                <a:extLst>
                  <a:ext uri="{FF2B5EF4-FFF2-40B4-BE49-F238E27FC236}">
                    <a16:creationId xmlns:a16="http://schemas.microsoft.com/office/drawing/2014/main" id="{E5CEBCAF-C5BF-4666-AC30-BEBE18D50F96}"/>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2"/>
              </a:solidFill>
              <a:ln w="1567"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58902D-F667-4A42-830E-42F67CD71507}"/>
                </a:ext>
              </a:extLst>
            </p:cNvPr>
            <p:cNvGrpSpPr/>
            <p:nvPr/>
          </p:nvGrpSpPr>
          <p:grpSpPr>
            <a:xfrm rot="1422580" flipH="1">
              <a:off x="5800879" y="1853133"/>
              <a:ext cx="1785679" cy="2523400"/>
              <a:chOff x="4070856" y="1685903"/>
              <a:chExt cx="1785679" cy="2523400"/>
            </a:xfrm>
          </p:grpSpPr>
          <p:sp>
            <p:nvSpPr>
              <p:cNvPr id="89" name="Graphic 57">
                <a:extLst>
                  <a:ext uri="{FF2B5EF4-FFF2-40B4-BE49-F238E27FC236}">
                    <a16:creationId xmlns:a16="http://schemas.microsoft.com/office/drawing/2014/main" id="{5F435D04-D58C-4D65-8576-45933EB1F450}"/>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2"/>
              </a:solidFill>
              <a:ln w="5776" cap="flat">
                <a:noFill/>
                <a:prstDash val="solid"/>
                <a:miter/>
              </a:ln>
            </p:spPr>
            <p:txBody>
              <a:bodyPr rtlCol="0" anchor="ctr"/>
              <a:lstStyle/>
              <a:p>
                <a:endParaRPr lang="en-US"/>
              </a:p>
            </p:txBody>
          </p:sp>
          <p:sp>
            <p:nvSpPr>
              <p:cNvPr id="90" name="Graphic 71">
                <a:extLst>
                  <a:ext uri="{FF2B5EF4-FFF2-40B4-BE49-F238E27FC236}">
                    <a16:creationId xmlns:a16="http://schemas.microsoft.com/office/drawing/2014/main" id="{85EB5F2D-C04E-4A78-88B6-B9B742F996F8}"/>
                  </a:ext>
                </a:extLst>
              </p:cNvPr>
              <p:cNvSpPr/>
              <p:nvPr/>
            </p:nvSpPr>
            <p:spPr>
              <a:xfrm>
                <a:off x="4498463" y="3087461"/>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1"/>
              </a:solidFill>
              <a:ln w="3011" cap="flat">
                <a:noFill/>
                <a:prstDash val="solid"/>
                <a:miter/>
              </a:ln>
            </p:spPr>
            <p:txBody>
              <a:bodyPr rtlCol="0" anchor="ctr"/>
              <a:lstStyle/>
              <a:p>
                <a:endParaRPr lang="en-US"/>
              </a:p>
            </p:txBody>
          </p:sp>
          <p:sp>
            <p:nvSpPr>
              <p:cNvPr id="91" name="Graphic 85">
                <a:extLst>
                  <a:ext uri="{FF2B5EF4-FFF2-40B4-BE49-F238E27FC236}">
                    <a16:creationId xmlns:a16="http://schemas.microsoft.com/office/drawing/2014/main" id="{F7F7A0A9-ADBA-4829-8C53-A7568BD77A65}"/>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2"/>
              </a:solidFill>
              <a:ln w="1567"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4C037357-58D0-403D-922F-E5AE52172A73}"/>
                </a:ext>
              </a:extLst>
            </p:cNvPr>
            <p:cNvGrpSpPr/>
            <p:nvPr/>
          </p:nvGrpSpPr>
          <p:grpSpPr>
            <a:xfrm rot="4200000" flipH="1">
              <a:off x="6744461" y="2791779"/>
              <a:ext cx="1785679" cy="2523400"/>
              <a:chOff x="4070856" y="1685903"/>
              <a:chExt cx="1785679" cy="2523400"/>
            </a:xfrm>
          </p:grpSpPr>
          <p:sp>
            <p:nvSpPr>
              <p:cNvPr id="69" name="Graphic 57">
                <a:extLst>
                  <a:ext uri="{FF2B5EF4-FFF2-40B4-BE49-F238E27FC236}">
                    <a16:creationId xmlns:a16="http://schemas.microsoft.com/office/drawing/2014/main" id="{80586D6E-CEC2-48B1-AD09-E96700AEC3F4}"/>
                  </a:ext>
                </a:extLst>
              </p:cNvPr>
              <p:cNvSpPr/>
              <p:nvPr/>
            </p:nvSpPr>
            <p:spPr>
              <a:xfrm>
                <a:off x="4070856" y="1685903"/>
                <a:ext cx="1785679" cy="1346483"/>
              </a:xfrm>
              <a:custGeom>
                <a:avLst/>
                <a:gdLst>
                  <a:gd name="connsiteX0" fmla="*/ 1508250 w 1785679"/>
                  <a:gd name="connsiteY0" fmla="*/ 43240 h 1346483"/>
                  <a:gd name="connsiteX1" fmla="*/ 895687 w 1785679"/>
                  <a:gd name="connsiteY1" fmla="*/ 476 h 1346483"/>
                  <a:gd name="connsiteX2" fmla="*/ 283124 w 1785679"/>
                  <a:gd name="connsiteY2" fmla="*/ 43240 h 1346483"/>
                  <a:gd name="connsiteX3" fmla="*/ 5736 w 1785679"/>
                  <a:gd name="connsiteY3" fmla="*/ 378416 h 1346483"/>
                  <a:gd name="connsiteX4" fmla="*/ 236892 w 1785679"/>
                  <a:gd name="connsiteY4" fmla="*/ 1094999 h 1346483"/>
                  <a:gd name="connsiteX5" fmla="*/ 580737 w 1785679"/>
                  <a:gd name="connsiteY5" fmla="*/ 1346381 h 1346483"/>
                  <a:gd name="connsiteX6" fmla="*/ 895687 w 1785679"/>
                  <a:gd name="connsiteY6" fmla="*/ 1340602 h 1346483"/>
                  <a:gd name="connsiteX7" fmla="*/ 1210637 w 1785679"/>
                  <a:gd name="connsiteY7" fmla="*/ 1346381 h 1346483"/>
                  <a:gd name="connsiteX8" fmla="*/ 1554481 w 1785679"/>
                  <a:gd name="connsiteY8" fmla="*/ 1094999 h 1346483"/>
                  <a:gd name="connsiteX9" fmla="*/ 1785637 w 1785679"/>
                  <a:gd name="connsiteY9" fmla="*/ 378416 h 1346483"/>
                  <a:gd name="connsiteX10" fmla="*/ 1508250 w 1785679"/>
                  <a:gd name="connsiteY10" fmla="*/ 43240 h 134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679" h="1346483">
                    <a:moveTo>
                      <a:pt x="1508250" y="43240"/>
                    </a:moveTo>
                    <a:cubicBezTo>
                      <a:pt x="1353375" y="12612"/>
                      <a:pt x="1122797" y="-2991"/>
                      <a:pt x="895687" y="476"/>
                    </a:cubicBezTo>
                    <a:cubicBezTo>
                      <a:pt x="668576" y="-2991"/>
                      <a:pt x="437998" y="12612"/>
                      <a:pt x="283124" y="43240"/>
                    </a:cubicBezTo>
                    <a:cubicBezTo>
                      <a:pt x="121314" y="75024"/>
                      <a:pt x="-31826" y="245501"/>
                      <a:pt x="5736" y="378416"/>
                    </a:cubicBezTo>
                    <a:lnTo>
                      <a:pt x="236892" y="1094999"/>
                    </a:lnTo>
                    <a:cubicBezTo>
                      <a:pt x="288325" y="1263743"/>
                      <a:pt x="337445" y="1363718"/>
                      <a:pt x="580737" y="1346381"/>
                    </a:cubicBezTo>
                    <a:cubicBezTo>
                      <a:pt x="680134" y="1339446"/>
                      <a:pt x="791666" y="1338291"/>
                      <a:pt x="895687" y="1340602"/>
                    </a:cubicBezTo>
                    <a:cubicBezTo>
                      <a:pt x="999707" y="1338868"/>
                      <a:pt x="1111240" y="1339446"/>
                      <a:pt x="1210637" y="1346381"/>
                    </a:cubicBezTo>
                    <a:cubicBezTo>
                      <a:pt x="1453928" y="1363718"/>
                      <a:pt x="1503049" y="1263743"/>
                      <a:pt x="1554481" y="1094999"/>
                    </a:cubicBezTo>
                    <a:lnTo>
                      <a:pt x="1785637" y="378416"/>
                    </a:lnTo>
                    <a:cubicBezTo>
                      <a:pt x="1823200" y="245501"/>
                      <a:pt x="1670059" y="75024"/>
                      <a:pt x="1508250" y="43240"/>
                    </a:cubicBezTo>
                    <a:close/>
                  </a:path>
                </a:pathLst>
              </a:custGeom>
              <a:solidFill>
                <a:schemeClr val="accent1"/>
              </a:solidFill>
              <a:ln w="5776" cap="flat">
                <a:noFill/>
                <a:prstDash val="solid"/>
                <a:miter/>
              </a:ln>
            </p:spPr>
            <p:txBody>
              <a:bodyPr rtlCol="0" anchor="ctr"/>
              <a:lstStyle/>
              <a:p>
                <a:endParaRPr lang="en-US"/>
              </a:p>
            </p:txBody>
          </p:sp>
          <p:sp>
            <p:nvSpPr>
              <p:cNvPr id="81" name="Graphic 71">
                <a:extLst>
                  <a:ext uri="{FF2B5EF4-FFF2-40B4-BE49-F238E27FC236}">
                    <a16:creationId xmlns:a16="http://schemas.microsoft.com/office/drawing/2014/main" id="{12FA98D3-10C6-4CC3-A581-3849BA0FE863}"/>
                  </a:ext>
                </a:extLst>
              </p:cNvPr>
              <p:cNvSpPr/>
              <p:nvPr/>
            </p:nvSpPr>
            <p:spPr>
              <a:xfrm>
                <a:off x="4498463" y="3087460"/>
                <a:ext cx="930466" cy="701613"/>
              </a:xfrm>
              <a:custGeom>
                <a:avLst/>
                <a:gdLst>
                  <a:gd name="connsiteX0" fmla="*/ 785905 w 930465"/>
                  <a:gd name="connsiteY0" fmla="*/ 22531 h 701613"/>
                  <a:gd name="connsiteX1" fmla="*/ 466716 w 930465"/>
                  <a:gd name="connsiteY1" fmla="*/ 248 h 701613"/>
                  <a:gd name="connsiteX2" fmla="*/ 147528 w 930465"/>
                  <a:gd name="connsiteY2" fmla="*/ 22531 h 701613"/>
                  <a:gd name="connsiteX3" fmla="*/ 2989 w 930465"/>
                  <a:gd name="connsiteY3" fmla="*/ 197181 h 701613"/>
                  <a:gd name="connsiteX4" fmla="*/ 123438 w 930465"/>
                  <a:gd name="connsiteY4" fmla="*/ 570572 h 701613"/>
                  <a:gd name="connsiteX5" fmla="*/ 302605 w 930465"/>
                  <a:gd name="connsiteY5" fmla="*/ 701560 h 701613"/>
                  <a:gd name="connsiteX6" fmla="*/ 466716 w 930465"/>
                  <a:gd name="connsiteY6" fmla="*/ 698549 h 701613"/>
                  <a:gd name="connsiteX7" fmla="*/ 630828 w 930465"/>
                  <a:gd name="connsiteY7" fmla="*/ 701560 h 701613"/>
                  <a:gd name="connsiteX8" fmla="*/ 809995 w 930465"/>
                  <a:gd name="connsiteY8" fmla="*/ 570572 h 701613"/>
                  <a:gd name="connsiteX9" fmla="*/ 930444 w 930465"/>
                  <a:gd name="connsiteY9" fmla="*/ 197181 h 701613"/>
                  <a:gd name="connsiteX10" fmla="*/ 785905 w 930465"/>
                  <a:gd name="connsiteY10" fmla="*/ 22531 h 70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0465" h="701613">
                    <a:moveTo>
                      <a:pt x="785905" y="22531"/>
                    </a:moveTo>
                    <a:cubicBezTo>
                      <a:pt x="705205" y="6572"/>
                      <a:pt x="585057" y="-1559"/>
                      <a:pt x="466716" y="248"/>
                    </a:cubicBezTo>
                    <a:cubicBezTo>
                      <a:pt x="348376" y="-1559"/>
                      <a:pt x="228228" y="6572"/>
                      <a:pt x="147528" y="22531"/>
                    </a:cubicBezTo>
                    <a:cubicBezTo>
                      <a:pt x="63213" y="39093"/>
                      <a:pt x="-16584" y="127923"/>
                      <a:pt x="2989" y="197181"/>
                    </a:cubicBezTo>
                    <a:lnTo>
                      <a:pt x="123438" y="570572"/>
                    </a:lnTo>
                    <a:cubicBezTo>
                      <a:pt x="150238" y="658500"/>
                      <a:pt x="175833" y="710594"/>
                      <a:pt x="302605" y="701560"/>
                    </a:cubicBezTo>
                    <a:cubicBezTo>
                      <a:pt x="354398" y="697946"/>
                      <a:pt x="412515" y="697344"/>
                      <a:pt x="466716" y="698549"/>
                    </a:cubicBezTo>
                    <a:cubicBezTo>
                      <a:pt x="520918" y="697645"/>
                      <a:pt x="579035" y="697946"/>
                      <a:pt x="630828" y="701560"/>
                    </a:cubicBezTo>
                    <a:cubicBezTo>
                      <a:pt x="757600" y="710594"/>
                      <a:pt x="783195" y="658500"/>
                      <a:pt x="809995" y="570572"/>
                    </a:cubicBezTo>
                    <a:lnTo>
                      <a:pt x="930444" y="197181"/>
                    </a:lnTo>
                    <a:cubicBezTo>
                      <a:pt x="950017" y="127923"/>
                      <a:pt x="870219" y="39093"/>
                      <a:pt x="785905" y="22531"/>
                    </a:cubicBezTo>
                    <a:close/>
                  </a:path>
                </a:pathLst>
              </a:custGeom>
              <a:solidFill>
                <a:schemeClr val="accent2"/>
              </a:solidFill>
              <a:ln w="3011" cap="flat">
                <a:noFill/>
                <a:prstDash val="solid"/>
                <a:miter/>
              </a:ln>
            </p:spPr>
            <p:txBody>
              <a:bodyPr rtlCol="0" anchor="ctr"/>
              <a:lstStyle/>
              <a:p>
                <a:endParaRPr lang="en-US"/>
              </a:p>
            </p:txBody>
          </p:sp>
          <p:sp>
            <p:nvSpPr>
              <p:cNvPr id="88" name="Graphic 85">
                <a:extLst>
                  <a:ext uri="{FF2B5EF4-FFF2-40B4-BE49-F238E27FC236}">
                    <a16:creationId xmlns:a16="http://schemas.microsoft.com/office/drawing/2014/main" id="{DB4E5334-2C67-47C8-A77F-9272146FD664}"/>
                  </a:ext>
                </a:extLst>
              </p:cNvPr>
              <p:cNvSpPr/>
              <p:nvPr/>
            </p:nvSpPr>
            <p:spPr>
              <a:xfrm>
                <a:off x="4721566" y="3844149"/>
                <a:ext cx="484260" cy="365154"/>
              </a:xfrm>
              <a:custGeom>
                <a:avLst/>
                <a:gdLst>
                  <a:gd name="connsiteX0" fmla="*/ 409024 w 484259"/>
                  <a:gd name="connsiteY0" fmla="*/ 11726 h 365154"/>
                  <a:gd name="connsiteX1" fmla="*/ 242902 w 484259"/>
                  <a:gd name="connsiteY1" fmla="*/ 129 h 365154"/>
                  <a:gd name="connsiteX2" fmla="*/ 76781 w 484259"/>
                  <a:gd name="connsiteY2" fmla="*/ 11726 h 365154"/>
                  <a:gd name="connsiteX3" fmla="*/ 1556 w 484259"/>
                  <a:gd name="connsiteY3" fmla="*/ 102623 h 365154"/>
                  <a:gd name="connsiteX4" fmla="*/ 64243 w 484259"/>
                  <a:gd name="connsiteY4" fmla="*/ 296954 h 365154"/>
                  <a:gd name="connsiteX5" fmla="*/ 157490 w 484259"/>
                  <a:gd name="connsiteY5" fmla="*/ 365126 h 365154"/>
                  <a:gd name="connsiteX6" fmla="*/ 242902 w 484259"/>
                  <a:gd name="connsiteY6" fmla="*/ 363559 h 365154"/>
                  <a:gd name="connsiteX7" fmla="*/ 328314 w 484259"/>
                  <a:gd name="connsiteY7" fmla="*/ 365126 h 365154"/>
                  <a:gd name="connsiteX8" fmla="*/ 421561 w 484259"/>
                  <a:gd name="connsiteY8" fmla="*/ 296954 h 365154"/>
                  <a:gd name="connsiteX9" fmla="*/ 484248 w 484259"/>
                  <a:gd name="connsiteY9" fmla="*/ 102623 h 365154"/>
                  <a:gd name="connsiteX10" fmla="*/ 409024 w 484259"/>
                  <a:gd name="connsiteY10" fmla="*/ 11726 h 36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4259" h="365154">
                    <a:moveTo>
                      <a:pt x="409024" y="11726"/>
                    </a:moveTo>
                    <a:cubicBezTo>
                      <a:pt x="367023" y="3420"/>
                      <a:pt x="304492" y="-811"/>
                      <a:pt x="242902" y="129"/>
                    </a:cubicBezTo>
                    <a:cubicBezTo>
                      <a:pt x="181312" y="-811"/>
                      <a:pt x="118781" y="3420"/>
                      <a:pt x="76781" y="11726"/>
                    </a:cubicBezTo>
                    <a:cubicBezTo>
                      <a:pt x="32899" y="20346"/>
                      <a:pt x="-8631" y="66578"/>
                      <a:pt x="1556" y="102623"/>
                    </a:cubicBezTo>
                    <a:lnTo>
                      <a:pt x="64243" y="296954"/>
                    </a:lnTo>
                    <a:cubicBezTo>
                      <a:pt x="78191" y="342716"/>
                      <a:pt x="91512" y="369828"/>
                      <a:pt x="157490" y="365126"/>
                    </a:cubicBezTo>
                    <a:cubicBezTo>
                      <a:pt x="184446" y="363246"/>
                      <a:pt x="214693" y="362932"/>
                      <a:pt x="242902" y="363559"/>
                    </a:cubicBezTo>
                    <a:cubicBezTo>
                      <a:pt x="271111" y="363089"/>
                      <a:pt x="301358" y="363246"/>
                      <a:pt x="328314" y="365126"/>
                    </a:cubicBezTo>
                    <a:cubicBezTo>
                      <a:pt x="394292" y="369828"/>
                      <a:pt x="407613" y="342716"/>
                      <a:pt x="421561" y="296954"/>
                    </a:cubicBezTo>
                    <a:lnTo>
                      <a:pt x="484248" y="102623"/>
                    </a:lnTo>
                    <a:cubicBezTo>
                      <a:pt x="494435" y="66578"/>
                      <a:pt x="452905" y="20346"/>
                      <a:pt x="409024" y="11726"/>
                    </a:cubicBezTo>
                    <a:close/>
                  </a:path>
                </a:pathLst>
              </a:custGeom>
              <a:solidFill>
                <a:schemeClr val="accent1"/>
              </a:solidFill>
              <a:ln w="1567" cap="flat">
                <a:noFill/>
                <a:prstDash val="solid"/>
                <a:miter/>
              </a:ln>
            </p:spPr>
            <p:txBody>
              <a:bodyPr rtlCol="0" anchor="ctr"/>
              <a:lstStyle/>
              <a:p>
                <a:endParaRPr lang="en-US"/>
              </a:p>
            </p:txBody>
          </p:sp>
        </p:grpSp>
      </p:grpSp>
      <p:sp>
        <p:nvSpPr>
          <p:cNvPr id="110" name="TextBox 109">
            <a:extLst>
              <a:ext uri="{FF2B5EF4-FFF2-40B4-BE49-F238E27FC236}">
                <a16:creationId xmlns:a16="http://schemas.microsoft.com/office/drawing/2014/main" id="{FF39BFA8-9DF0-478A-85F3-57B1D0D91A57}"/>
              </a:ext>
            </a:extLst>
          </p:cNvPr>
          <p:cNvSpPr txBox="1"/>
          <p:nvPr/>
        </p:nvSpPr>
        <p:spPr>
          <a:xfrm>
            <a:off x="7521268" y="1840255"/>
            <a:ext cx="4019988" cy="3416320"/>
          </a:xfrm>
          <a:prstGeom prst="rect">
            <a:avLst/>
          </a:prstGeom>
          <a:noFill/>
        </p:spPr>
        <p:txBody>
          <a:bodyPr wrap="square" rtlCol="0" anchor="ctr">
            <a:spAutoFit/>
          </a:bodyPr>
          <a:lstStyle/>
          <a:p>
            <a:pPr algn="just">
              <a:lnSpc>
                <a:spcPct val="150000"/>
              </a:lnSpc>
            </a:pPr>
            <a:r>
              <a:rPr lang="en-US" altLang="ko-KR" dirty="0"/>
              <a:t>Suite a cette </a:t>
            </a:r>
            <a:r>
              <a:rPr lang="fr-FR" dirty="0"/>
              <a:t>problématique</a:t>
            </a:r>
            <a:r>
              <a:rPr lang="en-US" altLang="ko-KR" dirty="0"/>
              <a:t> nous nous proposons de </a:t>
            </a:r>
            <a:r>
              <a:rPr lang="fr-FR" dirty="0"/>
              <a:t>développer</a:t>
            </a:r>
            <a:r>
              <a:rPr lang="en-US" altLang="ko-KR" dirty="0"/>
              <a:t> une application mobile qui permet à ses utilisateurs la gestion des évènements en plus il permet la demande de </a:t>
            </a:r>
            <a:r>
              <a:rPr lang="fr-FR" dirty="0"/>
              <a:t>réservation </a:t>
            </a:r>
            <a:r>
              <a:rPr lang="en-US" altLang="ko-KR" dirty="0"/>
              <a:t> des de salles et des équipemetns pour à un tel évènement.</a:t>
            </a:r>
            <a:endParaRPr lang="ko-KR" altLang="en-US" dirty="0"/>
          </a:p>
        </p:txBody>
      </p:sp>
      <p:sp>
        <p:nvSpPr>
          <p:cNvPr id="178" name="Freeform: Shape 177">
            <a:extLst>
              <a:ext uri="{FF2B5EF4-FFF2-40B4-BE49-F238E27FC236}">
                <a16:creationId xmlns:a16="http://schemas.microsoft.com/office/drawing/2014/main" id="{9D8B12F9-89D0-4EC4-91C2-06EE7D6C9D75}"/>
              </a:ext>
            </a:extLst>
          </p:cNvPr>
          <p:cNvSpPr>
            <a:spLocks/>
          </p:cNvSpPr>
          <p:nvPr/>
        </p:nvSpPr>
        <p:spPr bwMode="auto">
          <a:xfrm rot="470941">
            <a:off x="2328222" y="4353017"/>
            <a:ext cx="3093908" cy="2557868"/>
          </a:xfrm>
          <a:custGeom>
            <a:avLst/>
            <a:gdLst>
              <a:gd name="connsiteX0" fmla="*/ 1380104 w 3093908"/>
              <a:gd name="connsiteY0" fmla="*/ 960640 h 2557868"/>
              <a:gd name="connsiteX1" fmla="*/ 1404926 w 3093908"/>
              <a:gd name="connsiteY1" fmla="*/ 974839 h 2557868"/>
              <a:gd name="connsiteX2" fmla="*/ 1419110 w 3093908"/>
              <a:gd name="connsiteY2" fmla="*/ 987262 h 2557868"/>
              <a:gd name="connsiteX3" fmla="*/ 1426202 w 3093908"/>
              <a:gd name="connsiteY3" fmla="*/ 994361 h 2557868"/>
              <a:gd name="connsiteX4" fmla="*/ 1426202 w 3093908"/>
              <a:gd name="connsiteY4" fmla="*/ 997911 h 2557868"/>
              <a:gd name="connsiteX5" fmla="*/ 1419110 w 3093908"/>
              <a:gd name="connsiteY5" fmla="*/ 1026307 h 2557868"/>
              <a:gd name="connsiteX6" fmla="*/ 1417337 w 3093908"/>
              <a:gd name="connsiteY6" fmla="*/ 1045830 h 2557868"/>
              <a:gd name="connsiteX7" fmla="*/ 1413791 w 3093908"/>
              <a:gd name="connsiteY7" fmla="*/ 1058253 h 2557868"/>
              <a:gd name="connsiteX8" fmla="*/ 1413791 w 3093908"/>
              <a:gd name="connsiteY8" fmla="*/ 1065352 h 2557868"/>
              <a:gd name="connsiteX9" fmla="*/ 1413791 w 3093908"/>
              <a:gd name="connsiteY9" fmla="*/ 1067128 h 2557868"/>
              <a:gd name="connsiteX10" fmla="*/ 1420883 w 3093908"/>
              <a:gd name="connsiteY10" fmla="*/ 1090200 h 2557868"/>
              <a:gd name="connsiteX11" fmla="*/ 1427975 w 3093908"/>
              <a:gd name="connsiteY11" fmla="*/ 1120371 h 2557868"/>
              <a:gd name="connsiteX12" fmla="*/ 1442159 w 3093908"/>
              <a:gd name="connsiteY12" fmla="*/ 1143443 h 2557868"/>
              <a:gd name="connsiteX13" fmla="*/ 1452797 w 3093908"/>
              <a:gd name="connsiteY13" fmla="*/ 1161191 h 2557868"/>
              <a:gd name="connsiteX14" fmla="*/ 1461662 w 3093908"/>
              <a:gd name="connsiteY14" fmla="*/ 1175389 h 2557868"/>
              <a:gd name="connsiteX15" fmla="*/ 1466982 w 3093908"/>
              <a:gd name="connsiteY15" fmla="*/ 1177164 h 2557868"/>
              <a:gd name="connsiteX16" fmla="*/ 1491804 w 3093908"/>
              <a:gd name="connsiteY16" fmla="*/ 1205561 h 2557868"/>
              <a:gd name="connsiteX17" fmla="*/ 1507761 w 3093908"/>
              <a:gd name="connsiteY17" fmla="*/ 1223308 h 2557868"/>
              <a:gd name="connsiteX18" fmla="*/ 1518399 w 3093908"/>
              <a:gd name="connsiteY18" fmla="*/ 1237507 h 2557868"/>
              <a:gd name="connsiteX19" fmla="*/ 1520172 w 3093908"/>
              <a:gd name="connsiteY19" fmla="*/ 1241056 h 2557868"/>
              <a:gd name="connsiteX20" fmla="*/ 1543221 w 3093908"/>
              <a:gd name="connsiteY20" fmla="*/ 1290751 h 2557868"/>
              <a:gd name="connsiteX21" fmla="*/ 1566271 w 3093908"/>
              <a:gd name="connsiteY21" fmla="*/ 1342219 h 2557868"/>
              <a:gd name="connsiteX22" fmla="*/ 1589320 w 3093908"/>
              <a:gd name="connsiteY22" fmla="*/ 1395463 h 2557868"/>
              <a:gd name="connsiteX23" fmla="*/ 1608823 w 3093908"/>
              <a:gd name="connsiteY23" fmla="*/ 1448707 h 2557868"/>
              <a:gd name="connsiteX24" fmla="*/ 1628326 w 3093908"/>
              <a:gd name="connsiteY24" fmla="*/ 1501950 h 2557868"/>
              <a:gd name="connsiteX25" fmla="*/ 1646057 w 3093908"/>
              <a:gd name="connsiteY25" fmla="*/ 1551644 h 2557868"/>
              <a:gd name="connsiteX26" fmla="*/ 1662014 w 3093908"/>
              <a:gd name="connsiteY26" fmla="*/ 1597789 h 2557868"/>
              <a:gd name="connsiteX27" fmla="*/ 1676198 w 3093908"/>
              <a:gd name="connsiteY27" fmla="*/ 1638609 h 2557868"/>
              <a:gd name="connsiteX28" fmla="*/ 1685063 w 3093908"/>
              <a:gd name="connsiteY28" fmla="*/ 1674105 h 2557868"/>
              <a:gd name="connsiteX29" fmla="*/ 1693928 w 3093908"/>
              <a:gd name="connsiteY29" fmla="*/ 1698952 h 2557868"/>
              <a:gd name="connsiteX30" fmla="*/ 1699247 w 3093908"/>
              <a:gd name="connsiteY30" fmla="*/ 1714925 h 2557868"/>
              <a:gd name="connsiteX31" fmla="*/ 1701020 w 3093908"/>
              <a:gd name="connsiteY31" fmla="*/ 1722024 h 2557868"/>
              <a:gd name="connsiteX32" fmla="*/ 1715204 w 3093908"/>
              <a:gd name="connsiteY32" fmla="*/ 1762844 h 2557868"/>
              <a:gd name="connsiteX33" fmla="*/ 1725842 w 3093908"/>
              <a:gd name="connsiteY33" fmla="*/ 1814313 h 2557868"/>
              <a:gd name="connsiteX34" fmla="*/ 1740026 w 3093908"/>
              <a:gd name="connsiteY34" fmla="*/ 1871106 h 2557868"/>
              <a:gd name="connsiteX35" fmla="*/ 1752438 w 3093908"/>
              <a:gd name="connsiteY35" fmla="*/ 1933224 h 2557868"/>
              <a:gd name="connsiteX36" fmla="*/ 1763076 w 3093908"/>
              <a:gd name="connsiteY36" fmla="*/ 2000666 h 2557868"/>
              <a:gd name="connsiteX37" fmla="*/ 1775487 w 3093908"/>
              <a:gd name="connsiteY37" fmla="*/ 2066333 h 2557868"/>
              <a:gd name="connsiteX38" fmla="*/ 1784352 w 3093908"/>
              <a:gd name="connsiteY38" fmla="*/ 2135550 h 2557868"/>
              <a:gd name="connsiteX39" fmla="*/ 1793217 w 3093908"/>
              <a:gd name="connsiteY39" fmla="*/ 2199442 h 2557868"/>
              <a:gd name="connsiteX40" fmla="*/ 1802082 w 3093908"/>
              <a:gd name="connsiteY40" fmla="*/ 2265109 h 2557868"/>
              <a:gd name="connsiteX41" fmla="*/ 1810947 w 3093908"/>
              <a:gd name="connsiteY41" fmla="*/ 2321902 h 2557868"/>
              <a:gd name="connsiteX42" fmla="*/ 1816266 w 3093908"/>
              <a:gd name="connsiteY42" fmla="*/ 2371596 h 2557868"/>
              <a:gd name="connsiteX43" fmla="*/ 1822384 w 3093908"/>
              <a:gd name="connsiteY43" fmla="*/ 2409869 h 2557868"/>
              <a:gd name="connsiteX44" fmla="*/ 1568614 w 3093908"/>
              <a:gd name="connsiteY44" fmla="*/ 2444853 h 2557868"/>
              <a:gd name="connsiteX45" fmla="*/ 1560952 w 3093908"/>
              <a:gd name="connsiteY45" fmla="*/ 2376921 h 2557868"/>
              <a:gd name="connsiteX46" fmla="*/ 1550313 w 3093908"/>
              <a:gd name="connsiteY46" fmla="*/ 2218965 h 2557868"/>
              <a:gd name="connsiteX47" fmla="*/ 1544994 w 3093908"/>
              <a:gd name="connsiteY47" fmla="*/ 2146198 h 2557868"/>
              <a:gd name="connsiteX48" fmla="*/ 1537902 w 3093908"/>
              <a:gd name="connsiteY48" fmla="*/ 2078757 h 2557868"/>
              <a:gd name="connsiteX49" fmla="*/ 1534356 w 3093908"/>
              <a:gd name="connsiteY49" fmla="*/ 2018414 h 2557868"/>
              <a:gd name="connsiteX50" fmla="*/ 1527264 w 3093908"/>
              <a:gd name="connsiteY50" fmla="*/ 1963395 h 2557868"/>
              <a:gd name="connsiteX51" fmla="*/ 1521945 w 3093908"/>
              <a:gd name="connsiteY51" fmla="*/ 1919025 h 2557868"/>
              <a:gd name="connsiteX52" fmla="*/ 1518399 w 3093908"/>
              <a:gd name="connsiteY52" fmla="*/ 1885305 h 2557868"/>
              <a:gd name="connsiteX53" fmla="*/ 1514853 w 3093908"/>
              <a:gd name="connsiteY53" fmla="*/ 1864007 h 2557868"/>
              <a:gd name="connsiteX54" fmla="*/ 1514853 w 3093908"/>
              <a:gd name="connsiteY54" fmla="*/ 1855133 h 2557868"/>
              <a:gd name="connsiteX55" fmla="*/ 1507761 w 3093908"/>
              <a:gd name="connsiteY55" fmla="*/ 1817863 h 2557868"/>
              <a:gd name="connsiteX56" fmla="*/ 1500669 w 3093908"/>
              <a:gd name="connsiteY56" fmla="*/ 1778817 h 2557868"/>
              <a:gd name="connsiteX57" fmla="*/ 1491804 w 3093908"/>
              <a:gd name="connsiteY57" fmla="*/ 1739772 h 2557868"/>
              <a:gd name="connsiteX58" fmla="*/ 1482939 w 3093908"/>
              <a:gd name="connsiteY58" fmla="*/ 1706051 h 2557868"/>
              <a:gd name="connsiteX59" fmla="*/ 1474074 w 3093908"/>
              <a:gd name="connsiteY59" fmla="*/ 1674105 h 2557868"/>
              <a:gd name="connsiteX60" fmla="*/ 1466982 w 3093908"/>
              <a:gd name="connsiteY60" fmla="*/ 1651033 h 2557868"/>
              <a:gd name="connsiteX61" fmla="*/ 1461662 w 3093908"/>
              <a:gd name="connsiteY61" fmla="*/ 1635059 h 2557868"/>
              <a:gd name="connsiteX62" fmla="*/ 1461662 w 3093908"/>
              <a:gd name="connsiteY62" fmla="*/ 1627960 h 2557868"/>
              <a:gd name="connsiteX63" fmla="*/ 1410245 w 3093908"/>
              <a:gd name="connsiteY63" fmla="*/ 1471779 h 2557868"/>
              <a:gd name="connsiteX64" fmla="*/ 1360601 w 3093908"/>
              <a:gd name="connsiteY64" fmla="*/ 1331571 h 2557868"/>
              <a:gd name="connsiteX65" fmla="*/ 1349962 w 3093908"/>
              <a:gd name="connsiteY65" fmla="*/ 1297850 h 2557868"/>
              <a:gd name="connsiteX66" fmla="*/ 1342870 w 3093908"/>
              <a:gd name="connsiteY66" fmla="*/ 1260579 h 2557868"/>
              <a:gd name="connsiteX67" fmla="*/ 1341097 w 3093908"/>
              <a:gd name="connsiteY67" fmla="*/ 1223309 h 2557868"/>
              <a:gd name="connsiteX68" fmla="*/ 1339324 w 3093908"/>
              <a:gd name="connsiteY68" fmla="*/ 1189588 h 2557868"/>
              <a:gd name="connsiteX69" fmla="*/ 1341097 w 3093908"/>
              <a:gd name="connsiteY69" fmla="*/ 1157641 h 2557868"/>
              <a:gd name="connsiteX70" fmla="*/ 1342870 w 3093908"/>
              <a:gd name="connsiteY70" fmla="*/ 1131020 h 2557868"/>
              <a:gd name="connsiteX71" fmla="*/ 1342870 w 3093908"/>
              <a:gd name="connsiteY71" fmla="*/ 1115047 h 2557868"/>
              <a:gd name="connsiteX72" fmla="*/ 1344643 w 3093908"/>
              <a:gd name="connsiteY72" fmla="*/ 1107948 h 2557868"/>
              <a:gd name="connsiteX73" fmla="*/ 1325140 w 3093908"/>
              <a:gd name="connsiteY73" fmla="*/ 1090200 h 2557868"/>
              <a:gd name="connsiteX74" fmla="*/ 1303864 w 3093908"/>
              <a:gd name="connsiteY74" fmla="*/ 1072451 h 2557868"/>
              <a:gd name="connsiteX75" fmla="*/ 1286134 w 3093908"/>
              <a:gd name="connsiteY75" fmla="*/ 1052929 h 2557868"/>
              <a:gd name="connsiteX76" fmla="*/ 1271949 w 3093908"/>
              <a:gd name="connsiteY76" fmla="*/ 1040506 h 2557868"/>
              <a:gd name="connsiteX77" fmla="*/ 1261312 w 3093908"/>
              <a:gd name="connsiteY77" fmla="*/ 1029857 h 2557868"/>
              <a:gd name="connsiteX78" fmla="*/ 1257765 w 3093908"/>
              <a:gd name="connsiteY78" fmla="*/ 1026307 h 2557868"/>
              <a:gd name="connsiteX79" fmla="*/ 1273723 w 3093908"/>
              <a:gd name="connsiteY79" fmla="*/ 1003235 h 2557868"/>
              <a:gd name="connsiteX80" fmla="*/ 1287907 w 3093908"/>
              <a:gd name="connsiteY80" fmla="*/ 983712 h 2557868"/>
              <a:gd name="connsiteX81" fmla="*/ 1294999 w 3093908"/>
              <a:gd name="connsiteY81" fmla="*/ 978388 h 2557868"/>
              <a:gd name="connsiteX82" fmla="*/ 1300318 w 3093908"/>
              <a:gd name="connsiteY82" fmla="*/ 973064 h 2557868"/>
              <a:gd name="connsiteX83" fmla="*/ 1328686 w 3093908"/>
              <a:gd name="connsiteY83" fmla="*/ 974838 h 2557868"/>
              <a:gd name="connsiteX84" fmla="*/ 1351735 w 3093908"/>
              <a:gd name="connsiteY84" fmla="*/ 973063 h 2557868"/>
              <a:gd name="connsiteX85" fmla="*/ 1365920 w 3093908"/>
              <a:gd name="connsiteY85" fmla="*/ 971289 h 2557868"/>
              <a:gd name="connsiteX86" fmla="*/ 1374785 w 3093908"/>
              <a:gd name="connsiteY86" fmla="*/ 965965 h 2557868"/>
              <a:gd name="connsiteX87" fmla="*/ 1380104 w 3093908"/>
              <a:gd name="connsiteY87" fmla="*/ 964190 h 2557868"/>
              <a:gd name="connsiteX88" fmla="*/ 992526 w 3093908"/>
              <a:gd name="connsiteY88" fmla="*/ 897010 h 2557868"/>
              <a:gd name="connsiteX89" fmla="*/ 1002426 w 3093908"/>
              <a:gd name="connsiteY89" fmla="*/ 933418 h 2557868"/>
              <a:gd name="connsiteX90" fmla="*/ 1019133 w 3093908"/>
              <a:gd name="connsiteY90" fmla="*/ 967943 h 2557868"/>
              <a:gd name="connsiteX91" fmla="*/ 1040791 w 3093908"/>
              <a:gd name="connsiteY91" fmla="*/ 999329 h 2557868"/>
              <a:gd name="connsiteX92" fmla="*/ 1062139 w 3093908"/>
              <a:gd name="connsiteY92" fmla="*/ 1031343 h 2557868"/>
              <a:gd name="connsiteX93" fmla="*/ 1080393 w 3093908"/>
              <a:gd name="connsiteY93" fmla="*/ 1060846 h 2557868"/>
              <a:gd name="connsiteX94" fmla="*/ 1116901 w 3093908"/>
              <a:gd name="connsiteY94" fmla="*/ 1130523 h 2557868"/>
              <a:gd name="connsiteX95" fmla="*/ 1150006 w 3093908"/>
              <a:gd name="connsiteY95" fmla="*/ 1206478 h 2557868"/>
              <a:gd name="connsiteX96" fmla="*/ 1180017 w 3093908"/>
              <a:gd name="connsiteY96" fmla="*/ 1283061 h 2557868"/>
              <a:gd name="connsiteX97" fmla="*/ 1218072 w 3093908"/>
              <a:gd name="connsiteY97" fmla="*/ 1407351 h 2557868"/>
              <a:gd name="connsiteX98" fmla="*/ 1252723 w 3093908"/>
              <a:gd name="connsiteY98" fmla="*/ 1536662 h 2557868"/>
              <a:gd name="connsiteX99" fmla="*/ 1280878 w 3093908"/>
              <a:gd name="connsiteY99" fmla="*/ 1665346 h 2557868"/>
              <a:gd name="connsiteX100" fmla="*/ 1305939 w 3093908"/>
              <a:gd name="connsiteY100" fmla="*/ 1798424 h 2557868"/>
              <a:gd name="connsiteX101" fmla="*/ 1334093 w 3093908"/>
              <a:gd name="connsiteY101" fmla="*/ 1935896 h 2557868"/>
              <a:gd name="connsiteX102" fmla="*/ 1363795 w 3093908"/>
              <a:gd name="connsiteY102" fmla="*/ 2074623 h 2557868"/>
              <a:gd name="connsiteX103" fmla="*/ 1383596 w 3093908"/>
              <a:gd name="connsiteY103" fmla="*/ 2157482 h 2557868"/>
              <a:gd name="connsiteX104" fmla="*/ 1403706 w 3093908"/>
              <a:gd name="connsiteY104" fmla="*/ 2242225 h 2557868"/>
              <a:gd name="connsiteX105" fmla="*/ 1418557 w 3093908"/>
              <a:gd name="connsiteY105" fmla="*/ 2328224 h 2557868"/>
              <a:gd name="connsiteX106" fmla="*/ 1431861 w 3093908"/>
              <a:gd name="connsiteY106" fmla="*/ 2416106 h 2557868"/>
              <a:gd name="connsiteX107" fmla="*/ 1436794 w 3093908"/>
              <a:gd name="connsiteY107" fmla="*/ 2463025 h 2557868"/>
              <a:gd name="connsiteX108" fmla="*/ 748798 w 3093908"/>
              <a:gd name="connsiteY108" fmla="*/ 2557868 h 2557868"/>
              <a:gd name="connsiteX109" fmla="*/ 745632 w 3093908"/>
              <a:gd name="connsiteY109" fmla="*/ 2527213 h 2557868"/>
              <a:gd name="connsiteX110" fmla="*/ 749035 w 3093908"/>
              <a:gd name="connsiteY110" fmla="*/ 2460674 h 2557868"/>
              <a:gd name="connsiteX111" fmla="*/ 752438 w 3093908"/>
              <a:gd name="connsiteY111" fmla="*/ 2387858 h 2557868"/>
              <a:gd name="connsiteX112" fmla="*/ 757389 w 3093908"/>
              <a:gd name="connsiteY112" fmla="*/ 2313159 h 2557868"/>
              <a:gd name="connsiteX113" fmla="*/ 758936 w 3093908"/>
              <a:gd name="connsiteY113" fmla="*/ 2235321 h 2557868"/>
              <a:gd name="connsiteX114" fmla="*/ 757389 w 3093908"/>
              <a:gd name="connsiteY114" fmla="*/ 2162505 h 2557868"/>
              <a:gd name="connsiteX115" fmla="*/ 749035 w 3093908"/>
              <a:gd name="connsiteY115" fmla="*/ 2096593 h 2557868"/>
              <a:gd name="connsiteX116" fmla="*/ 730781 w 3093908"/>
              <a:gd name="connsiteY116" fmla="*/ 1899487 h 2557868"/>
              <a:gd name="connsiteX117" fmla="*/ 727378 w 3093908"/>
              <a:gd name="connsiteY117" fmla="*/ 1930873 h 2557868"/>
              <a:gd name="connsiteX118" fmla="*/ 715930 w 3093908"/>
              <a:gd name="connsiteY118" fmla="*/ 1954099 h 2557868"/>
              <a:gd name="connsiteX119" fmla="*/ 706030 w 3093908"/>
              <a:gd name="connsiteY119" fmla="*/ 1973559 h 2557868"/>
              <a:gd name="connsiteX120" fmla="*/ 697676 w 3093908"/>
              <a:gd name="connsiteY120" fmla="*/ 1990507 h 2557868"/>
              <a:gd name="connsiteX121" fmla="*/ 692726 w 3093908"/>
              <a:gd name="connsiteY121" fmla="*/ 2008711 h 2557868"/>
              <a:gd name="connsiteX122" fmla="*/ 691798 w 3093908"/>
              <a:gd name="connsiteY122" fmla="*/ 2025032 h 2557868"/>
              <a:gd name="connsiteX123" fmla="*/ 685920 w 3093908"/>
              <a:gd name="connsiteY123" fmla="*/ 2036959 h 2557868"/>
              <a:gd name="connsiteX124" fmla="*/ 676019 w 3093908"/>
              <a:gd name="connsiteY124" fmla="*/ 2058302 h 2557868"/>
              <a:gd name="connsiteX125" fmla="*/ 664571 w 3093908"/>
              <a:gd name="connsiteY125" fmla="*/ 2083411 h 2557868"/>
              <a:gd name="connsiteX126" fmla="*/ 657765 w 3093908"/>
              <a:gd name="connsiteY126" fmla="*/ 2111031 h 2557868"/>
              <a:gd name="connsiteX127" fmla="*/ 651268 w 3093908"/>
              <a:gd name="connsiteY127" fmla="*/ 2141161 h 2557868"/>
              <a:gd name="connsiteX128" fmla="*/ 647864 w 3093908"/>
              <a:gd name="connsiteY128" fmla="*/ 2164388 h 2557868"/>
              <a:gd name="connsiteX129" fmla="*/ 646317 w 3093908"/>
              <a:gd name="connsiteY129" fmla="*/ 2182592 h 2557868"/>
              <a:gd name="connsiteX130" fmla="*/ 642914 w 3093908"/>
              <a:gd name="connsiteY130" fmla="*/ 2188869 h 2557868"/>
              <a:gd name="connsiteX131" fmla="*/ 609809 w 3093908"/>
              <a:gd name="connsiteY131" fmla="*/ 2220883 h 2557868"/>
              <a:gd name="connsiteX132" fmla="*/ 578251 w 3093908"/>
              <a:gd name="connsiteY132" fmla="*/ 2247247 h 2557868"/>
              <a:gd name="connsiteX133" fmla="*/ 548550 w 3093908"/>
              <a:gd name="connsiteY133" fmla="*/ 2271729 h 2557868"/>
              <a:gd name="connsiteX134" fmla="*/ 518539 w 3093908"/>
              <a:gd name="connsiteY134" fmla="*/ 2293699 h 2557868"/>
              <a:gd name="connsiteX135" fmla="*/ 482340 w 3093908"/>
              <a:gd name="connsiteY135" fmla="*/ 2313158 h 2557868"/>
              <a:gd name="connsiteX136" fmla="*/ 437479 w 3093908"/>
              <a:gd name="connsiteY136" fmla="*/ 2330107 h 2557868"/>
              <a:gd name="connsiteX137" fmla="*/ 400971 w 3093908"/>
              <a:gd name="connsiteY137" fmla="*/ 2336384 h 2557868"/>
              <a:gd name="connsiteX138" fmla="*/ 369413 w 3093908"/>
              <a:gd name="connsiteY138" fmla="*/ 2331362 h 2557868"/>
              <a:gd name="connsiteX139" fmla="*/ 338164 w 3093908"/>
              <a:gd name="connsiteY139" fmla="*/ 2321947 h 2557868"/>
              <a:gd name="connsiteX140" fmla="*/ 311557 w 3093908"/>
              <a:gd name="connsiteY140" fmla="*/ 2301859 h 2557868"/>
              <a:gd name="connsiteX141" fmla="*/ 284949 w 3093908"/>
              <a:gd name="connsiteY141" fmla="*/ 2280517 h 2557868"/>
              <a:gd name="connsiteX142" fmla="*/ 261745 w 3093908"/>
              <a:gd name="connsiteY142" fmla="*/ 2255408 h 2557868"/>
              <a:gd name="connsiteX143" fmla="*/ 240397 w 3093908"/>
              <a:gd name="connsiteY143" fmla="*/ 2227160 h 2557868"/>
              <a:gd name="connsiteX144" fmla="*/ 222143 w 3093908"/>
              <a:gd name="connsiteY144" fmla="*/ 2200796 h 2557868"/>
              <a:gd name="connsiteX145" fmla="*/ 205435 w 3093908"/>
              <a:gd name="connsiteY145" fmla="*/ 2177570 h 2557868"/>
              <a:gd name="connsiteX146" fmla="*/ 192132 w 3093908"/>
              <a:gd name="connsiteY146" fmla="*/ 2157482 h 2557868"/>
              <a:gd name="connsiteX147" fmla="*/ 180684 w 3093908"/>
              <a:gd name="connsiteY147" fmla="*/ 2146183 h 2557868"/>
              <a:gd name="connsiteX148" fmla="*/ 147579 w 3093908"/>
              <a:gd name="connsiteY148" fmla="*/ 2106009 h 2557868"/>
              <a:gd name="connsiteX149" fmla="*/ 119425 w 3093908"/>
              <a:gd name="connsiteY149" fmla="*/ 2060185 h 2557868"/>
              <a:gd name="connsiteX150" fmla="*/ 96220 w 3093908"/>
              <a:gd name="connsiteY150" fmla="*/ 2003690 h 2557868"/>
              <a:gd name="connsiteX151" fmla="*/ 79513 w 3093908"/>
              <a:gd name="connsiteY151" fmla="*/ 1944056 h 2557868"/>
              <a:gd name="connsiteX152" fmla="*/ 66210 w 3093908"/>
              <a:gd name="connsiteY152" fmla="*/ 1877517 h 2557868"/>
              <a:gd name="connsiteX153" fmla="*/ 61259 w 3093908"/>
              <a:gd name="connsiteY153" fmla="*/ 1807839 h 2557868"/>
              <a:gd name="connsiteX154" fmla="*/ 61259 w 3093908"/>
              <a:gd name="connsiteY154" fmla="*/ 1740045 h 2557868"/>
              <a:gd name="connsiteX155" fmla="*/ 69613 w 3093908"/>
              <a:gd name="connsiteY155" fmla="*/ 1672250 h 2557868"/>
              <a:gd name="connsiteX156" fmla="*/ 74563 w 3093908"/>
              <a:gd name="connsiteY156" fmla="*/ 1640864 h 2557868"/>
              <a:gd name="connsiteX157" fmla="*/ 73016 w 3093908"/>
              <a:gd name="connsiteY157" fmla="*/ 1610733 h 2557868"/>
              <a:gd name="connsiteX158" fmla="*/ 73016 w 3093908"/>
              <a:gd name="connsiteY158" fmla="*/ 1581230 h 2557868"/>
              <a:gd name="connsiteX159" fmla="*/ 73016 w 3093908"/>
              <a:gd name="connsiteY159" fmla="*/ 1552983 h 2557868"/>
              <a:gd name="connsiteX160" fmla="*/ 76110 w 3093908"/>
              <a:gd name="connsiteY160" fmla="*/ 1529757 h 2557868"/>
              <a:gd name="connsiteX161" fmla="*/ 59713 w 3093908"/>
              <a:gd name="connsiteY161" fmla="*/ 1478283 h 2557868"/>
              <a:gd name="connsiteX162" fmla="*/ 39911 w 3093908"/>
              <a:gd name="connsiteY162" fmla="*/ 1421788 h 2557868"/>
              <a:gd name="connsiteX163" fmla="*/ 23204 w 3093908"/>
              <a:gd name="connsiteY163" fmla="*/ 1364038 h 2557868"/>
              <a:gd name="connsiteX164" fmla="*/ 8354 w 3093908"/>
              <a:gd name="connsiteY164" fmla="*/ 1307542 h 2557868"/>
              <a:gd name="connsiteX165" fmla="*/ 0 w 3093908"/>
              <a:gd name="connsiteY165" fmla="*/ 1251675 h 2557868"/>
              <a:gd name="connsiteX166" fmla="*/ 33105 w 3093908"/>
              <a:gd name="connsiteY166" fmla="*/ 1218405 h 2557868"/>
              <a:gd name="connsiteX167" fmla="*/ 79513 w 3093908"/>
              <a:gd name="connsiteY167" fmla="*/ 1192040 h 2557868"/>
              <a:gd name="connsiteX168" fmla="*/ 127469 w 3093908"/>
              <a:gd name="connsiteY168" fmla="*/ 1170070 h 2557868"/>
              <a:gd name="connsiteX169" fmla="*/ 184088 w 3093908"/>
              <a:gd name="connsiteY169" fmla="*/ 1155632 h 2557868"/>
              <a:gd name="connsiteX170" fmla="*/ 240397 w 3093908"/>
              <a:gd name="connsiteY170" fmla="*/ 1148727 h 2557868"/>
              <a:gd name="connsiteX171" fmla="*/ 255247 w 3093908"/>
              <a:gd name="connsiteY171" fmla="*/ 1158771 h 2557868"/>
              <a:gd name="connsiteX172" fmla="*/ 271645 w 3093908"/>
              <a:gd name="connsiteY172" fmla="*/ 1165048 h 2557868"/>
              <a:gd name="connsiteX173" fmla="*/ 289899 w 3093908"/>
              <a:gd name="connsiteY173" fmla="*/ 1170070 h 2557868"/>
              <a:gd name="connsiteX174" fmla="*/ 306606 w 3093908"/>
              <a:gd name="connsiteY174" fmla="*/ 1178231 h 2557868"/>
              <a:gd name="connsiteX175" fmla="*/ 321457 w 3093908"/>
              <a:gd name="connsiteY175" fmla="*/ 1192040 h 2557868"/>
              <a:gd name="connsiteX176" fmla="*/ 338164 w 3093908"/>
              <a:gd name="connsiteY176" fmla="*/ 1216522 h 2557868"/>
              <a:gd name="connsiteX177" fmla="*/ 349612 w 3093908"/>
              <a:gd name="connsiteY177" fmla="*/ 1244770 h 2557868"/>
              <a:gd name="connsiteX178" fmla="*/ 336308 w 3093908"/>
              <a:gd name="connsiteY178" fmla="*/ 1266112 h 2557868"/>
              <a:gd name="connsiteX179" fmla="*/ 331358 w 3093908"/>
              <a:gd name="connsiteY179" fmla="*/ 1288083 h 2557868"/>
              <a:gd name="connsiteX180" fmla="*/ 336308 w 3093908"/>
              <a:gd name="connsiteY180" fmla="*/ 1309425 h 2557868"/>
              <a:gd name="connsiteX181" fmla="*/ 341258 w 3093908"/>
              <a:gd name="connsiteY181" fmla="*/ 1330768 h 2557868"/>
              <a:gd name="connsiteX182" fmla="*/ 344661 w 3093908"/>
              <a:gd name="connsiteY182" fmla="*/ 1353994 h 2557868"/>
              <a:gd name="connsiteX183" fmla="*/ 343114 w 3093908"/>
              <a:gd name="connsiteY183" fmla="*/ 1377220 h 2557868"/>
              <a:gd name="connsiteX184" fmla="*/ 331358 w 3093908"/>
              <a:gd name="connsiteY184" fmla="*/ 1403584 h 2557868"/>
              <a:gd name="connsiteX185" fmla="*/ 278452 w 3093908"/>
              <a:gd name="connsiteY185" fmla="*/ 1425555 h 2557868"/>
              <a:gd name="connsiteX186" fmla="*/ 278452 w 3093908"/>
              <a:gd name="connsiteY186" fmla="*/ 1448781 h 2557868"/>
              <a:gd name="connsiteX187" fmla="*/ 279999 w 3093908"/>
              <a:gd name="connsiteY187" fmla="*/ 1472006 h 2557868"/>
              <a:gd name="connsiteX188" fmla="*/ 283402 w 3093908"/>
              <a:gd name="connsiteY188" fmla="*/ 1498371 h 2557868"/>
              <a:gd name="connsiteX189" fmla="*/ 283402 w 3093908"/>
              <a:gd name="connsiteY189" fmla="*/ 1522852 h 2557868"/>
              <a:gd name="connsiteX190" fmla="*/ 279999 w 3093908"/>
              <a:gd name="connsiteY190" fmla="*/ 1547961 h 2557868"/>
              <a:gd name="connsiteX191" fmla="*/ 275048 w 3093908"/>
              <a:gd name="connsiteY191" fmla="*/ 1568048 h 2557868"/>
              <a:gd name="connsiteX192" fmla="*/ 261745 w 3093908"/>
              <a:gd name="connsiteY192" fmla="*/ 1584369 h 2557868"/>
              <a:gd name="connsiteX193" fmla="*/ 275048 w 3093908"/>
              <a:gd name="connsiteY193" fmla="*/ 1609478 h 2557868"/>
              <a:gd name="connsiteX194" fmla="*/ 289899 w 3093908"/>
              <a:gd name="connsiteY194" fmla="*/ 1632704 h 2557868"/>
              <a:gd name="connsiteX195" fmla="*/ 306606 w 3093908"/>
              <a:gd name="connsiteY195" fmla="*/ 1654047 h 2557868"/>
              <a:gd name="connsiteX196" fmla="*/ 323004 w 3093908"/>
              <a:gd name="connsiteY196" fmla="*/ 1669112 h 2557868"/>
              <a:gd name="connsiteX197" fmla="*/ 338164 w 3093908"/>
              <a:gd name="connsiteY197" fmla="*/ 1675389 h 2557868"/>
              <a:gd name="connsiteX198" fmla="*/ 349612 w 3093908"/>
              <a:gd name="connsiteY198" fmla="*/ 1659068 h 2557868"/>
              <a:gd name="connsiteX199" fmla="*/ 357965 w 3093908"/>
              <a:gd name="connsiteY199" fmla="*/ 1630821 h 2557868"/>
              <a:gd name="connsiteX200" fmla="*/ 369413 w 3093908"/>
              <a:gd name="connsiteY200" fmla="*/ 1596296 h 2557868"/>
              <a:gd name="connsiteX201" fmla="*/ 379622 w 3093908"/>
              <a:gd name="connsiteY201" fmla="*/ 1556122 h 2557868"/>
              <a:gd name="connsiteX202" fmla="*/ 386120 w 3093908"/>
              <a:gd name="connsiteY202" fmla="*/ 1513436 h 2557868"/>
              <a:gd name="connsiteX203" fmla="*/ 394473 w 3093908"/>
              <a:gd name="connsiteY203" fmla="*/ 1472006 h 2557868"/>
              <a:gd name="connsiteX204" fmla="*/ 399423 w 3093908"/>
              <a:gd name="connsiteY204" fmla="*/ 1433715 h 2557868"/>
              <a:gd name="connsiteX205" fmla="*/ 400970 w 3093908"/>
              <a:gd name="connsiteY205" fmla="*/ 1403584 h 2557868"/>
              <a:gd name="connsiteX206" fmla="*/ 399424 w 3093908"/>
              <a:gd name="connsiteY206" fmla="*/ 1382241 h 2557868"/>
              <a:gd name="connsiteX207" fmla="*/ 407777 w 3093908"/>
              <a:gd name="connsiteY207" fmla="*/ 1380358 h 2557868"/>
              <a:gd name="connsiteX208" fmla="*/ 410871 w 3093908"/>
              <a:gd name="connsiteY208" fmla="*/ 1377220 h 2557868"/>
              <a:gd name="connsiteX209" fmla="*/ 415821 w 3093908"/>
              <a:gd name="connsiteY209" fmla="*/ 1374081 h 2557868"/>
              <a:gd name="connsiteX210" fmla="*/ 417678 w 3093908"/>
              <a:gd name="connsiteY210" fmla="*/ 1370942 h 2557868"/>
              <a:gd name="connsiteX211" fmla="*/ 420771 w 3093908"/>
              <a:gd name="connsiteY211" fmla="*/ 1367176 h 2557868"/>
              <a:gd name="connsiteX212" fmla="*/ 422628 w 3093908"/>
              <a:gd name="connsiteY212" fmla="*/ 1362154 h 2557868"/>
              <a:gd name="connsiteX213" fmla="*/ 426031 w 3093908"/>
              <a:gd name="connsiteY213" fmla="*/ 1353994 h 2557868"/>
              <a:gd name="connsiteX214" fmla="*/ 422628 w 3093908"/>
              <a:gd name="connsiteY214" fmla="*/ 1332651 h 2557868"/>
              <a:gd name="connsiteX215" fmla="*/ 426031 w 3093908"/>
              <a:gd name="connsiteY215" fmla="*/ 1302520 h 2557868"/>
              <a:gd name="connsiteX216" fmla="*/ 432528 w 3093908"/>
              <a:gd name="connsiteY216" fmla="*/ 1271134 h 2557868"/>
              <a:gd name="connsiteX217" fmla="*/ 442429 w 3093908"/>
              <a:gd name="connsiteY217" fmla="*/ 1239748 h 2557868"/>
              <a:gd name="connsiteX218" fmla="*/ 452329 w 3093908"/>
              <a:gd name="connsiteY218" fmla="*/ 1215266 h 2557868"/>
              <a:gd name="connsiteX219" fmla="*/ 465633 w 3093908"/>
              <a:gd name="connsiteY219" fmla="*/ 1195179 h 2557868"/>
              <a:gd name="connsiteX220" fmla="*/ 487290 w 3093908"/>
              <a:gd name="connsiteY220" fmla="*/ 1178231 h 2557868"/>
              <a:gd name="connsiteX221" fmla="*/ 515445 w 3093908"/>
              <a:gd name="connsiteY221" fmla="*/ 1166932 h 2557868"/>
              <a:gd name="connsiteX222" fmla="*/ 545147 w 3093908"/>
              <a:gd name="connsiteY222" fmla="*/ 1161910 h 2557868"/>
              <a:gd name="connsiteX223" fmla="*/ 576704 w 3093908"/>
              <a:gd name="connsiteY223" fmla="*/ 1155632 h 2557868"/>
              <a:gd name="connsiteX224" fmla="*/ 609809 w 3093908"/>
              <a:gd name="connsiteY224" fmla="*/ 1148727 h 2557868"/>
              <a:gd name="connsiteX225" fmla="*/ 639511 w 3093908"/>
              <a:gd name="connsiteY225" fmla="*/ 1135545 h 2557868"/>
              <a:gd name="connsiteX226" fmla="*/ 701080 w 3093908"/>
              <a:gd name="connsiteY226" fmla="*/ 1105414 h 2557868"/>
              <a:gd name="connsiteX227" fmla="*/ 767289 w 3093908"/>
              <a:gd name="connsiteY227" fmla="*/ 1072773 h 2557868"/>
              <a:gd name="connsiteX228" fmla="*/ 835355 w 3093908"/>
              <a:gd name="connsiteY228" fmla="*/ 1039503 h 2557868"/>
              <a:gd name="connsiteX229" fmla="*/ 894758 w 3093908"/>
              <a:gd name="connsiteY229" fmla="*/ 1004351 h 2557868"/>
              <a:gd name="connsiteX230" fmla="*/ 883311 w 3093908"/>
              <a:gd name="connsiteY230" fmla="*/ 994935 h 2557868"/>
              <a:gd name="connsiteX231" fmla="*/ 908062 w 3093908"/>
              <a:gd name="connsiteY231" fmla="*/ 984891 h 2557868"/>
              <a:gd name="connsiteX232" fmla="*/ 926316 w 3093908"/>
              <a:gd name="connsiteY232" fmla="*/ 969826 h 2557868"/>
              <a:gd name="connsiteX233" fmla="*/ 944570 w 3093908"/>
              <a:gd name="connsiteY233" fmla="*/ 951622 h 2557868"/>
              <a:gd name="connsiteX234" fmla="*/ 959421 w 3093908"/>
              <a:gd name="connsiteY234" fmla="*/ 931534 h 2557868"/>
              <a:gd name="connsiteX235" fmla="*/ 976128 w 3093908"/>
              <a:gd name="connsiteY235" fmla="*/ 912075 h 2557868"/>
              <a:gd name="connsiteX236" fmla="*/ 2691081 w 3093908"/>
              <a:gd name="connsiteY236" fmla="*/ 204628 h 2557868"/>
              <a:gd name="connsiteX237" fmla="*/ 2716142 w 3093908"/>
              <a:gd name="connsiteY237" fmla="*/ 202745 h 2557868"/>
              <a:gd name="connsiteX238" fmla="*/ 2745843 w 3093908"/>
              <a:gd name="connsiteY238" fmla="*/ 202745 h 2557868"/>
              <a:gd name="connsiteX239" fmla="*/ 2782351 w 3093908"/>
              <a:gd name="connsiteY239" fmla="*/ 204628 h 2557868"/>
              <a:gd name="connsiteX240" fmla="*/ 2818860 w 3093908"/>
              <a:gd name="connsiteY240" fmla="*/ 209650 h 2557868"/>
              <a:gd name="connsiteX241" fmla="*/ 2858462 w 3093908"/>
              <a:gd name="connsiteY241" fmla="*/ 217810 h 2557868"/>
              <a:gd name="connsiteX242" fmla="*/ 2891876 w 3093908"/>
              <a:gd name="connsiteY242" fmla="*/ 225971 h 2557868"/>
              <a:gd name="connsiteX243" fmla="*/ 2923124 w 3093908"/>
              <a:gd name="connsiteY243" fmla="*/ 239153 h 2557868"/>
              <a:gd name="connsiteX244" fmla="*/ 2943235 w 3093908"/>
              <a:gd name="connsiteY244" fmla="*/ 252336 h 2557868"/>
              <a:gd name="connsiteX245" fmla="*/ 2956229 w 3093908"/>
              <a:gd name="connsiteY245" fmla="*/ 269284 h 2557868"/>
              <a:gd name="connsiteX246" fmla="*/ 2961489 w 3093908"/>
              <a:gd name="connsiteY246" fmla="*/ 278700 h 2557868"/>
              <a:gd name="connsiteX247" fmla="*/ 2963036 w 3093908"/>
              <a:gd name="connsiteY247" fmla="*/ 300670 h 2557868"/>
              <a:gd name="connsiteX248" fmla="*/ 2967986 w 3093908"/>
              <a:gd name="connsiteY248" fmla="*/ 328918 h 2557868"/>
              <a:gd name="connsiteX249" fmla="*/ 2971389 w 3093908"/>
              <a:gd name="connsiteY249" fmla="*/ 358421 h 2557868"/>
              <a:gd name="connsiteX250" fmla="*/ 2976340 w 3093908"/>
              <a:gd name="connsiteY250" fmla="*/ 393573 h 2557868"/>
              <a:gd name="connsiteX251" fmla="*/ 2977886 w 3093908"/>
              <a:gd name="connsiteY251" fmla="*/ 423077 h 2557868"/>
              <a:gd name="connsiteX252" fmla="*/ 2981290 w 3093908"/>
              <a:gd name="connsiteY252" fmla="*/ 451324 h 2557868"/>
              <a:gd name="connsiteX253" fmla="*/ 2981290 w 3093908"/>
              <a:gd name="connsiteY253" fmla="*/ 471412 h 2557868"/>
              <a:gd name="connsiteX254" fmla="*/ 2969533 w 3093908"/>
              <a:gd name="connsiteY254" fmla="*/ 515980 h 2557868"/>
              <a:gd name="connsiteX255" fmla="*/ 2974483 w 3093908"/>
              <a:gd name="connsiteY255" fmla="*/ 537323 h 2557868"/>
              <a:gd name="connsiteX256" fmla="*/ 2981290 w 3093908"/>
              <a:gd name="connsiteY256" fmla="*/ 567453 h 2557868"/>
              <a:gd name="connsiteX257" fmla="*/ 2989643 w 3093908"/>
              <a:gd name="connsiteY257" fmla="*/ 596956 h 2557868"/>
              <a:gd name="connsiteX258" fmla="*/ 2996140 w 3093908"/>
              <a:gd name="connsiteY258" fmla="*/ 623321 h 2557868"/>
              <a:gd name="connsiteX259" fmla="*/ 2999544 w 3093908"/>
              <a:gd name="connsiteY259" fmla="*/ 653452 h 2557868"/>
              <a:gd name="connsiteX260" fmla="*/ 2999544 w 3093908"/>
              <a:gd name="connsiteY260" fmla="*/ 684838 h 2557868"/>
              <a:gd name="connsiteX261" fmla="*/ 2997687 w 3093908"/>
              <a:gd name="connsiteY261" fmla="*/ 714969 h 2557868"/>
              <a:gd name="connsiteX262" fmla="*/ 2996140 w 3093908"/>
              <a:gd name="connsiteY262" fmla="*/ 742589 h 2557868"/>
              <a:gd name="connsiteX263" fmla="*/ 2996141 w 3093908"/>
              <a:gd name="connsiteY263" fmla="*/ 769581 h 2557868"/>
              <a:gd name="connsiteX264" fmla="*/ 3001091 w 3093908"/>
              <a:gd name="connsiteY264" fmla="*/ 787785 h 2557868"/>
              <a:gd name="connsiteX265" fmla="*/ 3012848 w 3093908"/>
              <a:gd name="connsiteY265" fmla="*/ 802223 h 2557868"/>
              <a:gd name="connsiteX266" fmla="*/ 3027698 w 3093908"/>
              <a:gd name="connsiteY266" fmla="*/ 817288 h 2557868"/>
              <a:gd name="connsiteX267" fmla="*/ 3044096 w 3093908"/>
              <a:gd name="connsiteY267" fmla="*/ 830470 h 2557868"/>
              <a:gd name="connsiteX268" fmla="*/ 3059256 w 3093908"/>
              <a:gd name="connsiteY268" fmla="*/ 842397 h 2557868"/>
              <a:gd name="connsiteX269" fmla="*/ 3074107 w 3093908"/>
              <a:gd name="connsiteY269" fmla="*/ 853697 h 2557868"/>
              <a:gd name="connsiteX270" fmla="*/ 3087411 w 3093908"/>
              <a:gd name="connsiteY270" fmla="*/ 871900 h 2557868"/>
              <a:gd name="connsiteX271" fmla="*/ 3093908 w 3093908"/>
              <a:gd name="connsiteY271" fmla="*/ 897009 h 2557868"/>
              <a:gd name="connsiteX272" fmla="*/ 3062350 w 3093908"/>
              <a:gd name="connsiteY272" fmla="*/ 954760 h 2557868"/>
              <a:gd name="connsiteX273" fmla="*/ 3037599 w 3093908"/>
              <a:gd name="connsiteY273" fmla="*/ 1019416 h 2557868"/>
              <a:gd name="connsiteX274" fmla="*/ 3017798 w 3093908"/>
              <a:gd name="connsiteY274" fmla="*/ 1085955 h 2557868"/>
              <a:gd name="connsiteX275" fmla="*/ 2997687 w 3093908"/>
              <a:gd name="connsiteY275" fmla="*/ 1155632 h 2557868"/>
              <a:gd name="connsiteX276" fmla="*/ 2976340 w 3093908"/>
              <a:gd name="connsiteY276" fmla="*/ 1223427 h 2557868"/>
              <a:gd name="connsiteX277" fmla="*/ 2953135 w 3093908"/>
              <a:gd name="connsiteY277" fmla="*/ 1289338 h 2557868"/>
              <a:gd name="connsiteX278" fmla="*/ 2941378 w 3093908"/>
              <a:gd name="connsiteY278" fmla="*/ 1324491 h 2557868"/>
              <a:gd name="connsiteX279" fmla="*/ 2931478 w 3093908"/>
              <a:gd name="connsiteY279" fmla="*/ 1362154 h 2557868"/>
              <a:gd name="connsiteX280" fmla="*/ 2924981 w 3093908"/>
              <a:gd name="connsiteY280" fmla="*/ 1400446 h 2557868"/>
              <a:gd name="connsiteX281" fmla="*/ 2913224 w 3093908"/>
              <a:gd name="connsiteY281" fmla="*/ 1441875 h 2557868"/>
              <a:gd name="connsiteX282" fmla="*/ 2901776 w 3093908"/>
              <a:gd name="connsiteY282" fmla="*/ 1480167 h 2557868"/>
              <a:gd name="connsiteX283" fmla="*/ 2881666 w 3093908"/>
              <a:gd name="connsiteY283" fmla="*/ 1513436 h 2557868"/>
              <a:gd name="connsiteX284" fmla="*/ 2858461 w 3093908"/>
              <a:gd name="connsiteY284" fmla="*/ 1534779 h 2557868"/>
              <a:gd name="connsiteX285" fmla="*/ 2828760 w 3093908"/>
              <a:gd name="connsiteY285" fmla="*/ 1549844 h 2557868"/>
              <a:gd name="connsiteX286" fmla="*/ 2795655 w 3093908"/>
              <a:gd name="connsiteY286" fmla="*/ 1559888 h 2557868"/>
              <a:gd name="connsiteX287" fmla="*/ 2759147 w 3093908"/>
              <a:gd name="connsiteY287" fmla="*/ 1568048 h 2557868"/>
              <a:gd name="connsiteX288" fmla="*/ 2721092 w 3093908"/>
              <a:gd name="connsiteY288" fmla="*/ 1574325 h 2557868"/>
              <a:gd name="connsiteX289" fmla="*/ 2684584 w 3093908"/>
              <a:gd name="connsiteY289" fmla="*/ 1584369 h 2557868"/>
              <a:gd name="connsiteX290" fmla="*/ 2619921 w 3093908"/>
              <a:gd name="connsiteY290" fmla="*/ 1596296 h 2557868"/>
              <a:gd name="connsiteX291" fmla="*/ 2546905 w 3093908"/>
              <a:gd name="connsiteY291" fmla="*/ 1609478 h 2557868"/>
              <a:gd name="connsiteX292" fmla="*/ 2467392 w 3093908"/>
              <a:gd name="connsiteY292" fmla="*/ 1615756 h 2557868"/>
              <a:gd name="connsiteX293" fmla="*/ 2382928 w 3093908"/>
              <a:gd name="connsiteY293" fmla="*/ 1622660 h 2557868"/>
              <a:gd name="connsiteX294" fmla="*/ 2298464 w 3093908"/>
              <a:gd name="connsiteY294" fmla="*/ 1623916 h 2557868"/>
              <a:gd name="connsiteX295" fmla="*/ 2210597 w 3093908"/>
              <a:gd name="connsiteY295" fmla="*/ 1625799 h 2557868"/>
              <a:gd name="connsiteX296" fmla="*/ 2122730 w 3093908"/>
              <a:gd name="connsiteY296" fmla="*/ 1625799 h 2557868"/>
              <a:gd name="connsiteX297" fmla="*/ 2124586 w 3093908"/>
              <a:gd name="connsiteY297" fmla="*/ 1740045 h 2557868"/>
              <a:gd name="connsiteX298" fmla="*/ 2132631 w 3093908"/>
              <a:gd name="connsiteY298" fmla="*/ 1858058 h 2557868"/>
              <a:gd name="connsiteX299" fmla="*/ 2145935 w 3093908"/>
              <a:gd name="connsiteY299" fmla="*/ 1973559 h 2557868"/>
              <a:gd name="connsiteX300" fmla="*/ 2162642 w 3093908"/>
              <a:gd name="connsiteY300" fmla="*/ 2083411 h 2557868"/>
              <a:gd name="connsiteX301" fmla="*/ 2183990 w 3093908"/>
              <a:gd name="connsiteY301" fmla="*/ 2185730 h 2557868"/>
              <a:gd name="connsiteX302" fmla="*/ 2205647 w 3093908"/>
              <a:gd name="connsiteY302" fmla="*/ 2276750 h 2557868"/>
              <a:gd name="connsiteX303" fmla="*/ 2220498 w 3093908"/>
              <a:gd name="connsiteY303" fmla="*/ 2351450 h 2557868"/>
              <a:gd name="connsiteX304" fmla="*/ 2221212 w 3093908"/>
              <a:gd name="connsiteY304" fmla="*/ 2354889 h 2557868"/>
              <a:gd name="connsiteX305" fmla="*/ 2010605 w 3093908"/>
              <a:gd name="connsiteY305" fmla="*/ 2383922 h 2557868"/>
              <a:gd name="connsiteX306" fmla="*/ 2010112 w 3093908"/>
              <a:gd name="connsiteY306" fmla="*/ 2381580 h 2557868"/>
              <a:gd name="connsiteX307" fmla="*/ 1991858 w 3093908"/>
              <a:gd name="connsiteY307" fmla="*/ 2323202 h 2557868"/>
              <a:gd name="connsiteX308" fmla="*/ 1967107 w 3093908"/>
              <a:gd name="connsiteY308" fmla="*/ 2266707 h 2557868"/>
              <a:gd name="connsiteX309" fmla="*/ 1942046 w 3093908"/>
              <a:gd name="connsiteY309" fmla="*/ 2213978 h 2557868"/>
              <a:gd name="connsiteX310" fmla="*/ 1915748 w 3093908"/>
              <a:gd name="connsiteY310" fmla="*/ 2161249 h 2557868"/>
              <a:gd name="connsiteX311" fmla="*/ 1894091 w 3093908"/>
              <a:gd name="connsiteY311" fmla="*/ 2112914 h 2557868"/>
              <a:gd name="connsiteX312" fmla="*/ 1827881 w 3093908"/>
              <a:gd name="connsiteY312" fmla="*/ 1950333 h 2557868"/>
              <a:gd name="connsiteX313" fmla="*/ 1766622 w 3093908"/>
              <a:gd name="connsiteY313" fmla="*/ 1791519 h 2557868"/>
              <a:gd name="connsiteX314" fmla="*/ 1708456 w 3093908"/>
              <a:gd name="connsiteY314" fmla="*/ 1625799 h 2557868"/>
              <a:gd name="connsiteX315" fmla="*/ 1609142 w 3093908"/>
              <a:gd name="connsiteY315" fmla="*/ 1273017 h 2557868"/>
              <a:gd name="connsiteX316" fmla="*/ 1579131 w 3093908"/>
              <a:gd name="connsiteY316" fmla="*/ 1208361 h 2557868"/>
              <a:gd name="connsiteX317" fmla="*/ 1544479 w 3093908"/>
              <a:gd name="connsiteY317" fmla="*/ 1141823 h 2557868"/>
              <a:gd name="connsiteX318" fmla="*/ 1509518 w 3093908"/>
              <a:gd name="connsiteY318" fmla="*/ 1077794 h 2557868"/>
              <a:gd name="connsiteX319" fmla="*/ 1478269 w 3093908"/>
              <a:gd name="connsiteY319" fmla="*/ 1017533 h 2557868"/>
              <a:gd name="connsiteX320" fmla="*/ 1451662 w 3093908"/>
              <a:gd name="connsiteY320" fmla="*/ 923374 h 2557868"/>
              <a:gd name="connsiteX321" fmla="*/ 1468369 w 3093908"/>
              <a:gd name="connsiteY321" fmla="*/ 912075 h 2557868"/>
              <a:gd name="connsiteX322" fmla="*/ 1479816 w 3093908"/>
              <a:gd name="connsiteY322" fmla="*/ 926513 h 2557868"/>
              <a:gd name="connsiteX323" fmla="*/ 1499617 w 3093908"/>
              <a:gd name="connsiteY323" fmla="*/ 939695 h 2557868"/>
              <a:gd name="connsiteX324" fmla="*/ 1516324 w 3093908"/>
              <a:gd name="connsiteY324" fmla="*/ 951622 h 2557868"/>
              <a:gd name="connsiteX325" fmla="*/ 1534578 w 3093908"/>
              <a:gd name="connsiteY325" fmla="*/ 961665 h 2557868"/>
              <a:gd name="connsiteX326" fmla="*/ 1527772 w 3093908"/>
              <a:gd name="connsiteY326" fmla="*/ 977986 h 2557868"/>
              <a:gd name="connsiteX327" fmla="*/ 1577584 w 3093908"/>
              <a:gd name="connsiteY327" fmla="*/ 1011256 h 2557868"/>
              <a:gd name="connsiteX328" fmla="*/ 1610689 w 3093908"/>
              <a:gd name="connsiteY328" fmla="*/ 1011256 h 2557868"/>
              <a:gd name="connsiteX329" fmla="*/ 1653694 w 3093908"/>
              <a:gd name="connsiteY329" fmla="*/ 1009372 h 2557868"/>
              <a:gd name="connsiteX330" fmla="*/ 1703506 w 3093908"/>
              <a:gd name="connsiteY330" fmla="*/ 1006234 h 2557868"/>
              <a:gd name="connsiteX331" fmla="*/ 1754865 w 3093908"/>
              <a:gd name="connsiteY331" fmla="*/ 1006234 h 2557868"/>
              <a:gd name="connsiteX332" fmla="*/ 1806224 w 3093908"/>
              <a:gd name="connsiteY332" fmla="*/ 1006234 h 2557868"/>
              <a:gd name="connsiteX333" fmla="*/ 1854488 w 3093908"/>
              <a:gd name="connsiteY333" fmla="*/ 1006234 h 2557868"/>
              <a:gd name="connsiteX334" fmla="*/ 1897494 w 3093908"/>
              <a:gd name="connsiteY334" fmla="*/ 1011256 h 2557868"/>
              <a:gd name="connsiteX335" fmla="*/ 1930599 w 3093908"/>
              <a:gd name="connsiteY335" fmla="*/ 1014394 h 2557868"/>
              <a:gd name="connsiteX336" fmla="*/ 1953803 w 3093908"/>
              <a:gd name="connsiteY336" fmla="*/ 1021299 h 2557868"/>
              <a:gd name="connsiteX337" fmla="*/ 1978554 w 3093908"/>
              <a:gd name="connsiteY337" fmla="*/ 1036365 h 2557868"/>
              <a:gd name="connsiteX338" fmla="*/ 1993405 w 3093908"/>
              <a:gd name="connsiteY338" fmla="*/ 1054569 h 2557868"/>
              <a:gd name="connsiteX339" fmla="*/ 2001758 w 3093908"/>
              <a:gd name="connsiteY339" fmla="*/ 1069007 h 2557868"/>
              <a:gd name="connsiteX340" fmla="*/ 2008565 w 3093908"/>
              <a:gd name="connsiteY340" fmla="*/ 1087211 h 2557868"/>
              <a:gd name="connsiteX341" fmla="*/ 2016609 w 3093908"/>
              <a:gd name="connsiteY341" fmla="*/ 1107298 h 2557868"/>
              <a:gd name="connsiteX342" fmla="*/ 2029913 w 3093908"/>
              <a:gd name="connsiteY342" fmla="*/ 1130523 h 2557868"/>
              <a:gd name="connsiteX343" fmla="*/ 2039814 w 3093908"/>
              <a:gd name="connsiteY343" fmla="*/ 1140567 h 2557868"/>
              <a:gd name="connsiteX344" fmla="*/ 2053117 w 3093908"/>
              <a:gd name="connsiteY344" fmla="*/ 1143706 h 2557868"/>
              <a:gd name="connsiteX345" fmla="*/ 2068277 w 3093908"/>
              <a:gd name="connsiteY345" fmla="*/ 1145589 h 2557868"/>
              <a:gd name="connsiteX346" fmla="*/ 2084675 w 3093908"/>
              <a:gd name="connsiteY346" fmla="*/ 1148728 h 2557868"/>
              <a:gd name="connsiteX347" fmla="*/ 2101382 w 3093908"/>
              <a:gd name="connsiteY347" fmla="*/ 1151866 h 2557868"/>
              <a:gd name="connsiteX348" fmla="*/ 2117780 w 3093908"/>
              <a:gd name="connsiteY348" fmla="*/ 1185136 h 2557868"/>
              <a:gd name="connsiteX349" fmla="*/ 2127681 w 3093908"/>
              <a:gd name="connsiteY349" fmla="*/ 1188274 h 2557868"/>
              <a:gd name="connsiteX350" fmla="*/ 2149338 w 3093908"/>
              <a:gd name="connsiteY350" fmla="*/ 1188274 h 2557868"/>
              <a:gd name="connsiteX351" fmla="*/ 2177492 w 3093908"/>
              <a:gd name="connsiteY351" fmla="*/ 1192040 h 2557868"/>
              <a:gd name="connsiteX352" fmla="*/ 2207194 w 3093908"/>
              <a:gd name="connsiteY352" fmla="*/ 1192041 h 2557868"/>
              <a:gd name="connsiteX353" fmla="*/ 2235349 w 3093908"/>
              <a:gd name="connsiteY353" fmla="*/ 1193296 h 2557868"/>
              <a:gd name="connsiteX354" fmla="*/ 2258553 w 3093908"/>
              <a:gd name="connsiteY354" fmla="*/ 1195179 h 2557868"/>
              <a:gd name="connsiteX355" fmla="*/ 2287017 w 3093908"/>
              <a:gd name="connsiteY355" fmla="*/ 1203340 h 2557868"/>
              <a:gd name="connsiteX356" fmla="*/ 2321669 w 3093908"/>
              <a:gd name="connsiteY356" fmla="*/ 1213383 h 2557868"/>
              <a:gd name="connsiteX357" fmla="*/ 2356320 w 3093908"/>
              <a:gd name="connsiteY357" fmla="*/ 1221544 h 2557868"/>
              <a:gd name="connsiteX358" fmla="*/ 2389735 w 3093908"/>
              <a:gd name="connsiteY358" fmla="*/ 1229704 h 2557868"/>
              <a:gd name="connsiteX359" fmla="*/ 2417889 w 3093908"/>
              <a:gd name="connsiteY359" fmla="*/ 1234726 h 2557868"/>
              <a:gd name="connsiteX360" fmla="*/ 2450994 w 3093908"/>
              <a:gd name="connsiteY360" fmla="*/ 1236609 h 2557868"/>
              <a:gd name="connsiteX361" fmla="*/ 2487502 w 3093908"/>
              <a:gd name="connsiteY361" fmla="*/ 1236609 h 2557868"/>
              <a:gd name="connsiteX362" fmla="*/ 2525557 w 3093908"/>
              <a:gd name="connsiteY362" fmla="*/ 1234726 h 2557868"/>
              <a:gd name="connsiteX363" fmla="*/ 2560209 w 3093908"/>
              <a:gd name="connsiteY363" fmla="*/ 1234726 h 2557868"/>
              <a:gd name="connsiteX364" fmla="*/ 2591767 w 3093908"/>
              <a:gd name="connsiteY364" fmla="*/ 1239748 h 2557868"/>
              <a:gd name="connsiteX365" fmla="*/ 2600120 w 3093908"/>
              <a:gd name="connsiteY365" fmla="*/ 1221543 h 2557868"/>
              <a:gd name="connsiteX366" fmla="*/ 2613424 w 3093908"/>
              <a:gd name="connsiteY366" fmla="*/ 1208362 h 2557868"/>
              <a:gd name="connsiteX367" fmla="*/ 2626728 w 3093908"/>
              <a:gd name="connsiteY367" fmla="*/ 1193296 h 2557868"/>
              <a:gd name="connsiteX368" fmla="*/ 2634772 w 3093908"/>
              <a:gd name="connsiteY368" fmla="*/ 1180114 h 2557868"/>
              <a:gd name="connsiteX369" fmla="*/ 2643125 w 3093908"/>
              <a:gd name="connsiteY369" fmla="*/ 1161910 h 2557868"/>
              <a:gd name="connsiteX370" fmla="*/ 2644672 w 3093908"/>
              <a:gd name="connsiteY370" fmla="*/ 1143706 h 2557868"/>
              <a:gd name="connsiteX371" fmla="*/ 2643126 w 3093908"/>
              <a:gd name="connsiteY371" fmla="*/ 1130523 h 2557868"/>
              <a:gd name="connsiteX372" fmla="*/ 2643126 w 3093908"/>
              <a:gd name="connsiteY372" fmla="*/ 1115458 h 2557868"/>
              <a:gd name="connsiteX373" fmla="*/ 2644673 w 3093908"/>
              <a:gd name="connsiteY373" fmla="*/ 1097254 h 2557868"/>
              <a:gd name="connsiteX374" fmla="*/ 2651479 w 3093908"/>
              <a:gd name="connsiteY374" fmla="*/ 1070889 h 2557868"/>
              <a:gd name="connsiteX375" fmla="*/ 2669734 w 3093908"/>
              <a:gd name="connsiteY375" fmla="*/ 1031343 h 2557868"/>
              <a:gd name="connsiteX376" fmla="*/ 2691081 w 3093908"/>
              <a:gd name="connsiteY376" fmla="*/ 991168 h 2557868"/>
              <a:gd name="connsiteX377" fmla="*/ 2706241 w 3093908"/>
              <a:gd name="connsiteY377" fmla="*/ 951621 h 2557868"/>
              <a:gd name="connsiteX378" fmla="*/ 2712738 w 3093908"/>
              <a:gd name="connsiteY378" fmla="*/ 923374 h 2557868"/>
              <a:gd name="connsiteX379" fmla="*/ 2719545 w 3093908"/>
              <a:gd name="connsiteY379" fmla="*/ 888849 h 2557868"/>
              <a:gd name="connsiteX380" fmla="*/ 2722639 w 3093908"/>
              <a:gd name="connsiteY380" fmla="*/ 853697 h 2557868"/>
              <a:gd name="connsiteX381" fmla="*/ 2729446 w 3093908"/>
              <a:gd name="connsiteY381" fmla="*/ 820427 h 2557868"/>
              <a:gd name="connsiteX382" fmla="*/ 2735943 w 3093908"/>
              <a:gd name="connsiteY382" fmla="*/ 790924 h 2557868"/>
              <a:gd name="connsiteX383" fmla="*/ 2744297 w 3093908"/>
              <a:gd name="connsiteY383" fmla="*/ 765815 h 2557868"/>
              <a:gd name="connsiteX384" fmla="*/ 2757600 w 3093908"/>
              <a:gd name="connsiteY384" fmla="*/ 747611 h 2557868"/>
              <a:gd name="connsiteX385" fmla="*/ 2772451 w 3093908"/>
              <a:gd name="connsiteY385" fmla="*/ 728152 h 2557868"/>
              <a:gd name="connsiteX386" fmla="*/ 2782351 w 3093908"/>
              <a:gd name="connsiteY386" fmla="*/ 706181 h 2557868"/>
              <a:gd name="connsiteX387" fmla="*/ 2788849 w 3093908"/>
              <a:gd name="connsiteY387" fmla="*/ 677933 h 2557868"/>
              <a:gd name="connsiteX388" fmla="*/ 2788849 w 3093908"/>
              <a:gd name="connsiteY388" fmla="*/ 656591 h 2557868"/>
              <a:gd name="connsiteX389" fmla="*/ 2788849 w 3093908"/>
              <a:gd name="connsiteY389" fmla="*/ 638387 h 2557868"/>
              <a:gd name="connsiteX390" fmla="*/ 2787302 w 3093908"/>
              <a:gd name="connsiteY390" fmla="*/ 618299 h 2557868"/>
              <a:gd name="connsiteX391" fmla="*/ 2785754 w 3093908"/>
              <a:gd name="connsiteY391" fmla="*/ 598840 h 2557868"/>
              <a:gd name="connsiteX392" fmla="*/ 2788849 w 3093908"/>
              <a:gd name="connsiteY392" fmla="*/ 575614 h 2557868"/>
              <a:gd name="connsiteX393" fmla="*/ 2749247 w 3093908"/>
              <a:gd name="connsiteY393" fmla="*/ 540461 h 2557868"/>
              <a:gd name="connsiteX394" fmla="*/ 2709335 w 3093908"/>
              <a:gd name="connsiteY394" fmla="*/ 502798 h 2557868"/>
              <a:gd name="connsiteX395" fmla="*/ 2676230 w 3093908"/>
              <a:gd name="connsiteY395" fmla="*/ 461368 h 2557868"/>
              <a:gd name="connsiteX396" fmla="*/ 2648076 w 3093908"/>
              <a:gd name="connsiteY396" fmla="*/ 414916 h 2557868"/>
              <a:gd name="connsiteX397" fmla="*/ 2624872 w 3093908"/>
              <a:gd name="connsiteY397" fmla="*/ 361559 h 2557868"/>
              <a:gd name="connsiteX398" fmla="*/ 2598573 w 3093908"/>
              <a:gd name="connsiteY398" fmla="*/ 275561 h 2557868"/>
              <a:gd name="connsiteX399" fmla="*/ 2619921 w 3093908"/>
              <a:gd name="connsiteY399" fmla="*/ 260496 h 2557868"/>
              <a:gd name="connsiteX400" fmla="*/ 2644673 w 3093908"/>
              <a:gd name="connsiteY400" fmla="*/ 254219 h 2557868"/>
              <a:gd name="connsiteX401" fmla="*/ 2673137 w 3093908"/>
              <a:gd name="connsiteY401" fmla="*/ 241036 h 2557868"/>
              <a:gd name="connsiteX402" fmla="*/ 1148920 w 3093908"/>
              <a:gd name="connsiteY402" fmla="*/ 0 h 2557868"/>
              <a:gd name="connsiteX403" fmla="*/ 1238794 w 3093908"/>
              <a:gd name="connsiteY403" fmla="*/ 28794 h 2557868"/>
              <a:gd name="connsiteX404" fmla="*/ 1257447 w 3093908"/>
              <a:gd name="connsiteY404" fmla="*/ 42343 h 2557868"/>
              <a:gd name="connsiteX405" fmla="*/ 1267621 w 3093908"/>
              <a:gd name="connsiteY405" fmla="*/ 62668 h 2557868"/>
              <a:gd name="connsiteX406" fmla="*/ 1276100 w 3093908"/>
              <a:gd name="connsiteY406" fmla="*/ 81299 h 2557868"/>
              <a:gd name="connsiteX407" fmla="*/ 1286274 w 3093908"/>
              <a:gd name="connsiteY407" fmla="*/ 103318 h 2557868"/>
              <a:gd name="connsiteX408" fmla="*/ 1294753 w 3093908"/>
              <a:gd name="connsiteY408" fmla="*/ 123643 h 2557868"/>
              <a:gd name="connsiteX409" fmla="*/ 1350712 w 3093908"/>
              <a:gd name="connsiteY409" fmla="*/ 155824 h 2557868"/>
              <a:gd name="connsiteX410" fmla="*/ 1371061 w 3093908"/>
              <a:gd name="connsiteY410" fmla="*/ 176149 h 2557868"/>
              <a:gd name="connsiteX411" fmla="*/ 1393105 w 3093908"/>
              <a:gd name="connsiteY411" fmla="*/ 204942 h 2557868"/>
              <a:gd name="connsiteX412" fmla="*/ 1413454 w 3093908"/>
              <a:gd name="connsiteY412" fmla="*/ 237123 h 2557868"/>
              <a:gd name="connsiteX413" fmla="*/ 1428715 w 3093908"/>
              <a:gd name="connsiteY413" fmla="*/ 270998 h 2557868"/>
              <a:gd name="connsiteX414" fmla="*/ 1442281 w 3093908"/>
              <a:gd name="connsiteY414" fmla="*/ 296404 h 2557868"/>
              <a:gd name="connsiteX415" fmla="*/ 1442281 w 3093908"/>
              <a:gd name="connsiteY415" fmla="*/ 379397 h 2557868"/>
              <a:gd name="connsiteX416" fmla="*/ 1447368 w 3093908"/>
              <a:gd name="connsiteY416" fmla="*/ 406497 h 2557868"/>
              <a:gd name="connsiteX417" fmla="*/ 1457543 w 3093908"/>
              <a:gd name="connsiteY417" fmla="*/ 425129 h 2557868"/>
              <a:gd name="connsiteX418" fmla="*/ 1466021 w 3093908"/>
              <a:gd name="connsiteY418" fmla="*/ 443760 h 2557868"/>
              <a:gd name="connsiteX419" fmla="*/ 1472804 w 3093908"/>
              <a:gd name="connsiteY419" fmla="*/ 460697 h 2557868"/>
              <a:gd name="connsiteX420" fmla="*/ 1479587 w 3093908"/>
              <a:gd name="connsiteY420" fmla="*/ 475941 h 2557868"/>
              <a:gd name="connsiteX421" fmla="*/ 1482979 w 3093908"/>
              <a:gd name="connsiteY421" fmla="*/ 494572 h 2557868"/>
              <a:gd name="connsiteX422" fmla="*/ 1482979 w 3093908"/>
              <a:gd name="connsiteY422" fmla="*/ 516590 h 2557868"/>
              <a:gd name="connsiteX423" fmla="*/ 1481283 w 3093908"/>
              <a:gd name="connsiteY423" fmla="*/ 543690 h 2557868"/>
              <a:gd name="connsiteX424" fmla="*/ 1474500 w 3093908"/>
              <a:gd name="connsiteY424" fmla="*/ 580952 h 2557868"/>
              <a:gd name="connsiteX425" fmla="*/ 1467717 w 3093908"/>
              <a:gd name="connsiteY425" fmla="*/ 618215 h 2557868"/>
              <a:gd name="connsiteX426" fmla="*/ 1467717 w 3093908"/>
              <a:gd name="connsiteY426" fmla="*/ 652089 h 2557868"/>
              <a:gd name="connsiteX427" fmla="*/ 1467717 w 3093908"/>
              <a:gd name="connsiteY427" fmla="*/ 677495 h 2557868"/>
              <a:gd name="connsiteX428" fmla="*/ 1469413 w 3093908"/>
              <a:gd name="connsiteY428" fmla="*/ 699514 h 2557868"/>
              <a:gd name="connsiteX429" fmla="*/ 1469413 w 3093908"/>
              <a:gd name="connsiteY429" fmla="*/ 721533 h 2557868"/>
              <a:gd name="connsiteX430" fmla="*/ 1466021 w 3093908"/>
              <a:gd name="connsiteY430" fmla="*/ 740164 h 2557868"/>
              <a:gd name="connsiteX431" fmla="*/ 1457543 w 3093908"/>
              <a:gd name="connsiteY431" fmla="*/ 758795 h 2557868"/>
              <a:gd name="connsiteX432" fmla="*/ 1437194 w 3093908"/>
              <a:gd name="connsiteY432" fmla="*/ 779120 h 2557868"/>
              <a:gd name="connsiteX433" fmla="*/ 1406671 w 3093908"/>
              <a:gd name="connsiteY433" fmla="*/ 802832 h 2557868"/>
              <a:gd name="connsiteX434" fmla="*/ 1406671 w 3093908"/>
              <a:gd name="connsiteY434" fmla="*/ 860419 h 2557868"/>
              <a:gd name="connsiteX435" fmla="*/ 1420237 w 3093908"/>
              <a:gd name="connsiteY435" fmla="*/ 863807 h 2557868"/>
              <a:gd name="connsiteX436" fmla="*/ 1423628 w 3093908"/>
              <a:gd name="connsiteY436" fmla="*/ 870582 h 2557868"/>
              <a:gd name="connsiteX437" fmla="*/ 1423628 w 3093908"/>
              <a:gd name="connsiteY437" fmla="*/ 882438 h 2557868"/>
              <a:gd name="connsiteX438" fmla="*/ 1423628 w 3093908"/>
              <a:gd name="connsiteY438" fmla="*/ 897682 h 2557868"/>
              <a:gd name="connsiteX439" fmla="*/ 1410062 w 3093908"/>
              <a:gd name="connsiteY439" fmla="*/ 912925 h 2557868"/>
              <a:gd name="connsiteX440" fmla="*/ 1401584 w 3093908"/>
              <a:gd name="connsiteY440" fmla="*/ 926475 h 2557868"/>
              <a:gd name="connsiteX441" fmla="*/ 1388018 w 3093908"/>
              <a:gd name="connsiteY441" fmla="*/ 938332 h 2557868"/>
              <a:gd name="connsiteX442" fmla="*/ 1372756 w 3093908"/>
              <a:gd name="connsiteY442" fmla="*/ 948494 h 2557868"/>
              <a:gd name="connsiteX443" fmla="*/ 1345625 w 3093908"/>
              <a:gd name="connsiteY443" fmla="*/ 934944 h 2557868"/>
              <a:gd name="connsiteX444" fmla="*/ 1308319 w 3093908"/>
              <a:gd name="connsiteY444" fmla="*/ 923088 h 2557868"/>
              <a:gd name="connsiteX445" fmla="*/ 1264230 w 3093908"/>
              <a:gd name="connsiteY445" fmla="*/ 912925 h 2557868"/>
              <a:gd name="connsiteX446" fmla="*/ 1216749 w 3093908"/>
              <a:gd name="connsiteY446" fmla="*/ 901069 h 2557868"/>
              <a:gd name="connsiteX447" fmla="*/ 1169269 w 3093908"/>
              <a:gd name="connsiteY447" fmla="*/ 890907 h 2557868"/>
              <a:gd name="connsiteX448" fmla="*/ 1123484 w 3093908"/>
              <a:gd name="connsiteY448" fmla="*/ 879050 h 2557868"/>
              <a:gd name="connsiteX449" fmla="*/ 1079395 w 3093908"/>
              <a:gd name="connsiteY449" fmla="*/ 867194 h 2557868"/>
              <a:gd name="connsiteX450" fmla="*/ 1043785 w 3093908"/>
              <a:gd name="connsiteY450" fmla="*/ 851951 h 2557868"/>
              <a:gd name="connsiteX451" fmla="*/ 1014957 w 3093908"/>
              <a:gd name="connsiteY451" fmla="*/ 836707 h 2557868"/>
              <a:gd name="connsiteX452" fmla="*/ 999696 w 3093908"/>
              <a:gd name="connsiteY452" fmla="*/ 814688 h 2557868"/>
              <a:gd name="connsiteX453" fmla="*/ 996304 w 3093908"/>
              <a:gd name="connsiteY453" fmla="*/ 802832 h 2557868"/>
              <a:gd name="connsiteX454" fmla="*/ 996304 w 3093908"/>
              <a:gd name="connsiteY454" fmla="*/ 787588 h 2557868"/>
              <a:gd name="connsiteX455" fmla="*/ 996304 w 3093908"/>
              <a:gd name="connsiteY455" fmla="*/ 774039 h 2557868"/>
              <a:gd name="connsiteX456" fmla="*/ 992913 w 3093908"/>
              <a:gd name="connsiteY456" fmla="*/ 763876 h 2557868"/>
              <a:gd name="connsiteX457" fmla="*/ 970868 w 3093908"/>
              <a:gd name="connsiteY457" fmla="*/ 730002 h 2557868"/>
              <a:gd name="connsiteX458" fmla="*/ 938650 w 3093908"/>
              <a:gd name="connsiteY458" fmla="*/ 696127 h 2557868"/>
              <a:gd name="connsiteX459" fmla="*/ 903039 w 3093908"/>
              <a:gd name="connsiteY459" fmla="*/ 660558 h 2557868"/>
              <a:gd name="connsiteX460" fmla="*/ 865733 w 3093908"/>
              <a:gd name="connsiteY460" fmla="*/ 628377 h 2557868"/>
              <a:gd name="connsiteX461" fmla="*/ 836906 w 3093908"/>
              <a:gd name="connsiteY461" fmla="*/ 596196 h 2557868"/>
              <a:gd name="connsiteX462" fmla="*/ 813166 w 3093908"/>
              <a:gd name="connsiteY462" fmla="*/ 562321 h 2557868"/>
              <a:gd name="connsiteX463" fmla="*/ 796208 w 3093908"/>
              <a:gd name="connsiteY463" fmla="*/ 519978 h 2557868"/>
              <a:gd name="connsiteX464" fmla="*/ 782642 w 3093908"/>
              <a:gd name="connsiteY464" fmla="*/ 472553 h 2557868"/>
              <a:gd name="connsiteX465" fmla="*/ 775860 w 3093908"/>
              <a:gd name="connsiteY465" fmla="*/ 420047 h 2557868"/>
              <a:gd name="connsiteX466" fmla="*/ 775860 w 3093908"/>
              <a:gd name="connsiteY466" fmla="*/ 365847 h 2557868"/>
              <a:gd name="connsiteX467" fmla="*/ 782642 w 3093908"/>
              <a:gd name="connsiteY467" fmla="*/ 316729 h 2557868"/>
              <a:gd name="connsiteX468" fmla="*/ 794513 w 3093908"/>
              <a:gd name="connsiteY468" fmla="*/ 267611 h 2557868"/>
              <a:gd name="connsiteX469" fmla="*/ 809774 w 3093908"/>
              <a:gd name="connsiteY469" fmla="*/ 228655 h 2557868"/>
              <a:gd name="connsiteX470" fmla="*/ 831819 w 3093908"/>
              <a:gd name="connsiteY470" fmla="*/ 196474 h 2557868"/>
              <a:gd name="connsiteX471" fmla="*/ 819949 w 3093908"/>
              <a:gd name="connsiteY471" fmla="*/ 177843 h 2557868"/>
              <a:gd name="connsiteX472" fmla="*/ 826731 w 3093908"/>
              <a:gd name="connsiteY472" fmla="*/ 177842 h 2557868"/>
              <a:gd name="connsiteX473" fmla="*/ 841993 w 3093908"/>
              <a:gd name="connsiteY473" fmla="*/ 171067 h 2557868"/>
              <a:gd name="connsiteX474" fmla="*/ 852167 w 3093908"/>
              <a:gd name="connsiteY474" fmla="*/ 157517 h 2557868"/>
              <a:gd name="connsiteX475" fmla="*/ 862342 w 3093908"/>
              <a:gd name="connsiteY475" fmla="*/ 142274 h 2557868"/>
              <a:gd name="connsiteX476" fmla="*/ 870821 w 3093908"/>
              <a:gd name="connsiteY476" fmla="*/ 130418 h 2557868"/>
              <a:gd name="connsiteX477" fmla="*/ 880995 w 3093908"/>
              <a:gd name="connsiteY477" fmla="*/ 118562 h 2557868"/>
              <a:gd name="connsiteX478" fmla="*/ 916605 w 3093908"/>
              <a:gd name="connsiteY478" fmla="*/ 99931 h 2557868"/>
              <a:gd name="connsiteX479" fmla="*/ 952215 w 3093908"/>
              <a:gd name="connsiteY479" fmla="*/ 86381 h 2557868"/>
              <a:gd name="connsiteX480" fmla="*/ 989521 w 3093908"/>
              <a:gd name="connsiteY480" fmla="*/ 67749 h 2557868"/>
              <a:gd name="connsiteX481" fmla="*/ 992913 w 3093908"/>
              <a:gd name="connsiteY481" fmla="*/ 67749 h 2557868"/>
              <a:gd name="connsiteX482" fmla="*/ 999696 w 3093908"/>
              <a:gd name="connsiteY482" fmla="*/ 40650 h 2557868"/>
              <a:gd name="connsiteX483" fmla="*/ 1014957 w 3093908"/>
              <a:gd name="connsiteY483" fmla="*/ 42343 h 2557868"/>
              <a:gd name="connsiteX484" fmla="*/ 1026827 w 3093908"/>
              <a:gd name="connsiteY484" fmla="*/ 44037 h 2557868"/>
              <a:gd name="connsiteX485" fmla="*/ 1037002 w 3093908"/>
              <a:gd name="connsiteY485" fmla="*/ 45731 h 2557868"/>
              <a:gd name="connsiteX486" fmla="*/ 1050568 w 3093908"/>
              <a:gd name="connsiteY486" fmla="*/ 50812 h 2557868"/>
              <a:gd name="connsiteX487" fmla="*/ 1052263 w 3093908"/>
              <a:gd name="connsiteY487" fmla="*/ 42343 h 2557868"/>
              <a:gd name="connsiteX488" fmla="*/ 1055655 w 3093908"/>
              <a:gd name="connsiteY488" fmla="*/ 35568 h 2557868"/>
              <a:gd name="connsiteX489" fmla="*/ 1057351 w 3093908"/>
              <a:gd name="connsiteY489" fmla="*/ 30487 h 2557868"/>
              <a:gd name="connsiteX490" fmla="*/ 1060742 w 3093908"/>
              <a:gd name="connsiteY490" fmla="*/ 28793 h 2557868"/>
              <a:gd name="connsiteX491" fmla="*/ 1065829 w 3093908"/>
              <a:gd name="connsiteY491" fmla="*/ 27100 h 2557868"/>
              <a:gd name="connsiteX492" fmla="*/ 1072612 w 3093908"/>
              <a:gd name="connsiteY492" fmla="*/ 25406 h 2557868"/>
              <a:gd name="connsiteX493" fmla="*/ 1082786 w 3093908"/>
              <a:gd name="connsiteY493" fmla="*/ 22018 h 2557868"/>
              <a:gd name="connsiteX494" fmla="*/ 1104831 w 3093908"/>
              <a:gd name="connsiteY494" fmla="*/ 15243 h 2557868"/>
              <a:gd name="connsiteX495" fmla="*/ 1126875 w 3093908"/>
              <a:gd name="connsiteY495" fmla="*/ 8469 h 255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Lst>
            <a:rect l="l" t="t" r="r" b="b"/>
            <a:pathLst>
              <a:path w="3093908" h="2557868">
                <a:moveTo>
                  <a:pt x="1380104" y="960640"/>
                </a:moveTo>
                <a:lnTo>
                  <a:pt x="1404926" y="974839"/>
                </a:lnTo>
                <a:lnTo>
                  <a:pt x="1419110" y="987262"/>
                </a:lnTo>
                <a:lnTo>
                  <a:pt x="1426202" y="994361"/>
                </a:lnTo>
                <a:lnTo>
                  <a:pt x="1426202" y="997911"/>
                </a:lnTo>
                <a:lnTo>
                  <a:pt x="1419110" y="1026307"/>
                </a:lnTo>
                <a:lnTo>
                  <a:pt x="1417337" y="1045830"/>
                </a:lnTo>
                <a:lnTo>
                  <a:pt x="1413791" y="1058253"/>
                </a:lnTo>
                <a:lnTo>
                  <a:pt x="1413791" y="1065352"/>
                </a:lnTo>
                <a:lnTo>
                  <a:pt x="1413791" y="1067128"/>
                </a:lnTo>
                <a:lnTo>
                  <a:pt x="1420883" y="1090200"/>
                </a:lnTo>
                <a:lnTo>
                  <a:pt x="1427975" y="1120371"/>
                </a:lnTo>
                <a:lnTo>
                  <a:pt x="1442159" y="1143443"/>
                </a:lnTo>
                <a:lnTo>
                  <a:pt x="1452797" y="1161191"/>
                </a:lnTo>
                <a:lnTo>
                  <a:pt x="1461662" y="1175389"/>
                </a:lnTo>
                <a:lnTo>
                  <a:pt x="1466982" y="1177164"/>
                </a:lnTo>
                <a:lnTo>
                  <a:pt x="1491804" y="1205561"/>
                </a:lnTo>
                <a:lnTo>
                  <a:pt x="1507761" y="1223308"/>
                </a:lnTo>
                <a:lnTo>
                  <a:pt x="1518399" y="1237507"/>
                </a:lnTo>
                <a:lnTo>
                  <a:pt x="1520172" y="1241056"/>
                </a:lnTo>
                <a:lnTo>
                  <a:pt x="1543221" y="1290751"/>
                </a:lnTo>
                <a:lnTo>
                  <a:pt x="1566271" y="1342219"/>
                </a:lnTo>
                <a:lnTo>
                  <a:pt x="1589320" y="1395463"/>
                </a:lnTo>
                <a:lnTo>
                  <a:pt x="1608823" y="1448707"/>
                </a:lnTo>
                <a:lnTo>
                  <a:pt x="1628326" y="1501950"/>
                </a:lnTo>
                <a:lnTo>
                  <a:pt x="1646057" y="1551644"/>
                </a:lnTo>
                <a:lnTo>
                  <a:pt x="1662014" y="1597789"/>
                </a:lnTo>
                <a:lnTo>
                  <a:pt x="1676198" y="1638609"/>
                </a:lnTo>
                <a:lnTo>
                  <a:pt x="1685063" y="1674105"/>
                </a:lnTo>
                <a:lnTo>
                  <a:pt x="1693928" y="1698952"/>
                </a:lnTo>
                <a:lnTo>
                  <a:pt x="1699247" y="1714925"/>
                </a:lnTo>
                <a:lnTo>
                  <a:pt x="1701020" y="1722024"/>
                </a:lnTo>
                <a:lnTo>
                  <a:pt x="1715204" y="1762844"/>
                </a:lnTo>
                <a:lnTo>
                  <a:pt x="1725842" y="1814313"/>
                </a:lnTo>
                <a:lnTo>
                  <a:pt x="1740026" y="1871106"/>
                </a:lnTo>
                <a:lnTo>
                  <a:pt x="1752438" y="1933224"/>
                </a:lnTo>
                <a:lnTo>
                  <a:pt x="1763076" y="2000666"/>
                </a:lnTo>
                <a:lnTo>
                  <a:pt x="1775487" y="2066333"/>
                </a:lnTo>
                <a:lnTo>
                  <a:pt x="1784352" y="2135550"/>
                </a:lnTo>
                <a:lnTo>
                  <a:pt x="1793217" y="2199442"/>
                </a:lnTo>
                <a:lnTo>
                  <a:pt x="1802082" y="2265109"/>
                </a:lnTo>
                <a:lnTo>
                  <a:pt x="1810947" y="2321902"/>
                </a:lnTo>
                <a:lnTo>
                  <a:pt x="1816266" y="2371596"/>
                </a:lnTo>
                <a:lnTo>
                  <a:pt x="1822384" y="2409869"/>
                </a:lnTo>
                <a:lnTo>
                  <a:pt x="1568614" y="2444853"/>
                </a:lnTo>
                <a:lnTo>
                  <a:pt x="1560952" y="2376921"/>
                </a:lnTo>
                <a:lnTo>
                  <a:pt x="1550313" y="2218965"/>
                </a:lnTo>
                <a:lnTo>
                  <a:pt x="1544994" y="2146198"/>
                </a:lnTo>
                <a:lnTo>
                  <a:pt x="1537902" y="2078757"/>
                </a:lnTo>
                <a:lnTo>
                  <a:pt x="1534356" y="2018414"/>
                </a:lnTo>
                <a:lnTo>
                  <a:pt x="1527264" y="1963395"/>
                </a:lnTo>
                <a:lnTo>
                  <a:pt x="1521945" y="1919025"/>
                </a:lnTo>
                <a:lnTo>
                  <a:pt x="1518399" y="1885305"/>
                </a:lnTo>
                <a:lnTo>
                  <a:pt x="1514853" y="1864007"/>
                </a:lnTo>
                <a:lnTo>
                  <a:pt x="1514853" y="1855133"/>
                </a:lnTo>
                <a:lnTo>
                  <a:pt x="1507761" y="1817863"/>
                </a:lnTo>
                <a:lnTo>
                  <a:pt x="1500669" y="1778817"/>
                </a:lnTo>
                <a:lnTo>
                  <a:pt x="1491804" y="1739772"/>
                </a:lnTo>
                <a:lnTo>
                  <a:pt x="1482939" y="1706051"/>
                </a:lnTo>
                <a:lnTo>
                  <a:pt x="1474074" y="1674105"/>
                </a:lnTo>
                <a:lnTo>
                  <a:pt x="1466982" y="1651033"/>
                </a:lnTo>
                <a:lnTo>
                  <a:pt x="1461662" y="1635059"/>
                </a:lnTo>
                <a:lnTo>
                  <a:pt x="1461662" y="1627960"/>
                </a:lnTo>
                <a:lnTo>
                  <a:pt x="1410245" y="1471779"/>
                </a:lnTo>
                <a:lnTo>
                  <a:pt x="1360601" y="1331571"/>
                </a:lnTo>
                <a:lnTo>
                  <a:pt x="1349962" y="1297850"/>
                </a:lnTo>
                <a:lnTo>
                  <a:pt x="1342870" y="1260579"/>
                </a:lnTo>
                <a:lnTo>
                  <a:pt x="1341097" y="1223309"/>
                </a:lnTo>
                <a:lnTo>
                  <a:pt x="1339324" y="1189588"/>
                </a:lnTo>
                <a:lnTo>
                  <a:pt x="1341097" y="1157641"/>
                </a:lnTo>
                <a:lnTo>
                  <a:pt x="1342870" y="1131020"/>
                </a:lnTo>
                <a:lnTo>
                  <a:pt x="1342870" y="1115047"/>
                </a:lnTo>
                <a:lnTo>
                  <a:pt x="1344643" y="1107948"/>
                </a:lnTo>
                <a:lnTo>
                  <a:pt x="1325140" y="1090200"/>
                </a:lnTo>
                <a:lnTo>
                  <a:pt x="1303864" y="1072451"/>
                </a:lnTo>
                <a:lnTo>
                  <a:pt x="1286134" y="1052929"/>
                </a:lnTo>
                <a:lnTo>
                  <a:pt x="1271949" y="1040506"/>
                </a:lnTo>
                <a:lnTo>
                  <a:pt x="1261312" y="1029857"/>
                </a:lnTo>
                <a:lnTo>
                  <a:pt x="1257765" y="1026307"/>
                </a:lnTo>
                <a:lnTo>
                  <a:pt x="1273723" y="1003235"/>
                </a:lnTo>
                <a:lnTo>
                  <a:pt x="1287907" y="983712"/>
                </a:lnTo>
                <a:lnTo>
                  <a:pt x="1294999" y="978388"/>
                </a:lnTo>
                <a:lnTo>
                  <a:pt x="1300318" y="973064"/>
                </a:lnTo>
                <a:lnTo>
                  <a:pt x="1328686" y="974838"/>
                </a:lnTo>
                <a:lnTo>
                  <a:pt x="1351735" y="973063"/>
                </a:lnTo>
                <a:lnTo>
                  <a:pt x="1365920" y="971289"/>
                </a:lnTo>
                <a:lnTo>
                  <a:pt x="1374785" y="965965"/>
                </a:lnTo>
                <a:lnTo>
                  <a:pt x="1380104" y="964190"/>
                </a:lnTo>
                <a:close/>
                <a:moveTo>
                  <a:pt x="992526" y="897010"/>
                </a:moveTo>
                <a:cubicBezTo>
                  <a:pt x="995929" y="908936"/>
                  <a:pt x="999023" y="921491"/>
                  <a:pt x="1002426" y="933418"/>
                </a:cubicBezTo>
                <a:cubicBezTo>
                  <a:pt x="1007995" y="944716"/>
                  <a:pt x="1013564" y="956643"/>
                  <a:pt x="1019133" y="967943"/>
                </a:cubicBezTo>
                <a:cubicBezTo>
                  <a:pt x="1026249" y="978614"/>
                  <a:pt x="1033675" y="988657"/>
                  <a:pt x="1040791" y="999329"/>
                </a:cubicBezTo>
                <a:lnTo>
                  <a:pt x="1062139" y="1031343"/>
                </a:lnTo>
                <a:lnTo>
                  <a:pt x="1080393" y="1060846"/>
                </a:lnTo>
                <a:lnTo>
                  <a:pt x="1116901" y="1130523"/>
                </a:lnTo>
                <a:cubicBezTo>
                  <a:pt x="1128039" y="1155632"/>
                  <a:pt x="1138867" y="1181369"/>
                  <a:pt x="1150006" y="1206478"/>
                </a:cubicBezTo>
                <a:cubicBezTo>
                  <a:pt x="1159906" y="1232215"/>
                  <a:pt x="1170116" y="1257324"/>
                  <a:pt x="1180017" y="1283061"/>
                </a:cubicBezTo>
                <a:lnTo>
                  <a:pt x="1218072" y="1407351"/>
                </a:lnTo>
                <a:cubicBezTo>
                  <a:pt x="1229519" y="1450664"/>
                  <a:pt x="1241276" y="1493349"/>
                  <a:pt x="1252723" y="1536662"/>
                </a:cubicBezTo>
                <a:cubicBezTo>
                  <a:pt x="1262005" y="1579347"/>
                  <a:pt x="1271596" y="1622660"/>
                  <a:pt x="1280878" y="1665346"/>
                </a:cubicBezTo>
                <a:cubicBezTo>
                  <a:pt x="1289231" y="1709914"/>
                  <a:pt x="1297585" y="1753855"/>
                  <a:pt x="1305939" y="1798424"/>
                </a:cubicBezTo>
                <a:cubicBezTo>
                  <a:pt x="1315220" y="1844247"/>
                  <a:pt x="1324811" y="1890071"/>
                  <a:pt x="1334093" y="1935896"/>
                </a:cubicBezTo>
                <a:cubicBezTo>
                  <a:pt x="1343994" y="1982347"/>
                  <a:pt x="1353894" y="2028171"/>
                  <a:pt x="1363795" y="2074623"/>
                </a:cubicBezTo>
                <a:cubicBezTo>
                  <a:pt x="1370292" y="2102243"/>
                  <a:pt x="1377099" y="2129863"/>
                  <a:pt x="1383596" y="2157482"/>
                </a:cubicBezTo>
                <a:cubicBezTo>
                  <a:pt x="1390402" y="2185730"/>
                  <a:pt x="1396900" y="2213978"/>
                  <a:pt x="1403706" y="2242225"/>
                </a:cubicBezTo>
                <a:cubicBezTo>
                  <a:pt x="1408656" y="2271101"/>
                  <a:pt x="1413607" y="2299348"/>
                  <a:pt x="1418557" y="2328224"/>
                </a:cubicBezTo>
                <a:cubicBezTo>
                  <a:pt x="1422888" y="2357727"/>
                  <a:pt x="1427529" y="2386602"/>
                  <a:pt x="1431861" y="2416106"/>
                </a:cubicBezTo>
                <a:lnTo>
                  <a:pt x="1436794" y="2463025"/>
                </a:lnTo>
                <a:lnTo>
                  <a:pt x="748798" y="2557868"/>
                </a:lnTo>
                <a:lnTo>
                  <a:pt x="745632" y="2527213"/>
                </a:lnTo>
                <a:cubicBezTo>
                  <a:pt x="746869" y="2505243"/>
                  <a:pt x="747798" y="2482645"/>
                  <a:pt x="749035" y="2460674"/>
                </a:cubicBezTo>
                <a:cubicBezTo>
                  <a:pt x="750273" y="2436193"/>
                  <a:pt x="751201" y="2412339"/>
                  <a:pt x="752438" y="2387858"/>
                </a:cubicBezTo>
                <a:cubicBezTo>
                  <a:pt x="753985" y="2362749"/>
                  <a:pt x="755842" y="2338268"/>
                  <a:pt x="757389" y="2313159"/>
                </a:cubicBezTo>
                <a:cubicBezTo>
                  <a:pt x="758008" y="2287422"/>
                  <a:pt x="758317" y="2261057"/>
                  <a:pt x="758936" y="2235321"/>
                </a:cubicBezTo>
                <a:cubicBezTo>
                  <a:pt x="758317" y="2210839"/>
                  <a:pt x="758007" y="2186985"/>
                  <a:pt x="757389" y="2162505"/>
                </a:cubicBezTo>
                <a:lnTo>
                  <a:pt x="749035" y="2096593"/>
                </a:lnTo>
                <a:cubicBezTo>
                  <a:pt x="742847" y="2030682"/>
                  <a:pt x="736969" y="1965399"/>
                  <a:pt x="730781" y="1899487"/>
                </a:cubicBezTo>
                <a:cubicBezTo>
                  <a:pt x="729543" y="1910159"/>
                  <a:pt x="728615" y="1920202"/>
                  <a:pt x="727378" y="1930873"/>
                </a:cubicBezTo>
                <a:lnTo>
                  <a:pt x="715930" y="1954099"/>
                </a:lnTo>
                <a:cubicBezTo>
                  <a:pt x="712527" y="1960376"/>
                  <a:pt x="709433" y="1967282"/>
                  <a:pt x="706030" y="1973559"/>
                </a:cubicBezTo>
                <a:lnTo>
                  <a:pt x="697676" y="1990507"/>
                </a:lnTo>
                <a:cubicBezTo>
                  <a:pt x="696129" y="1996785"/>
                  <a:pt x="694273" y="2002434"/>
                  <a:pt x="692726" y="2008711"/>
                </a:cubicBezTo>
                <a:cubicBezTo>
                  <a:pt x="692417" y="2014361"/>
                  <a:pt x="692107" y="2019383"/>
                  <a:pt x="691798" y="2025032"/>
                </a:cubicBezTo>
                <a:lnTo>
                  <a:pt x="685920" y="2036959"/>
                </a:lnTo>
                <a:cubicBezTo>
                  <a:pt x="682516" y="2043864"/>
                  <a:pt x="679422" y="2051397"/>
                  <a:pt x="676019" y="2058302"/>
                </a:cubicBezTo>
                <a:lnTo>
                  <a:pt x="664571" y="2083411"/>
                </a:lnTo>
                <a:cubicBezTo>
                  <a:pt x="662406" y="2092827"/>
                  <a:pt x="659931" y="2101615"/>
                  <a:pt x="657765" y="2111031"/>
                </a:cubicBezTo>
                <a:lnTo>
                  <a:pt x="651268" y="2141161"/>
                </a:lnTo>
                <a:cubicBezTo>
                  <a:pt x="650030" y="2148694"/>
                  <a:pt x="649102" y="2156855"/>
                  <a:pt x="647864" y="2164388"/>
                </a:cubicBezTo>
                <a:cubicBezTo>
                  <a:pt x="647246" y="2170665"/>
                  <a:pt x="646936" y="2176314"/>
                  <a:pt x="646317" y="2182592"/>
                </a:cubicBezTo>
                <a:cubicBezTo>
                  <a:pt x="645080" y="2184475"/>
                  <a:pt x="644151" y="2186985"/>
                  <a:pt x="642914" y="2188869"/>
                </a:cubicBezTo>
                <a:lnTo>
                  <a:pt x="609809" y="2220883"/>
                </a:lnTo>
                <a:lnTo>
                  <a:pt x="578251" y="2247247"/>
                </a:lnTo>
                <a:lnTo>
                  <a:pt x="548550" y="2271729"/>
                </a:lnTo>
                <a:cubicBezTo>
                  <a:pt x="538649" y="2279261"/>
                  <a:pt x="528440" y="2286166"/>
                  <a:pt x="518539" y="2293699"/>
                </a:cubicBezTo>
                <a:lnTo>
                  <a:pt x="482340" y="2313158"/>
                </a:lnTo>
                <a:lnTo>
                  <a:pt x="437479" y="2330107"/>
                </a:lnTo>
                <a:lnTo>
                  <a:pt x="400971" y="2336384"/>
                </a:lnTo>
                <a:lnTo>
                  <a:pt x="369413" y="2331362"/>
                </a:lnTo>
                <a:lnTo>
                  <a:pt x="338164" y="2321947"/>
                </a:lnTo>
                <a:lnTo>
                  <a:pt x="311557" y="2301859"/>
                </a:lnTo>
                <a:cubicBezTo>
                  <a:pt x="302584" y="2294954"/>
                  <a:pt x="293921" y="2287422"/>
                  <a:pt x="284949" y="2280517"/>
                </a:cubicBezTo>
                <a:cubicBezTo>
                  <a:pt x="277214" y="2272356"/>
                  <a:pt x="269479" y="2263568"/>
                  <a:pt x="261745" y="2255408"/>
                </a:cubicBezTo>
                <a:lnTo>
                  <a:pt x="240397" y="2227160"/>
                </a:lnTo>
                <a:cubicBezTo>
                  <a:pt x="234209" y="2218372"/>
                  <a:pt x="228330" y="2209584"/>
                  <a:pt x="222143" y="2200796"/>
                </a:cubicBezTo>
                <a:cubicBezTo>
                  <a:pt x="216574" y="2193263"/>
                  <a:pt x="211005" y="2185103"/>
                  <a:pt x="205435" y="2177570"/>
                </a:cubicBezTo>
                <a:cubicBezTo>
                  <a:pt x="201104" y="2170665"/>
                  <a:pt x="196463" y="2164387"/>
                  <a:pt x="192132" y="2157482"/>
                </a:cubicBezTo>
                <a:cubicBezTo>
                  <a:pt x="188419" y="2153716"/>
                  <a:pt x="184397" y="2149950"/>
                  <a:pt x="180684" y="2146183"/>
                </a:cubicBezTo>
                <a:cubicBezTo>
                  <a:pt x="169546" y="2133001"/>
                  <a:pt x="158717" y="2119191"/>
                  <a:pt x="147579" y="2106009"/>
                </a:cubicBezTo>
                <a:lnTo>
                  <a:pt x="119425" y="2060185"/>
                </a:lnTo>
                <a:lnTo>
                  <a:pt x="96220" y="2003690"/>
                </a:lnTo>
                <a:cubicBezTo>
                  <a:pt x="90652" y="1983602"/>
                  <a:pt x="85082" y="1964143"/>
                  <a:pt x="79513" y="1944056"/>
                </a:cubicBezTo>
                <a:cubicBezTo>
                  <a:pt x="75182" y="1922085"/>
                  <a:pt x="70541" y="1899487"/>
                  <a:pt x="66210" y="1877517"/>
                </a:cubicBezTo>
                <a:cubicBezTo>
                  <a:pt x="64663" y="1854291"/>
                  <a:pt x="62806" y="1831065"/>
                  <a:pt x="61259" y="1807839"/>
                </a:cubicBezTo>
                <a:lnTo>
                  <a:pt x="61259" y="1740045"/>
                </a:lnTo>
                <a:lnTo>
                  <a:pt x="69613" y="1672250"/>
                </a:lnTo>
                <a:cubicBezTo>
                  <a:pt x="71160" y="1661579"/>
                  <a:pt x="73016" y="1651536"/>
                  <a:pt x="74563" y="1640864"/>
                </a:cubicBezTo>
                <a:cubicBezTo>
                  <a:pt x="73944" y="1630821"/>
                  <a:pt x="73635" y="1620777"/>
                  <a:pt x="73016" y="1610733"/>
                </a:cubicBezTo>
                <a:lnTo>
                  <a:pt x="73016" y="1581230"/>
                </a:lnTo>
                <a:lnTo>
                  <a:pt x="73016" y="1552983"/>
                </a:lnTo>
                <a:cubicBezTo>
                  <a:pt x="73944" y="1545450"/>
                  <a:pt x="75182" y="1537289"/>
                  <a:pt x="76110" y="1529757"/>
                </a:cubicBezTo>
                <a:cubicBezTo>
                  <a:pt x="70541" y="1512808"/>
                  <a:pt x="65282" y="1495232"/>
                  <a:pt x="59713" y="1478283"/>
                </a:cubicBezTo>
                <a:cubicBezTo>
                  <a:pt x="53215" y="1459452"/>
                  <a:pt x="46409" y="1440620"/>
                  <a:pt x="39911" y="1421788"/>
                </a:cubicBezTo>
                <a:cubicBezTo>
                  <a:pt x="34342" y="1402329"/>
                  <a:pt x="28773" y="1383497"/>
                  <a:pt x="23204" y="1364038"/>
                </a:cubicBezTo>
                <a:lnTo>
                  <a:pt x="8354" y="1307542"/>
                </a:lnTo>
                <a:cubicBezTo>
                  <a:pt x="5569" y="1288710"/>
                  <a:pt x="2785" y="1270506"/>
                  <a:pt x="0" y="1251675"/>
                </a:cubicBezTo>
                <a:lnTo>
                  <a:pt x="33105" y="1218405"/>
                </a:lnTo>
                <a:lnTo>
                  <a:pt x="79513" y="1192040"/>
                </a:lnTo>
                <a:lnTo>
                  <a:pt x="127469" y="1170070"/>
                </a:lnTo>
                <a:lnTo>
                  <a:pt x="184088" y="1155632"/>
                </a:lnTo>
                <a:lnTo>
                  <a:pt x="240397" y="1148727"/>
                </a:lnTo>
                <a:cubicBezTo>
                  <a:pt x="245347" y="1151866"/>
                  <a:pt x="250297" y="1155633"/>
                  <a:pt x="255247" y="1158771"/>
                </a:cubicBezTo>
                <a:cubicBezTo>
                  <a:pt x="260816" y="1160654"/>
                  <a:pt x="266076" y="1163165"/>
                  <a:pt x="271645" y="1165048"/>
                </a:cubicBezTo>
                <a:cubicBezTo>
                  <a:pt x="277833" y="1166932"/>
                  <a:pt x="283711" y="1168187"/>
                  <a:pt x="289899" y="1170070"/>
                </a:cubicBezTo>
                <a:cubicBezTo>
                  <a:pt x="295468" y="1172581"/>
                  <a:pt x="301037" y="1175720"/>
                  <a:pt x="306606" y="1178231"/>
                </a:cubicBezTo>
                <a:cubicBezTo>
                  <a:pt x="311557" y="1182625"/>
                  <a:pt x="316507" y="1187646"/>
                  <a:pt x="321457" y="1192040"/>
                </a:cubicBezTo>
                <a:lnTo>
                  <a:pt x="338164" y="1216522"/>
                </a:lnTo>
                <a:cubicBezTo>
                  <a:pt x="341877" y="1225938"/>
                  <a:pt x="345899" y="1235354"/>
                  <a:pt x="349612" y="1244770"/>
                </a:cubicBezTo>
                <a:lnTo>
                  <a:pt x="336308" y="1266112"/>
                </a:lnTo>
                <a:cubicBezTo>
                  <a:pt x="334761" y="1273645"/>
                  <a:pt x="332905" y="1280550"/>
                  <a:pt x="331358" y="1288083"/>
                </a:cubicBezTo>
                <a:cubicBezTo>
                  <a:pt x="332905" y="1294988"/>
                  <a:pt x="334761" y="1302520"/>
                  <a:pt x="336308" y="1309425"/>
                </a:cubicBezTo>
                <a:cubicBezTo>
                  <a:pt x="337855" y="1316330"/>
                  <a:pt x="339711" y="1323863"/>
                  <a:pt x="341258" y="1330768"/>
                </a:cubicBezTo>
                <a:cubicBezTo>
                  <a:pt x="342496" y="1338301"/>
                  <a:pt x="343424" y="1346461"/>
                  <a:pt x="344661" y="1353994"/>
                </a:cubicBezTo>
                <a:cubicBezTo>
                  <a:pt x="344043" y="1361526"/>
                  <a:pt x="343733" y="1369687"/>
                  <a:pt x="343114" y="1377220"/>
                </a:cubicBezTo>
                <a:cubicBezTo>
                  <a:pt x="339092" y="1386008"/>
                  <a:pt x="335380" y="1394796"/>
                  <a:pt x="331358" y="1403584"/>
                </a:cubicBezTo>
                <a:lnTo>
                  <a:pt x="278452" y="1425555"/>
                </a:lnTo>
                <a:lnTo>
                  <a:pt x="278452" y="1448781"/>
                </a:lnTo>
                <a:cubicBezTo>
                  <a:pt x="279071" y="1456313"/>
                  <a:pt x="279380" y="1464473"/>
                  <a:pt x="279999" y="1472006"/>
                </a:cubicBezTo>
                <a:cubicBezTo>
                  <a:pt x="281236" y="1480794"/>
                  <a:pt x="282164" y="1489582"/>
                  <a:pt x="283402" y="1498371"/>
                </a:cubicBezTo>
                <a:lnTo>
                  <a:pt x="283402" y="1522852"/>
                </a:lnTo>
                <a:cubicBezTo>
                  <a:pt x="282164" y="1531013"/>
                  <a:pt x="281236" y="1539801"/>
                  <a:pt x="279999" y="1547961"/>
                </a:cubicBezTo>
                <a:cubicBezTo>
                  <a:pt x="278452" y="1554866"/>
                  <a:pt x="276595" y="1561143"/>
                  <a:pt x="275048" y="1568048"/>
                </a:cubicBezTo>
                <a:cubicBezTo>
                  <a:pt x="270717" y="1573698"/>
                  <a:pt x="266076" y="1578720"/>
                  <a:pt x="261745" y="1584369"/>
                </a:cubicBezTo>
                <a:lnTo>
                  <a:pt x="275048" y="1609478"/>
                </a:lnTo>
                <a:cubicBezTo>
                  <a:pt x="279999" y="1617011"/>
                  <a:pt x="284949" y="1625171"/>
                  <a:pt x="289899" y="1632704"/>
                </a:cubicBezTo>
                <a:cubicBezTo>
                  <a:pt x="295468" y="1639609"/>
                  <a:pt x="301037" y="1647142"/>
                  <a:pt x="306606" y="1654047"/>
                </a:cubicBezTo>
                <a:lnTo>
                  <a:pt x="323004" y="1669112"/>
                </a:lnTo>
                <a:cubicBezTo>
                  <a:pt x="327954" y="1670995"/>
                  <a:pt x="333214" y="1673506"/>
                  <a:pt x="338164" y="1675389"/>
                </a:cubicBezTo>
                <a:cubicBezTo>
                  <a:pt x="341877" y="1669740"/>
                  <a:pt x="345899" y="1664718"/>
                  <a:pt x="349612" y="1659068"/>
                </a:cubicBezTo>
                <a:lnTo>
                  <a:pt x="357965" y="1630821"/>
                </a:lnTo>
                <a:cubicBezTo>
                  <a:pt x="361678" y="1619522"/>
                  <a:pt x="365700" y="1607595"/>
                  <a:pt x="369413" y="1596296"/>
                </a:cubicBezTo>
                <a:cubicBezTo>
                  <a:pt x="372816" y="1583113"/>
                  <a:pt x="376219" y="1569304"/>
                  <a:pt x="379622" y="1556122"/>
                </a:cubicBezTo>
                <a:cubicBezTo>
                  <a:pt x="381788" y="1541684"/>
                  <a:pt x="383954" y="1527874"/>
                  <a:pt x="386120" y="1513436"/>
                </a:cubicBezTo>
                <a:lnTo>
                  <a:pt x="394473" y="1472006"/>
                </a:lnTo>
                <a:cubicBezTo>
                  <a:pt x="396020" y="1459452"/>
                  <a:pt x="397877" y="1446270"/>
                  <a:pt x="399423" y="1433715"/>
                </a:cubicBezTo>
                <a:cubicBezTo>
                  <a:pt x="400042" y="1423671"/>
                  <a:pt x="400352" y="1413628"/>
                  <a:pt x="400970" y="1403584"/>
                </a:cubicBezTo>
                <a:cubicBezTo>
                  <a:pt x="400352" y="1396679"/>
                  <a:pt x="400042" y="1389146"/>
                  <a:pt x="399424" y="1382241"/>
                </a:cubicBezTo>
                <a:lnTo>
                  <a:pt x="407777" y="1380358"/>
                </a:lnTo>
                <a:cubicBezTo>
                  <a:pt x="408705" y="1379103"/>
                  <a:pt x="409943" y="1378475"/>
                  <a:pt x="410871" y="1377220"/>
                </a:cubicBezTo>
                <a:cubicBezTo>
                  <a:pt x="412418" y="1375964"/>
                  <a:pt x="414274" y="1375336"/>
                  <a:pt x="415821" y="1374081"/>
                </a:cubicBezTo>
                <a:cubicBezTo>
                  <a:pt x="416440" y="1372825"/>
                  <a:pt x="417059" y="1372198"/>
                  <a:pt x="417678" y="1370942"/>
                </a:cubicBezTo>
                <a:cubicBezTo>
                  <a:pt x="418606" y="1369687"/>
                  <a:pt x="419843" y="1368431"/>
                  <a:pt x="420771" y="1367176"/>
                </a:cubicBezTo>
                <a:cubicBezTo>
                  <a:pt x="421390" y="1365293"/>
                  <a:pt x="422009" y="1364038"/>
                  <a:pt x="422628" y="1362154"/>
                </a:cubicBezTo>
                <a:cubicBezTo>
                  <a:pt x="423866" y="1359643"/>
                  <a:pt x="424794" y="1356505"/>
                  <a:pt x="426031" y="1353994"/>
                </a:cubicBezTo>
                <a:cubicBezTo>
                  <a:pt x="424793" y="1347089"/>
                  <a:pt x="423865" y="1339556"/>
                  <a:pt x="422628" y="1332651"/>
                </a:cubicBezTo>
                <a:cubicBezTo>
                  <a:pt x="423865" y="1322607"/>
                  <a:pt x="424794" y="1312564"/>
                  <a:pt x="426031" y="1302520"/>
                </a:cubicBezTo>
                <a:cubicBezTo>
                  <a:pt x="428197" y="1291849"/>
                  <a:pt x="430363" y="1281805"/>
                  <a:pt x="432528" y="1271134"/>
                </a:cubicBezTo>
                <a:cubicBezTo>
                  <a:pt x="435932" y="1260462"/>
                  <a:pt x="439026" y="1250419"/>
                  <a:pt x="442429" y="1239748"/>
                </a:cubicBezTo>
                <a:cubicBezTo>
                  <a:pt x="445832" y="1231587"/>
                  <a:pt x="448926" y="1223427"/>
                  <a:pt x="452329" y="1215266"/>
                </a:cubicBezTo>
                <a:cubicBezTo>
                  <a:pt x="456661" y="1208361"/>
                  <a:pt x="461302" y="1202084"/>
                  <a:pt x="465633" y="1195179"/>
                </a:cubicBezTo>
                <a:lnTo>
                  <a:pt x="487290" y="1178231"/>
                </a:lnTo>
                <a:lnTo>
                  <a:pt x="515445" y="1166932"/>
                </a:lnTo>
                <a:cubicBezTo>
                  <a:pt x="525346" y="1165048"/>
                  <a:pt x="535246" y="1163793"/>
                  <a:pt x="545147" y="1161910"/>
                </a:cubicBezTo>
                <a:lnTo>
                  <a:pt x="576704" y="1155632"/>
                </a:lnTo>
                <a:lnTo>
                  <a:pt x="609809" y="1148727"/>
                </a:lnTo>
                <a:lnTo>
                  <a:pt x="639511" y="1135545"/>
                </a:lnTo>
                <a:lnTo>
                  <a:pt x="701080" y="1105414"/>
                </a:lnTo>
                <a:lnTo>
                  <a:pt x="767289" y="1072773"/>
                </a:lnTo>
                <a:lnTo>
                  <a:pt x="835355" y="1039503"/>
                </a:lnTo>
                <a:lnTo>
                  <a:pt x="894758" y="1004351"/>
                </a:lnTo>
                <a:cubicBezTo>
                  <a:pt x="891046" y="1001212"/>
                  <a:pt x="887023" y="998073"/>
                  <a:pt x="883311" y="994935"/>
                </a:cubicBezTo>
                <a:cubicBezTo>
                  <a:pt x="891664" y="991796"/>
                  <a:pt x="899708" y="988030"/>
                  <a:pt x="908062" y="984891"/>
                </a:cubicBezTo>
                <a:lnTo>
                  <a:pt x="926316" y="969826"/>
                </a:lnTo>
                <a:lnTo>
                  <a:pt x="944570" y="951622"/>
                </a:lnTo>
                <a:cubicBezTo>
                  <a:pt x="949520" y="944717"/>
                  <a:pt x="954471" y="938439"/>
                  <a:pt x="959421" y="931534"/>
                </a:cubicBezTo>
                <a:cubicBezTo>
                  <a:pt x="964990" y="925257"/>
                  <a:pt x="970559" y="918352"/>
                  <a:pt x="976128" y="912075"/>
                </a:cubicBezTo>
                <a:close/>
                <a:moveTo>
                  <a:pt x="2691081" y="204628"/>
                </a:moveTo>
                <a:lnTo>
                  <a:pt x="2716142" y="202745"/>
                </a:lnTo>
                <a:lnTo>
                  <a:pt x="2745843" y="202745"/>
                </a:lnTo>
                <a:lnTo>
                  <a:pt x="2782351" y="204628"/>
                </a:lnTo>
                <a:lnTo>
                  <a:pt x="2818860" y="209650"/>
                </a:lnTo>
                <a:lnTo>
                  <a:pt x="2858462" y="217810"/>
                </a:lnTo>
                <a:lnTo>
                  <a:pt x="2891876" y="225971"/>
                </a:lnTo>
                <a:lnTo>
                  <a:pt x="2923124" y="239153"/>
                </a:lnTo>
                <a:lnTo>
                  <a:pt x="2943235" y="252336"/>
                </a:lnTo>
                <a:lnTo>
                  <a:pt x="2956229" y="269284"/>
                </a:lnTo>
                <a:cubicBezTo>
                  <a:pt x="2958085" y="272423"/>
                  <a:pt x="2959633" y="275561"/>
                  <a:pt x="2961489" y="278700"/>
                </a:cubicBezTo>
                <a:cubicBezTo>
                  <a:pt x="2962108" y="286232"/>
                  <a:pt x="2962417" y="293138"/>
                  <a:pt x="2963036" y="300670"/>
                </a:cubicBezTo>
                <a:cubicBezTo>
                  <a:pt x="2964583" y="310086"/>
                  <a:pt x="2966439" y="319502"/>
                  <a:pt x="2967986" y="328918"/>
                </a:cubicBezTo>
                <a:cubicBezTo>
                  <a:pt x="2969224" y="338961"/>
                  <a:pt x="2970152" y="348377"/>
                  <a:pt x="2971389" y="358421"/>
                </a:cubicBezTo>
                <a:cubicBezTo>
                  <a:pt x="2972936" y="370348"/>
                  <a:pt x="2974792" y="381647"/>
                  <a:pt x="2976340" y="393573"/>
                </a:cubicBezTo>
                <a:cubicBezTo>
                  <a:pt x="2976958" y="403617"/>
                  <a:pt x="2977268" y="413033"/>
                  <a:pt x="2977886" y="423077"/>
                </a:cubicBezTo>
                <a:cubicBezTo>
                  <a:pt x="2979124" y="432493"/>
                  <a:pt x="2980052" y="441909"/>
                  <a:pt x="2981290" y="451324"/>
                </a:cubicBezTo>
                <a:lnTo>
                  <a:pt x="2981290" y="471412"/>
                </a:lnTo>
                <a:cubicBezTo>
                  <a:pt x="2977268" y="486477"/>
                  <a:pt x="2973555" y="500915"/>
                  <a:pt x="2969533" y="515980"/>
                </a:cubicBezTo>
                <a:cubicBezTo>
                  <a:pt x="2971080" y="522885"/>
                  <a:pt x="2972936" y="530418"/>
                  <a:pt x="2974483" y="537323"/>
                </a:cubicBezTo>
                <a:cubicBezTo>
                  <a:pt x="2976649" y="547366"/>
                  <a:pt x="2979124" y="557410"/>
                  <a:pt x="2981290" y="567453"/>
                </a:cubicBezTo>
                <a:cubicBezTo>
                  <a:pt x="2984074" y="577497"/>
                  <a:pt x="2986859" y="586913"/>
                  <a:pt x="2989643" y="596956"/>
                </a:cubicBezTo>
                <a:lnTo>
                  <a:pt x="2996140" y="623321"/>
                </a:lnTo>
                <a:cubicBezTo>
                  <a:pt x="2997378" y="633365"/>
                  <a:pt x="2998306" y="643409"/>
                  <a:pt x="2999544" y="653452"/>
                </a:cubicBezTo>
                <a:lnTo>
                  <a:pt x="2999544" y="684838"/>
                </a:lnTo>
                <a:lnTo>
                  <a:pt x="2997687" y="714969"/>
                </a:lnTo>
                <a:cubicBezTo>
                  <a:pt x="2997069" y="724385"/>
                  <a:pt x="2996759" y="733173"/>
                  <a:pt x="2996140" y="742589"/>
                </a:cubicBezTo>
                <a:lnTo>
                  <a:pt x="2996141" y="769581"/>
                </a:lnTo>
                <a:cubicBezTo>
                  <a:pt x="2997688" y="775858"/>
                  <a:pt x="2999544" y="781508"/>
                  <a:pt x="3001091" y="787785"/>
                </a:cubicBezTo>
                <a:cubicBezTo>
                  <a:pt x="3005113" y="792807"/>
                  <a:pt x="3008826" y="797201"/>
                  <a:pt x="3012848" y="802223"/>
                </a:cubicBezTo>
                <a:lnTo>
                  <a:pt x="3027698" y="817288"/>
                </a:lnTo>
                <a:lnTo>
                  <a:pt x="3044096" y="830470"/>
                </a:lnTo>
                <a:cubicBezTo>
                  <a:pt x="3049046" y="834237"/>
                  <a:pt x="3054306" y="838631"/>
                  <a:pt x="3059256" y="842397"/>
                </a:cubicBezTo>
                <a:lnTo>
                  <a:pt x="3074107" y="853697"/>
                </a:lnTo>
                <a:cubicBezTo>
                  <a:pt x="3078438" y="859974"/>
                  <a:pt x="3083079" y="865623"/>
                  <a:pt x="3087411" y="871900"/>
                </a:cubicBezTo>
                <a:cubicBezTo>
                  <a:pt x="3089576" y="880061"/>
                  <a:pt x="3091742" y="888849"/>
                  <a:pt x="3093908" y="897009"/>
                </a:cubicBezTo>
                <a:lnTo>
                  <a:pt x="3062350" y="954760"/>
                </a:lnTo>
                <a:cubicBezTo>
                  <a:pt x="3053996" y="976103"/>
                  <a:pt x="3045952" y="998073"/>
                  <a:pt x="3037599" y="1019416"/>
                </a:cubicBezTo>
                <a:cubicBezTo>
                  <a:pt x="3031102" y="1041386"/>
                  <a:pt x="3024295" y="1063985"/>
                  <a:pt x="3017798" y="1085955"/>
                </a:cubicBezTo>
                <a:cubicBezTo>
                  <a:pt x="3010991" y="1109181"/>
                  <a:pt x="3004494" y="1132407"/>
                  <a:pt x="2997687" y="1155632"/>
                </a:cubicBezTo>
                <a:lnTo>
                  <a:pt x="2976340" y="1223427"/>
                </a:lnTo>
                <a:lnTo>
                  <a:pt x="2953135" y="1289338"/>
                </a:lnTo>
                <a:cubicBezTo>
                  <a:pt x="2949113" y="1301265"/>
                  <a:pt x="2945401" y="1312564"/>
                  <a:pt x="2941378" y="1324491"/>
                </a:cubicBezTo>
                <a:cubicBezTo>
                  <a:pt x="2937975" y="1337045"/>
                  <a:pt x="2934881" y="1349600"/>
                  <a:pt x="2931478" y="1362154"/>
                </a:cubicBezTo>
                <a:cubicBezTo>
                  <a:pt x="2929312" y="1374709"/>
                  <a:pt x="2927146" y="1387891"/>
                  <a:pt x="2924981" y="1400446"/>
                </a:cubicBezTo>
                <a:cubicBezTo>
                  <a:pt x="2920958" y="1414255"/>
                  <a:pt x="2917245" y="1428065"/>
                  <a:pt x="2913224" y="1441875"/>
                </a:cubicBezTo>
                <a:cubicBezTo>
                  <a:pt x="2909511" y="1454430"/>
                  <a:pt x="2905489" y="1467612"/>
                  <a:pt x="2901776" y="1480167"/>
                </a:cubicBezTo>
                <a:lnTo>
                  <a:pt x="2881666" y="1513436"/>
                </a:lnTo>
                <a:cubicBezTo>
                  <a:pt x="2873931" y="1520341"/>
                  <a:pt x="2866196" y="1527874"/>
                  <a:pt x="2858461" y="1534779"/>
                </a:cubicBezTo>
                <a:lnTo>
                  <a:pt x="2828760" y="1549844"/>
                </a:lnTo>
                <a:cubicBezTo>
                  <a:pt x="2817622" y="1552983"/>
                  <a:pt x="2806793" y="1556749"/>
                  <a:pt x="2795655" y="1559888"/>
                </a:cubicBezTo>
                <a:lnTo>
                  <a:pt x="2759147" y="1568048"/>
                </a:lnTo>
                <a:lnTo>
                  <a:pt x="2721092" y="1574325"/>
                </a:lnTo>
                <a:lnTo>
                  <a:pt x="2684584" y="1584369"/>
                </a:lnTo>
                <a:lnTo>
                  <a:pt x="2619921" y="1596296"/>
                </a:lnTo>
                <a:lnTo>
                  <a:pt x="2546905" y="1609478"/>
                </a:lnTo>
                <a:lnTo>
                  <a:pt x="2467392" y="1615756"/>
                </a:lnTo>
                <a:lnTo>
                  <a:pt x="2382928" y="1622660"/>
                </a:lnTo>
                <a:lnTo>
                  <a:pt x="2298464" y="1623916"/>
                </a:lnTo>
                <a:lnTo>
                  <a:pt x="2210597" y="1625799"/>
                </a:lnTo>
                <a:lnTo>
                  <a:pt x="2122730" y="1625799"/>
                </a:lnTo>
                <a:cubicBezTo>
                  <a:pt x="2123349" y="1664090"/>
                  <a:pt x="2123968" y="1701754"/>
                  <a:pt x="2124586" y="1740045"/>
                </a:cubicBezTo>
                <a:cubicBezTo>
                  <a:pt x="2127371" y="1779592"/>
                  <a:pt x="2129846" y="1818511"/>
                  <a:pt x="2132631" y="1858058"/>
                </a:cubicBezTo>
                <a:cubicBezTo>
                  <a:pt x="2136962" y="1896349"/>
                  <a:pt x="2141603" y="1935268"/>
                  <a:pt x="2145935" y="1973559"/>
                </a:cubicBezTo>
                <a:cubicBezTo>
                  <a:pt x="2151503" y="2009967"/>
                  <a:pt x="2157073" y="2047003"/>
                  <a:pt x="2162642" y="2083411"/>
                </a:cubicBezTo>
                <a:cubicBezTo>
                  <a:pt x="2169758" y="2117308"/>
                  <a:pt x="2176874" y="2151833"/>
                  <a:pt x="2183990" y="2185730"/>
                </a:cubicBezTo>
                <a:cubicBezTo>
                  <a:pt x="2191106" y="2215861"/>
                  <a:pt x="2198531" y="2246619"/>
                  <a:pt x="2205647" y="2276750"/>
                </a:cubicBezTo>
                <a:cubicBezTo>
                  <a:pt x="2210597" y="2301860"/>
                  <a:pt x="2215547" y="2326341"/>
                  <a:pt x="2220498" y="2351450"/>
                </a:cubicBezTo>
                <a:lnTo>
                  <a:pt x="2221212" y="2354889"/>
                </a:lnTo>
                <a:lnTo>
                  <a:pt x="2010605" y="2383922"/>
                </a:lnTo>
                <a:lnTo>
                  <a:pt x="2010112" y="2381580"/>
                </a:lnTo>
                <a:cubicBezTo>
                  <a:pt x="2003924" y="2362121"/>
                  <a:pt x="1998046" y="2342661"/>
                  <a:pt x="1991858" y="2323202"/>
                </a:cubicBezTo>
                <a:cubicBezTo>
                  <a:pt x="1983504" y="2304370"/>
                  <a:pt x="1975460" y="2285539"/>
                  <a:pt x="1967107" y="2266707"/>
                </a:cubicBezTo>
                <a:lnTo>
                  <a:pt x="1942046" y="2213978"/>
                </a:lnTo>
                <a:cubicBezTo>
                  <a:pt x="1933383" y="2196402"/>
                  <a:pt x="1924411" y="2178825"/>
                  <a:pt x="1915748" y="2161249"/>
                </a:cubicBezTo>
                <a:cubicBezTo>
                  <a:pt x="1908632" y="2144928"/>
                  <a:pt x="1901207" y="2129235"/>
                  <a:pt x="1894091" y="2112914"/>
                </a:cubicBezTo>
                <a:lnTo>
                  <a:pt x="1827881" y="1950333"/>
                </a:lnTo>
                <a:lnTo>
                  <a:pt x="1766622" y="1791519"/>
                </a:lnTo>
                <a:lnTo>
                  <a:pt x="1708456" y="1625799"/>
                </a:lnTo>
                <a:lnTo>
                  <a:pt x="1609142" y="1273017"/>
                </a:lnTo>
                <a:lnTo>
                  <a:pt x="1579131" y="1208361"/>
                </a:lnTo>
                <a:lnTo>
                  <a:pt x="1544479" y="1141823"/>
                </a:lnTo>
                <a:lnTo>
                  <a:pt x="1509518" y="1077794"/>
                </a:lnTo>
                <a:lnTo>
                  <a:pt x="1478269" y="1017533"/>
                </a:lnTo>
                <a:cubicBezTo>
                  <a:pt x="1469297" y="986146"/>
                  <a:pt x="1460634" y="954760"/>
                  <a:pt x="1451662" y="923374"/>
                </a:cubicBezTo>
                <a:lnTo>
                  <a:pt x="1468369" y="912075"/>
                </a:lnTo>
                <a:cubicBezTo>
                  <a:pt x="1472081" y="917097"/>
                  <a:pt x="1476104" y="921491"/>
                  <a:pt x="1479816" y="926513"/>
                </a:cubicBezTo>
                <a:lnTo>
                  <a:pt x="1499617" y="939695"/>
                </a:lnTo>
                <a:cubicBezTo>
                  <a:pt x="1505186" y="943461"/>
                  <a:pt x="1510755" y="947855"/>
                  <a:pt x="1516324" y="951622"/>
                </a:cubicBezTo>
                <a:cubicBezTo>
                  <a:pt x="1522512" y="954760"/>
                  <a:pt x="1528390" y="958527"/>
                  <a:pt x="1534578" y="961665"/>
                </a:cubicBezTo>
                <a:cubicBezTo>
                  <a:pt x="1532413" y="967315"/>
                  <a:pt x="1529938" y="972337"/>
                  <a:pt x="1527772" y="977986"/>
                </a:cubicBezTo>
                <a:lnTo>
                  <a:pt x="1577584" y="1011256"/>
                </a:lnTo>
                <a:lnTo>
                  <a:pt x="1610689" y="1011256"/>
                </a:lnTo>
                <a:lnTo>
                  <a:pt x="1653694" y="1009372"/>
                </a:lnTo>
                <a:lnTo>
                  <a:pt x="1703506" y="1006234"/>
                </a:lnTo>
                <a:lnTo>
                  <a:pt x="1754865" y="1006234"/>
                </a:lnTo>
                <a:lnTo>
                  <a:pt x="1806224" y="1006234"/>
                </a:lnTo>
                <a:lnTo>
                  <a:pt x="1854488" y="1006234"/>
                </a:lnTo>
                <a:lnTo>
                  <a:pt x="1897494" y="1011256"/>
                </a:lnTo>
                <a:lnTo>
                  <a:pt x="1930599" y="1014394"/>
                </a:lnTo>
                <a:cubicBezTo>
                  <a:pt x="1938333" y="1016905"/>
                  <a:pt x="1946068" y="1018788"/>
                  <a:pt x="1953803" y="1021299"/>
                </a:cubicBezTo>
                <a:lnTo>
                  <a:pt x="1978554" y="1036365"/>
                </a:lnTo>
                <a:cubicBezTo>
                  <a:pt x="1983505" y="1042642"/>
                  <a:pt x="1988454" y="1048291"/>
                  <a:pt x="1993405" y="1054569"/>
                </a:cubicBezTo>
                <a:cubicBezTo>
                  <a:pt x="1996189" y="1059590"/>
                  <a:pt x="1998974" y="1063985"/>
                  <a:pt x="2001758" y="1069007"/>
                </a:cubicBezTo>
                <a:cubicBezTo>
                  <a:pt x="2003924" y="1075284"/>
                  <a:pt x="2006399" y="1080933"/>
                  <a:pt x="2008565" y="1087211"/>
                </a:cubicBezTo>
                <a:lnTo>
                  <a:pt x="2016609" y="1107298"/>
                </a:lnTo>
                <a:lnTo>
                  <a:pt x="2029913" y="1130523"/>
                </a:lnTo>
                <a:cubicBezTo>
                  <a:pt x="2033316" y="1133662"/>
                  <a:pt x="2036410" y="1137428"/>
                  <a:pt x="2039814" y="1140567"/>
                </a:cubicBezTo>
                <a:cubicBezTo>
                  <a:pt x="2044145" y="1141822"/>
                  <a:pt x="2048786" y="1142450"/>
                  <a:pt x="2053117" y="1143706"/>
                </a:cubicBezTo>
                <a:lnTo>
                  <a:pt x="2068277" y="1145589"/>
                </a:lnTo>
                <a:cubicBezTo>
                  <a:pt x="2073847" y="1146844"/>
                  <a:pt x="2079106" y="1147472"/>
                  <a:pt x="2084675" y="1148728"/>
                </a:cubicBezTo>
                <a:cubicBezTo>
                  <a:pt x="2090244" y="1149983"/>
                  <a:pt x="2095813" y="1150611"/>
                  <a:pt x="2101382" y="1151866"/>
                </a:cubicBezTo>
                <a:lnTo>
                  <a:pt x="2117780" y="1185136"/>
                </a:lnTo>
                <a:cubicBezTo>
                  <a:pt x="2121183" y="1186391"/>
                  <a:pt x="2124277" y="1187019"/>
                  <a:pt x="2127681" y="1188274"/>
                </a:cubicBezTo>
                <a:lnTo>
                  <a:pt x="2149338" y="1188274"/>
                </a:lnTo>
                <a:lnTo>
                  <a:pt x="2177492" y="1192040"/>
                </a:lnTo>
                <a:lnTo>
                  <a:pt x="2207194" y="1192041"/>
                </a:lnTo>
                <a:cubicBezTo>
                  <a:pt x="2216476" y="1192668"/>
                  <a:pt x="2226067" y="1192668"/>
                  <a:pt x="2235349" y="1193296"/>
                </a:cubicBezTo>
                <a:lnTo>
                  <a:pt x="2258553" y="1195179"/>
                </a:lnTo>
                <a:cubicBezTo>
                  <a:pt x="2268144" y="1197690"/>
                  <a:pt x="2277426" y="1200829"/>
                  <a:pt x="2287017" y="1203340"/>
                </a:cubicBezTo>
                <a:lnTo>
                  <a:pt x="2321669" y="1213383"/>
                </a:lnTo>
                <a:lnTo>
                  <a:pt x="2356320" y="1221544"/>
                </a:lnTo>
                <a:lnTo>
                  <a:pt x="2389735" y="1229704"/>
                </a:lnTo>
                <a:cubicBezTo>
                  <a:pt x="2399016" y="1231587"/>
                  <a:pt x="2408608" y="1232843"/>
                  <a:pt x="2417889" y="1234726"/>
                </a:cubicBezTo>
                <a:lnTo>
                  <a:pt x="2450994" y="1236609"/>
                </a:lnTo>
                <a:lnTo>
                  <a:pt x="2487502" y="1236609"/>
                </a:lnTo>
                <a:lnTo>
                  <a:pt x="2525557" y="1234726"/>
                </a:lnTo>
                <a:lnTo>
                  <a:pt x="2560209" y="1234726"/>
                </a:lnTo>
                <a:lnTo>
                  <a:pt x="2591767" y="1239748"/>
                </a:lnTo>
                <a:cubicBezTo>
                  <a:pt x="2594551" y="1233470"/>
                  <a:pt x="2597336" y="1227821"/>
                  <a:pt x="2600120" y="1221543"/>
                </a:cubicBezTo>
                <a:cubicBezTo>
                  <a:pt x="2604452" y="1217150"/>
                  <a:pt x="2609093" y="1212755"/>
                  <a:pt x="2613424" y="1208362"/>
                </a:cubicBezTo>
                <a:cubicBezTo>
                  <a:pt x="2617755" y="1203340"/>
                  <a:pt x="2622397" y="1198318"/>
                  <a:pt x="2626728" y="1193296"/>
                </a:cubicBezTo>
                <a:cubicBezTo>
                  <a:pt x="2629512" y="1188902"/>
                  <a:pt x="2631988" y="1184508"/>
                  <a:pt x="2634772" y="1180114"/>
                </a:cubicBezTo>
                <a:cubicBezTo>
                  <a:pt x="2637556" y="1173837"/>
                  <a:pt x="2640341" y="1168187"/>
                  <a:pt x="2643125" y="1161910"/>
                </a:cubicBezTo>
                <a:cubicBezTo>
                  <a:pt x="2643744" y="1155633"/>
                  <a:pt x="2644054" y="1149983"/>
                  <a:pt x="2644672" y="1143706"/>
                </a:cubicBezTo>
                <a:cubicBezTo>
                  <a:pt x="2644054" y="1139312"/>
                  <a:pt x="2643744" y="1134917"/>
                  <a:pt x="2643126" y="1130523"/>
                </a:cubicBezTo>
                <a:lnTo>
                  <a:pt x="2643126" y="1115458"/>
                </a:lnTo>
                <a:cubicBezTo>
                  <a:pt x="2643744" y="1109181"/>
                  <a:pt x="2644054" y="1103531"/>
                  <a:pt x="2644673" y="1097254"/>
                </a:cubicBezTo>
                <a:cubicBezTo>
                  <a:pt x="2646838" y="1088466"/>
                  <a:pt x="2649313" y="1079678"/>
                  <a:pt x="2651479" y="1070889"/>
                </a:cubicBezTo>
                <a:cubicBezTo>
                  <a:pt x="2657667" y="1057707"/>
                  <a:pt x="2663546" y="1044525"/>
                  <a:pt x="2669734" y="1031343"/>
                </a:cubicBezTo>
                <a:cubicBezTo>
                  <a:pt x="2676849" y="1018161"/>
                  <a:pt x="2683965" y="1004351"/>
                  <a:pt x="2691081" y="991168"/>
                </a:cubicBezTo>
                <a:cubicBezTo>
                  <a:pt x="2696031" y="977986"/>
                  <a:pt x="2701291" y="964804"/>
                  <a:pt x="2706241" y="951621"/>
                </a:cubicBezTo>
                <a:lnTo>
                  <a:pt x="2712738" y="923374"/>
                </a:lnTo>
                <a:cubicBezTo>
                  <a:pt x="2714904" y="912075"/>
                  <a:pt x="2717380" y="900148"/>
                  <a:pt x="2719545" y="888849"/>
                </a:cubicBezTo>
                <a:cubicBezTo>
                  <a:pt x="2720473" y="876923"/>
                  <a:pt x="2721711" y="865623"/>
                  <a:pt x="2722639" y="853697"/>
                </a:cubicBezTo>
                <a:cubicBezTo>
                  <a:pt x="2724805" y="842398"/>
                  <a:pt x="2727280" y="831726"/>
                  <a:pt x="2729446" y="820427"/>
                </a:cubicBezTo>
                <a:cubicBezTo>
                  <a:pt x="2731611" y="810384"/>
                  <a:pt x="2733777" y="800968"/>
                  <a:pt x="2735943" y="790924"/>
                </a:cubicBezTo>
                <a:cubicBezTo>
                  <a:pt x="2738727" y="782764"/>
                  <a:pt x="2741512" y="773975"/>
                  <a:pt x="2744297" y="765815"/>
                </a:cubicBezTo>
                <a:cubicBezTo>
                  <a:pt x="2748628" y="759537"/>
                  <a:pt x="2753269" y="753888"/>
                  <a:pt x="2757600" y="747611"/>
                </a:cubicBezTo>
                <a:cubicBezTo>
                  <a:pt x="2762550" y="741334"/>
                  <a:pt x="2767501" y="734428"/>
                  <a:pt x="2772451" y="728152"/>
                </a:cubicBezTo>
                <a:lnTo>
                  <a:pt x="2782351" y="706181"/>
                </a:lnTo>
                <a:lnTo>
                  <a:pt x="2788849" y="677933"/>
                </a:lnTo>
                <a:lnTo>
                  <a:pt x="2788849" y="656591"/>
                </a:lnTo>
                <a:lnTo>
                  <a:pt x="2788849" y="638387"/>
                </a:lnTo>
                <a:cubicBezTo>
                  <a:pt x="2788230" y="631482"/>
                  <a:pt x="2787921" y="625204"/>
                  <a:pt x="2787302" y="618299"/>
                </a:cubicBezTo>
                <a:cubicBezTo>
                  <a:pt x="2786683" y="612022"/>
                  <a:pt x="2786374" y="605117"/>
                  <a:pt x="2785754" y="598840"/>
                </a:cubicBezTo>
                <a:cubicBezTo>
                  <a:pt x="2786683" y="591307"/>
                  <a:pt x="2787921" y="583147"/>
                  <a:pt x="2788849" y="575614"/>
                </a:cubicBezTo>
                <a:lnTo>
                  <a:pt x="2749247" y="540461"/>
                </a:lnTo>
                <a:lnTo>
                  <a:pt x="2709335" y="502798"/>
                </a:lnTo>
                <a:lnTo>
                  <a:pt x="2676230" y="461368"/>
                </a:lnTo>
                <a:cubicBezTo>
                  <a:pt x="2666949" y="445675"/>
                  <a:pt x="2657358" y="430609"/>
                  <a:pt x="2648076" y="414916"/>
                </a:cubicBezTo>
                <a:cubicBezTo>
                  <a:pt x="2640341" y="397340"/>
                  <a:pt x="2632606" y="379136"/>
                  <a:pt x="2624872" y="361559"/>
                </a:cubicBezTo>
                <a:cubicBezTo>
                  <a:pt x="2616209" y="332684"/>
                  <a:pt x="2607236" y="304437"/>
                  <a:pt x="2598573" y="275561"/>
                </a:cubicBezTo>
                <a:lnTo>
                  <a:pt x="2619921" y="260496"/>
                </a:lnTo>
                <a:cubicBezTo>
                  <a:pt x="2628275" y="258613"/>
                  <a:pt x="2636319" y="256102"/>
                  <a:pt x="2644673" y="254219"/>
                </a:cubicBezTo>
                <a:lnTo>
                  <a:pt x="2673137" y="241036"/>
                </a:lnTo>
                <a:close/>
                <a:moveTo>
                  <a:pt x="1148920" y="0"/>
                </a:moveTo>
                <a:lnTo>
                  <a:pt x="1238794" y="28794"/>
                </a:lnTo>
                <a:lnTo>
                  <a:pt x="1257447" y="42343"/>
                </a:lnTo>
                <a:lnTo>
                  <a:pt x="1267621" y="62668"/>
                </a:lnTo>
                <a:lnTo>
                  <a:pt x="1276100" y="81299"/>
                </a:lnTo>
                <a:lnTo>
                  <a:pt x="1286274" y="103318"/>
                </a:lnTo>
                <a:lnTo>
                  <a:pt x="1294753" y="123643"/>
                </a:lnTo>
                <a:lnTo>
                  <a:pt x="1350712" y="155824"/>
                </a:lnTo>
                <a:lnTo>
                  <a:pt x="1371061" y="176149"/>
                </a:lnTo>
                <a:lnTo>
                  <a:pt x="1393105" y="204942"/>
                </a:lnTo>
                <a:lnTo>
                  <a:pt x="1413454" y="237123"/>
                </a:lnTo>
                <a:lnTo>
                  <a:pt x="1428715" y="270998"/>
                </a:lnTo>
                <a:lnTo>
                  <a:pt x="1442281" y="296404"/>
                </a:lnTo>
                <a:lnTo>
                  <a:pt x="1442281" y="379397"/>
                </a:lnTo>
                <a:lnTo>
                  <a:pt x="1447368" y="406497"/>
                </a:lnTo>
                <a:lnTo>
                  <a:pt x="1457543" y="425129"/>
                </a:lnTo>
                <a:lnTo>
                  <a:pt x="1466021" y="443760"/>
                </a:lnTo>
                <a:lnTo>
                  <a:pt x="1472804" y="460697"/>
                </a:lnTo>
                <a:lnTo>
                  <a:pt x="1479587" y="475941"/>
                </a:lnTo>
                <a:lnTo>
                  <a:pt x="1482979" y="494572"/>
                </a:lnTo>
                <a:lnTo>
                  <a:pt x="1482979" y="516590"/>
                </a:lnTo>
                <a:lnTo>
                  <a:pt x="1481283" y="543690"/>
                </a:lnTo>
                <a:lnTo>
                  <a:pt x="1474500" y="580952"/>
                </a:lnTo>
                <a:lnTo>
                  <a:pt x="1467717" y="618215"/>
                </a:lnTo>
                <a:lnTo>
                  <a:pt x="1467717" y="652089"/>
                </a:lnTo>
                <a:lnTo>
                  <a:pt x="1467717" y="677495"/>
                </a:lnTo>
                <a:lnTo>
                  <a:pt x="1469413" y="699514"/>
                </a:lnTo>
                <a:lnTo>
                  <a:pt x="1469413" y="721533"/>
                </a:lnTo>
                <a:lnTo>
                  <a:pt x="1466021" y="740164"/>
                </a:lnTo>
                <a:lnTo>
                  <a:pt x="1457543" y="758795"/>
                </a:lnTo>
                <a:lnTo>
                  <a:pt x="1437194" y="779120"/>
                </a:lnTo>
                <a:lnTo>
                  <a:pt x="1406671" y="802832"/>
                </a:lnTo>
                <a:lnTo>
                  <a:pt x="1406671" y="860419"/>
                </a:lnTo>
                <a:lnTo>
                  <a:pt x="1420237" y="863807"/>
                </a:lnTo>
                <a:lnTo>
                  <a:pt x="1423628" y="870582"/>
                </a:lnTo>
                <a:lnTo>
                  <a:pt x="1423628" y="882438"/>
                </a:lnTo>
                <a:lnTo>
                  <a:pt x="1423628" y="897682"/>
                </a:lnTo>
                <a:lnTo>
                  <a:pt x="1410062" y="912925"/>
                </a:lnTo>
                <a:lnTo>
                  <a:pt x="1401584" y="926475"/>
                </a:lnTo>
                <a:lnTo>
                  <a:pt x="1388018" y="938332"/>
                </a:lnTo>
                <a:lnTo>
                  <a:pt x="1372756" y="948494"/>
                </a:lnTo>
                <a:lnTo>
                  <a:pt x="1345625" y="934944"/>
                </a:lnTo>
                <a:lnTo>
                  <a:pt x="1308319" y="923088"/>
                </a:lnTo>
                <a:lnTo>
                  <a:pt x="1264230" y="912925"/>
                </a:lnTo>
                <a:lnTo>
                  <a:pt x="1216749" y="901069"/>
                </a:lnTo>
                <a:lnTo>
                  <a:pt x="1169269" y="890907"/>
                </a:lnTo>
                <a:lnTo>
                  <a:pt x="1123484" y="879050"/>
                </a:lnTo>
                <a:lnTo>
                  <a:pt x="1079395" y="867194"/>
                </a:lnTo>
                <a:lnTo>
                  <a:pt x="1043785" y="851951"/>
                </a:lnTo>
                <a:lnTo>
                  <a:pt x="1014957" y="836707"/>
                </a:lnTo>
                <a:lnTo>
                  <a:pt x="999696" y="814688"/>
                </a:lnTo>
                <a:lnTo>
                  <a:pt x="996304" y="802832"/>
                </a:lnTo>
                <a:lnTo>
                  <a:pt x="996304" y="787588"/>
                </a:lnTo>
                <a:lnTo>
                  <a:pt x="996304" y="774039"/>
                </a:lnTo>
                <a:lnTo>
                  <a:pt x="992913" y="763876"/>
                </a:lnTo>
                <a:lnTo>
                  <a:pt x="970868" y="730002"/>
                </a:lnTo>
                <a:lnTo>
                  <a:pt x="938650" y="696127"/>
                </a:lnTo>
                <a:lnTo>
                  <a:pt x="903039" y="660558"/>
                </a:lnTo>
                <a:lnTo>
                  <a:pt x="865733" y="628377"/>
                </a:lnTo>
                <a:lnTo>
                  <a:pt x="836906" y="596196"/>
                </a:lnTo>
                <a:lnTo>
                  <a:pt x="813166" y="562321"/>
                </a:lnTo>
                <a:lnTo>
                  <a:pt x="796208" y="519978"/>
                </a:lnTo>
                <a:lnTo>
                  <a:pt x="782642" y="472553"/>
                </a:lnTo>
                <a:lnTo>
                  <a:pt x="775860" y="420047"/>
                </a:lnTo>
                <a:lnTo>
                  <a:pt x="775860" y="365847"/>
                </a:lnTo>
                <a:lnTo>
                  <a:pt x="782642" y="316729"/>
                </a:lnTo>
                <a:lnTo>
                  <a:pt x="794513" y="267611"/>
                </a:lnTo>
                <a:lnTo>
                  <a:pt x="809774" y="228655"/>
                </a:lnTo>
                <a:lnTo>
                  <a:pt x="831819" y="196474"/>
                </a:lnTo>
                <a:lnTo>
                  <a:pt x="819949" y="177843"/>
                </a:lnTo>
                <a:lnTo>
                  <a:pt x="826731" y="177842"/>
                </a:lnTo>
                <a:lnTo>
                  <a:pt x="841993" y="171067"/>
                </a:lnTo>
                <a:lnTo>
                  <a:pt x="852167" y="157517"/>
                </a:lnTo>
                <a:lnTo>
                  <a:pt x="862342" y="142274"/>
                </a:lnTo>
                <a:lnTo>
                  <a:pt x="870821" y="130418"/>
                </a:lnTo>
                <a:lnTo>
                  <a:pt x="880995" y="118562"/>
                </a:lnTo>
                <a:lnTo>
                  <a:pt x="916605" y="99931"/>
                </a:lnTo>
                <a:lnTo>
                  <a:pt x="952215" y="86381"/>
                </a:lnTo>
                <a:lnTo>
                  <a:pt x="989521" y="67749"/>
                </a:lnTo>
                <a:lnTo>
                  <a:pt x="992913" y="67749"/>
                </a:lnTo>
                <a:lnTo>
                  <a:pt x="999696" y="40650"/>
                </a:lnTo>
                <a:lnTo>
                  <a:pt x="1014957" y="42343"/>
                </a:lnTo>
                <a:lnTo>
                  <a:pt x="1026827" y="44037"/>
                </a:lnTo>
                <a:lnTo>
                  <a:pt x="1037002" y="45731"/>
                </a:lnTo>
                <a:lnTo>
                  <a:pt x="1050568" y="50812"/>
                </a:lnTo>
                <a:lnTo>
                  <a:pt x="1052263" y="42343"/>
                </a:lnTo>
                <a:lnTo>
                  <a:pt x="1055655" y="35568"/>
                </a:lnTo>
                <a:lnTo>
                  <a:pt x="1057351" y="30487"/>
                </a:lnTo>
                <a:lnTo>
                  <a:pt x="1060742" y="28793"/>
                </a:lnTo>
                <a:lnTo>
                  <a:pt x="1065829" y="27100"/>
                </a:lnTo>
                <a:lnTo>
                  <a:pt x="1072612" y="25406"/>
                </a:lnTo>
                <a:lnTo>
                  <a:pt x="1082786" y="22018"/>
                </a:lnTo>
                <a:lnTo>
                  <a:pt x="1104831" y="15243"/>
                </a:lnTo>
                <a:lnTo>
                  <a:pt x="1126875" y="846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dirty="0">
              <a:solidFill>
                <a:schemeClr val="bg1"/>
              </a:solidFill>
            </a:endParaRPr>
          </a:p>
        </p:txBody>
      </p:sp>
      <p:grpSp>
        <p:nvGrpSpPr>
          <p:cNvPr id="171" name="Group 29">
            <a:extLst>
              <a:ext uri="{FF2B5EF4-FFF2-40B4-BE49-F238E27FC236}">
                <a16:creationId xmlns:a16="http://schemas.microsoft.com/office/drawing/2014/main" id="{9E61CFE3-8D7B-4C1A-B3C1-39EC5BB75B86}"/>
              </a:ext>
            </a:extLst>
          </p:cNvPr>
          <p:cNvGrpSpPr/>
          <p:nvPr/>
        </p:nvGrpSpPr>
        <p:grpSpPr>
          <a:xfrm rot="470941">
            <a:off x="2407850" y="4968165"/>
            <a:ext cx="2941487" cy="1287740"/>
            <a:chOff x="911314" y="1822937"/>
            <a:chExt cx="2306669" cy="1009826"/>
          </a:xfrm>
          <a:solidFill>
            <a:schemeClr val="accent2"/>
          </a:solidFill>
        </p:grpSpPr>
        <p:sp>
          <p:nvSpPr>
            <p:cNvPr id="172" name="Freeform 46">
              <a:extLst>
                <a:ext uri="{FF2B5EF4-FFF2-40B4-BE49-F238E27FC236}">
                  <a16:creationId xmlns:a16="http://schemas.microsoft.com/office/drawing/2014/main" id="{00E5A67F-7A6C-4157-8ED2-38B6B71DD9A2}"/>
                </a:ext>
              </a:extLst>
            </p:cNvPr>
            <p:cNvSpPr>
              <a:spLocks/>
            </p:cNvSpPr>
            <p:nvPr/>
          </p:nvSpPr>
          <p:spPr bwMode="auto">
            <a:xfrm>
              <a:off x="911314" y="2573932"/>
              <a:ext cx="184880" cy="258831"/>
            </a:xfrm>
            <a:custGeom>
              <a:avLst/>
              <a:gdLst>
                <a:gd name="T0" fmla="*/ 115 w 149"/>
                <a:gd name="T1" fmla="*/ 0 h 209"/>
                <a:gd name="T2" fmla="*/ 128 w 149"/>
                <a:gd name="T3" fmla="*/ 19 h 209"/>
                <a:gd name="T4" fmla="*/ 137 w 149"/>
                <a:gd name="T5" fmla="*/ 39 h 209"/>
                <a:gd name="T6" fmla="*/ 142 w 149"/>
                <a:gd name="T7" fmla="*/ 55 h 209"/>
                <a:gd name="T8" fmla="*/ 146 w 149"/>
                <a:gd name="T9" fmla="*/ 70 h 209"/>
                <a:gd name="T10" fmla="*/ 147 w 149"/>
                <a:gd name="T11" fmla="*/ 79 h 209"/>
                <a:gd name="T12" fmla="*/ 149 w 149"/>
                <a:gd name="T13" fmla="*/ 83 h 209"/>
                <a:gd name="T14" fmla="*/ 146 w 149"/>
                <a:gd name="T15" fmla="*/ 99 h 209"/>
                <a:gd name="T16" fmla="*/ 142 w 149"/>
                <a:gd name="T17" fmla="*/ 117 h 209"/>
                <a:gd name="T18" fmla="*/ 138 w 149"/>
                <a:gd name="T19" fmla="*/ 133 h 209"/>
                <a:gd name="T20" fmla="*/ 133 w 149"/>
                <a:gd name="T21" fmla="*/ 146 h 209"/>
                <a:gd name="T22" fmla="*/ 131 w 149"/>
                <a:gd name="T23" fmla="*/ 155 h 209"/>
                <a:gd name="T24" fmla="*/ 129 w 149"/>
                <a:gd name="T25" fmla="*/ 158 h 209"/>
                <a:gd name="T26" fmla="*/ 118 w 149"/>
                <a:gd name="T27" fmla="*/ 178 h 209"/>
                <a:gd name="T28" fmla="*/ 107 w 149"/>
                <a:gd name="T29" fmla="*/ 193 h 209"/>
                <a:gd name="T30" fmla="*/ 97 w 149"/>
                <a:gd name="T31" fmla="*/ 202 h 209"/>
                <a:gd name="T32" fmla="*/ 88 w 149"/>
                <a:gd name="T33" fmla="*/ 207 h 209"/>
                <a:gd name="T34" fmla="*/ 79 w 149"/>
                <a:gd name="T35" fmla="*/ 209 h 209"/>
                <a:gd name="T36" fmla="*/ 72 w 149"/>
                <a:gd name="T37" fmla="*/ 209 h 209"/>
                <a:gd name="T38" fmla="*/ 67 w 149"/>
                <a:gd name="T39" fmla="*/ 208 h 209"/>
                <a:gd name="T40" fmla="*/ 66 w 149"/>
                <a:gd name="T41" fmla="*/ 207 h 209"/>
                <a:gd name="T42" fmla="*/ 42 w 149"/>
                <a:gd name="T43" fmla="*/ 185 h 209"/>
                <a:gd name="T44" fmla="*/ 26 w 149"/>
                <a:gd name="T45" fmla="*/ 163 h 209"/>
                <a:gd name="T46" fmla="*/ 14 w 149"/>
                <a:gd name="T47" fmla="*/ 139 h 209"/>
                <a:gd name="T48" fmla="*/ 8 w 149"/>
                <a:gd name="T49" fmla="*/ 119 h 209"/>
                <a:gd name="T50" fmla="*/ 4 w 149"/>
                <a:gd name="T51" fmla="*/ 101 h 209"/>
                <a:gd name="T52" fmla="*/ 4 w 149"/>
                <a:gd name="T53" fmla="*/ 85 h 209"/>
                <a:gd name="T54" fmla="*/ 4 w 149"/>
                <a:gd name="T55" fmla="*/ 76 h 209"/>
                <a:gd name="T56" fmla="*/ 4 w 149"/>
                <a:gd name="T57" fmla="*/ 72 h 209"/>
                <a:gd name="T58" fmla="*/ 0 w 149"/>
                <a:gd name="T59" fmla="*/ 6 h 209"/>
                <a:gd name="T60" fmla="*/ 6 w 149"/>
                <a:gd name="T61" fmla="*/ 32 h 209"/>
                <a:gd name="T62" fmla="*/ 13 w 149"/>
                <a:gd name="T63" fmla="*/ 50 h 209"/>
                <a:gd name="T64" fmla="*/ 19 w 149"/>
                <a:gd name="T65" fmla="*/ 63 h 209"/>
                <a:gd name="T66" fmla="*/ 26 w 149"/>
                <a:gd name="T67" fmla="*/ 70 h 209"/>
                <a:gd name="T68" fmla="*/ 31 w 149"/>
                <a:gd name="T69" fmla="*/ 73 h 209"/>
                <a:gd name="T70" fmla="*/ 35 w 149"/>
                <a:gd name="T71" fmla="*/ 76 h 209"/>
                <a:gd name="T72" fmla="*/ 36 w 149"/>
                <a:gd name="T73" fmla="*/ 76 h 209"/>
                <a:gd name="T74" fmla="*/ 36 w 149"/>
                <a:gd name="T75" fmla="*/ 85 h 209"/>
                <a:gd name="T76" fmla="*/ 42 w 149"/>
                <a:gd name="T77" fmla="*/ 88 h 209"/>
                <a:gd name="T78" fmla="*/ 52 w 149"/>
                <a:gd name="T79" fmla="*/ 89 h 209"/>
                <a:gd name="T80" fmla="*/ 62 w 149"/>
                <a:gd name="T81" fmla="*/ 89 h 209"/>
                <a:gd name="T82" fmla="*/ 70 w 149"/>
                <a:gd name="T83" fmla="*/ 89 h 209"/>
                <a:gd name="T84" fmla="*/ 72 w 149"/>
                <a:gd name="T85" fmla="*/ 89 h 209"/>
                <a:gd name="T86" fmla="*/ 88 w 149"/>
                <a:gd name="T87" fmla="*/ 86 h 209"/>
                <a:gd name="T88" fmla="*/ 98 w 149"/>
                <a:gd name="T89" fmla="*/ 80 h 209"/>
                <a:gd name="T90" fmla="*/ 107 w 149"/>
                <a:gd name="T91" fmla="*/ 70 h 209"/>
                <a:gd name="T92" fmla="*/ 112 w 149"/>
                <a:gd name="T93" fmla="*/ 57 h 209"/>
                <a:gd name="T94" fmla="*/ 115 w 149"/>
                <a:gd name="T95" fmla="*/ 44 h 209"/>
                <a:gd name="T96" fmla="*/ 116 w 149"/>
                <a:gd name="T97" fmla="*/ 31 h 209"/>
                <a:gd name="T98" fmla="*/ 116 w 149"/>
                <a:gd name="T99" fmla="*/ 19 h 209"/>
                <a:gd name="T100" fmla="*/ 116 w 149"/>
                <a:gd name="T101" fmla="*/ 9 h 209"/>
                <a:gd name="T102" fmla="*/ 116 w 149"/>
                <a:gd name="T103" fmla="*/ 2 h 209"/>
                <a:gd name="T104" fmla="*/ 115 w 149"/>
                <a:gd name="T10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209">
                  <a:moveTo>
                    <a:pt x="115" y="0"/>
                  </a:moveTo>
                  <a:lnTo>
                    <a:pt x="128" y="19"/>
                  </a:lnTo>
                  <a:lnTo>
                    <a:pt x="137" y="39"/>
                  </a:lnTo>
                  <a:lnTo>
                    <a:pt x="142" y="55"/>
                  </a:lnTo>
                  <a:lnTo>
                    <a:pt x="146" y="70"/>
                  </a:lnTo>
                  <a:lnTo>
                    <a:pt x="147" y="79"/>
                  </a:lnTo>
                  <a:lnTo>
                    <a:pt x="149" y="83"/>
                  </a:lnTo>
                  <a:lnTo>
                    <a:pt x="146" y="99"/>
                  </a:lnTo>
                  <a:lnTo>
                    <a:pt x="142" y="117"/>
                  </a:lnTo>
                  <a:lnTo>
                    <a:pt x="138" y="133"/>
                  </a:lnTo>
                  <a:lnTo>
                    <a:pt x="133" y="146"/>
                  </a:lnTo>
                  <a:lnTo>
                    <a:pt x="131" y="155"/>
                  </a:lnTo>
                  <a:lnTo>
                    <a:pt x="129" y="158"/>
                  </a:lnTo>
                  <a:lnTo>
                    <a:pt x="118" y="178"/>
                  </a:lnTo>
                  <a:lnTo>
                    <a:pt x="107" y="193"/>
                  </a:lnTo>
                  <a:lnTo>
                    <a:pt x="97" y="202"/>
                  </a:lnTo>
                  <a:lnTo>
                    <a:pt x="88" y="207"/>
                  </a:lnTo>
                  <a:lnTo>
                    <a:pt x="79" y="209"/>
                  </a:lnTo>
                  <a:lnTo>
                    <a:pt x="72" y="209"/>
                  </a:lnTo>
                  <a:lnTo>
                    <a:pt x="67" y="208"/>
                  </a:lnTo>
                  <a:lnTo>
                    <a:pt x="66" y="207"/>
                  </a:lnTo>
                  <a:lnTo>
                    <a:pt x="42" y="185"/>
                  </a:lnTo>
                  <a:lnTo>
                    <a:pt x="26" y="163"/>
                  </a:lnTo>
                  <a:lnTo>
                    <a:pt x="14" y="139"/>
                  </a:lnTo>
                  <a:lnTo>
                    <a:pt x="8" y="119"/>
                  </a:lnTo>
                  <a:lnTo>
                    <a:pt x="4" y="101"/>
                  </a:lnTo>
                  <a:lnTo>
                    <a:pt x="4" y="85"/>
                  </a:lnTo>
                  <a:lnTo>
                    <a:pt x="4" y="76"/>
                  </a:lnTo>
                  <a:lnTo>
                    <a:pt x="4" y="72"/>
                  </a:lnTo>
                  <a:lnTo>
                    <a:pt x="0" y="6"/>
                  </a:lnTo>
                  <a:lnTo>
                    <a:pt x="6" y="32"/>
                  </a:lnTo>
                  <a:lnTo>
                    <a:pt x="13" y="50"/>
                  </a:lnTo>
                  <a:lnTo>
                    <a:pt x="19" y="63"/>
                  </a:lnTo>
                  <a:lnTo>
                    <a:pt x="26" y="70"/>
                  </a:lnTo>
                  <a:lnTo>
                    <a:pt x="31" y="73"/>
                  </a:lnTo>
                  <a:lnTo>
                    <a:pt x="35" y="76"/>
                  </a:lnTo>
                  <a:lnTo>
                    <a:pt x="36" y="76"/>
                  </a:lnTo>
                  <a:lnTo>
                    <a:pt x="36" y="85"/>
                  </a:lnTo>
                  <a:lnTo>
                    <a:pt x="42" y="88"/>
                  </a:lnTo>
                  <a:lnTo>
                    <a:pt x="52" y="89"/>
                  </a:lnTo>
                  <a:lnTo>
                    <a:pt x="62" y="89"/>
                  </a:lnTo>
                  <a:lnTo>
                    <a:pt x="70" y="89"/>
                  </a:lnTo>
                  <a:lnTo>
                    <a:pt x="72" y="89"/>
                  </a:lnTo>
                  <a:lnTo>
                    <a:pt x="88" y="86"/>
                  </a:lnTo>
                  <a:lnTo>
                    <a:pt x="98" y="80"/>
                  </a:lnTo>
                  <a:lnTo>
                    <a:pt x="107" y="70"/>
                  </a:lnTo>
                  <a:lnTo>
                    <a:pt x="112" y="57"/>
                  </a:lnTo>
                  <a:lnTo>
                    <a:pt x="115" y="44"/>
                  </a:lnTo>
                  <a:lnTo>
                    <a:pt x="116" y="31"/>
                  </a:lnTo>
                  <a:lnTo>
                    <a:pt x="116" y="19"/>
                  </a:lnTo>
                  <a:lnTo>
                    <a:pt x="116" y="9"/>
                  </a:lnTo>
                  <a:lnTo>
                    <a:pt x="116" y="2"/>
                  </a:lnTo>
                  <a:lnTo>
                    <a:pt x="11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173" name="Freeform 55">
              <a:extLst>
                <a:ext uri="{FF2B5EF4-FFF2-40B4-BE49-F238E27FC236}">
                  <a16:creationId xmlns:a16="http://schemas.microsoft.com/office/drawing/2014/main" id="{3FE1FA03-F14F-4BA0-A846-0D593434B464}"/>
                </a:ext>
              </a:extLst>
            </p:cNvPr>
            <p:cNvSpPr>
              <a:spLocks/>
            </p:cNvSpPr>
            <p:nvPr/>
          </p:nvSpPr>
          <p:spPr bwMode="auto">
            <a:xfrm>
              <a:off x="3014447" y="1822937"/>
              <a:ext cx="203536" cy="186807"/>
            </a:xfrm>
            <a:custGeom>
              <a:avLst/>
              <a:gdLst>
                <a:gd name="T0" fmla="*/ 11 w 145"/>
                <a:gd name="T1" fmla="*/ 0 h 134"/>
                <a:gd name="T2" fmla="*/ 30 w 145"/>
                <a:gd name="T3" fmla="*/ 14 h 134"/>
                <a:gd name="T4" fmla="*/ 51 w 145"/>
                <a:gd name="T5" fmla="*/ 24 h 134"/>
                <a:gd name="T6" fmla="*/ 71 w 145"/>
                <a:gd name="T7" fmla="*/ 29 h 134"/>
                <a:gd name="T8" fmla="*/ 92 w 145"/>
                <a:gd name="T9" fmla="*/ 32 h 134"/>
                <a:gd name="T10" fmla="*/ 110 w 145"/>
                <a:gd name="T11" fmla="*/ 32 h 134"/>
                <a:gd name="T12" fmla="*/ 126 w 145"/>
                <a:gd name="T13" fmla="*/ 31 h 134"/>
                <a:gd name="T14" fmla="*/ 135 w 145"/>
                <a:gd name="T15" fmla="*/ 29 h 134"/>
                <a:gd name="T16" fmla="*/ 139 w 145"/>
                <a:gd name="T17" fmla="*/ 29 h 134"/>
                <a:gd name="T18" fmla="*/ 138 w 145"/>
                <a:gd name="T19" fmla="*/ 58 h 134"/>
                <a:gd name="T20" fmla="*/ 139 w 145"/>
                <a:gd name="T21" fmla="*/ 82 h 134"/>
                <a:gd name="T22" fmla="*/ 141 w 145"/>
                <a:gd name="T23" fmla="*/ 104 h 134"/>
                <a:gd name="T24" fmla="*/ 143 w 145"/>
                <a:gd name="T25" fmla="*/ 120 h 134"/>
                <a:gd name="T26" fmla="*/ 145 w 145"/>
                <a:gd name="T27" fmla="*/ 130 h 134"/>
                <a:gd name="T28" fmla="*/ 145 w 145"/>
                <a:gd name="T29" fmla="*/ 134 h 134"/>
                <a:gd name="T30" fmla="*/ 106 w 145"/>
                <a:gd name="T31" fmla="*/ 125 h 134"/>
                <a:gd name="T32" fmla="*/ 75 w 145"/>
                <a:gd name="T33" fmla="*/ 115 h 134"/>
                <a:gd name="T34" fmla="*/ 51 w 145"/>
                <a:gd name="T35" fmla="*/ 103 h 134"/>
                <a:gd name="T36" fmla="*/ 33 w 145"/>
                <a:gd name="T37" fmla="*/ 91 h 134"/>
                <a:gd name="T38" fmla="*/ 20 w 145"/>
                <a:gd name="T39" fmla="*/ 81 h 134"/>
                <a:gd name="T40" fmla="*/ 11 w 145"/>
                <a:gd name="T41" fmla="*/ 72 h 134"/>
                <a:gd name="T42" fmla="*/ 4 w 145"/>
                <a:gd name="T43" fmla="*/ 66 h 134"/>
                <a:gd name="T44" fmla="*/ 2 w 145"/>
                <a:gd name="T45" fmla="*/ 60 h 134"/>
                <a:gd name="T46" fmla="*/ 0 w 145"/>
                <a:gd name="T47" fmla="*/ 58 h 134"/>
                <a:gd name="T48" fmla="*/ 11 w 145"/>
                <a:gd name="T4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34">
                  <a:moveTo>
                    <a:pt x="11" y="0"/>
                  </a:moveTo>
                  <a:lnTo>
                    <a:pt x="30" y="14"/>
                  </a:lnTo>
                  <a:lnTo>
                    <a:pt x="51" y="24"/>
                  </a:lnTo>
                  <a:lnTo>
                    <a:pt x="71" y="29"/>
                  </a:lnTo>
                  <a:lnTo>
                    <a:pt x="92" y="32"/>
                  </a:lnTo>
                  <a:lnTo>
                    <a:pt x="110" y="32"/>
                  </a:lnTo>
                  <a:lnTo>
                    <a:pt x="126" y="31"/>
                  </a:lnTo>
                  <a:lnTo>
                    <a:pt x="135" y="29"/>
                  </a:lnTo>
                  <a:lnTo>
                    <a:pt x="139" y="29"/>
                  </a:lnTo>
                  <a:lnTo>
                    <a:pt x="138" y="58"/>
                  </a:lnTo>
                  <a:lnTo>
                    <a:pt x="139" y="82"/>
                  </a:lnTo>
                  <a:lnTo>
                    <a:pt x="141" y="104"/>
                  </a:lnTo>
                  <a:lnTo>
                    <a:pt x="143" y="120"/>
                  </a:lnTo>
                  <a:lnTo>
                    <a:pt x="145" y="130"/>
                  </a:lnTo>
                  <a:lnTo>
                    <a:pt x="145" y="134"/>
                  </a:lnTo>
                  <a:lnTo>
                    <a:pt x="106" y="125"/>
                  </a:lnTo>
                  <a:lnTo>
                    <a:pt x="75" y="115"/>
                  </a:lnTo>
                  <a:lnTo>
                    <a:pt x="51" y="103"/>
                  </a:lnTo>
                  <a:lnTo>
                    <a:pt x="33" y="91"/>
                  </a:lnTo>
                  <a:lnTo>
                    <a:pt x="20" y="81"/>
                  </a:lnTo>
                  <a:lnTo>
                    <a:pt x="11" y="72"/>
                  </a:lnTo>
                  <a:lnTo>
                    <a:pt x="4" y="66"/>
                  </a:lnTo>
                  <a:lnTo>
                    <a:pt x="2" y="60"/>
                  </a:lnTo>
                  <a:lnTo>
                    <a:pt x="0" y="58"/>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30" y="3236606"/>
            <a:ext cx="1036555" cy="103655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983" y="2223415"/>
            <a:ext cx="685800" cy="685800"/>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4366" y="3467942"/>
            <a:ext cx="685800" cy="685800"/>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3517" y="4233650"/>
            <a:ext cx="312975" cy="312975"/>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4993" y="3898231"/>
            <a:ext cx="564464" cy="564464"/>
          </a:xfrm>
          <a:prstGeom prst="rect">
            <a:avLst/>
          </a:prstGeom>
        </p:spPr>
      </p:pic>
      <p:pic>
        <p:nvPicPr>
          <p:cNvPr id="14" name="Imag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1470" y="3872337"/>
            <a:ext cx="440680" cy="440680"/>
          </a:xfrm>
          <a:prstGeom prst="rect">
            <a:avLst/>
          </a:prstGeom>
        </p:spPr>
      </p:pic>
      <p:pic>
        <p:nvPicPr>
          <p:cNvPr id="15" name="Imag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3135" y="3956576"/>
            <a:ext cx="233937" cy="233937"/>
          </a:xfrm>
          <a:prstGeom prst="rect">
            <a:avLst/>
          </a:prstGeom>
        </p:spPr>
      </p:pic>
      <p:pic>
        <p:nvPicPr>
          <p:cNvPr id="16" name="Imag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45534" y="3811603"/>
            <a:ext cx="673675" cy="673675"/>
          </a:xfrm>
          <a:prstGeom prst="rect">
            <a:avLst/>
          </a:prstGeom>
        </p:spPr>
      </p:pic>
      <p:pic>
        <p:nvPicPr>
          <p:cNvPr id="17" name="Imag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91192" y="4273889"/>
            <a:ext cx="284871" cy="284871"/>
          </a:xfrm>
          <a:prstGeom prst="rect">
            <a:avLst/>
          </a:prstGeom>
        </p:spPr>
      </p:pic>
      <p:sp>
        <p:nvSpPr>
          <p:cNvPr id="86" name="Parallelogram 15">
            <a:extLst>
              <a:ext uri="{FF2B5EF4-FFF2-40B4-BE49-F238E27FC236}">
                <a16:creationId xmlns:a16="http://schemas.microsoft.com/office/drawing/2014/main" id="{7A9FBE9D-EE5A-4F1B-8EDD-3D011F43183E}"/>
              </a:ext>
            </a:extLst>
          </p:cNvPr>
          <p:cNvSpPr/>
          <p:nvPr/>
        </p:nvSpPr>
        <p:spPr>
          <a:xfrm flipH="1">
            <a:off x="2234124" y="2198355"/>
            <a:ext cx="828816" cy="78703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7" name="Isosceles Triangle 13">
            <a:extLst>
              <a:ext uri="{FF2B5EF4-FFF2-40B4-BE49-F238E27FC236}">
                <a16:creationId xmlns:a16="http://schemas.microsoft.com/office/drawing/2014/main" id="{A54A6140-C0D9-4440-A5D4-E05BC900724C}"/>
              </a:ext>
            </a:extLst>
          </p:cNvPr>
          <p:cNvSpPr/>
          <p:nvPr/>
        </p:nvSpPr>
        <p:spPr>
          <a:xfrm rot="10800000">
            <a:off x="2953569" y="3297265"/>
            <a:ext cx="376548" cy="502299"/>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2" name="Rectangle 7">
            <a:extLst>
              <a:ext uri="{FF2B5EF4-FFF2-40B4-BE49-F238E27FC236}">
                <a16:creationId xmlns:a16="http://schemas.microsoft.com/office/drawing/2014/main" id="{84693C49-05C6-4CD0-A900-4B843CF3016D}"/>
              </a:ext>
            </a:extLst>
          </p:cNvPr>
          <p:cNvSpPr/>
          <p:nvPr/>
        </p:nvSpPr>
        <p:spPr>
          <a:xfrm rot="18900000">
            <a:off x="3996902" y="3280355"/>
            <a:ext cx="243004" cy="52174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Losange 37"/>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Tree>
    <p:extLst>
      <p:ext uri="{BB962C8B-B14F-4D97-AF65-F5344CB8AC3E}">
        <p14:creationId xmlns:p14="http://schemas.microsoft.com/office/powerpoint/2010/main" val="3036557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618803" y="2677760"/>
            <a:ext cx="11573197" cy="724247"/>
          </a:xfrm>
        </p:spPr>
        <p:txBody>
          <a:bodyPr>
            <a:noAutofit/>
          </a:bodyPr>
          <a:lstStyle/>
          <a:p>
            <a:r>
              <a:rPr lang="en-US" sz="9600" dirty="0">
                <a:latin typeface="Times New Roman" panose="02020603050405020304" pitchFamily="18" charset="0"/>
                <a:cs typeface="Times New Roman" panose="02020603050405020304" pitchFamily="18" charset="0"/>
              </a:rPr>
              <a:t>Réalisation</a:t>
            </a:r>
            <a:endParaRPr lang="fr-FR" sz="9600" dirty="0">
              <a:latin typeface="Times New Roman" panose="02020603050405020304" pitchFamily="18" charset="0"/>
              <a:cs typeface="Times New Roman" panose="02020603050405020304" pitchFamily="18" charset="0"/>
            </a:endParaRPr>
          </a:p>
        </p:txBody>
      </p:sp>
      <p:sp>
        <p:nvSpPr>
          <p:cNvPr id="3" name="Losange 2"/>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a:t>
            </a:r>
          </a:p>
        </p:txBody>
      </p:sp>
    </p:spTree>
    <p:extLst>
      <p:ext uri="{BB962C8B-B14F-4D97-AF65-F5344CB8AC3E}">
        <p14:creationId xmlns:p14="http://schemas.microsoft.com/office/powerpoint/2010/main" val="765256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0E53B497-3024-4723-91A4-77557610333A}"/>
              </a:ext>
            </a:extLst>
          </p:cNvPr>
          <p:cNvSpPr/>
          <p:nvPr/>
        </p:nvSpPr>
        <p:spPr>
          <a:xfrm>
            <a:off x="4836596" y="3122298"/>
            <a:ext cx="2518808" cy="1631644"/>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w="762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Oval 7">
            <a:extLst>
              <a:ext uri="{FF2B5EF4-FFF2-40B4-BE49-F238E27FC236}">
                <a16:creationId xmlns:a16="http://schemas.microsoft.com/office/drawing/2014/main" id="{6B2800C4-A173-4FAD-8C66-6B9658D7AE96}"/>
              </a:ext>
            </a:extLst>
          </p:cNvPr>
          <p:cNvSpPr/>
          <p:nvPr/>
        </p:nvSpPr>
        <p:spPr>
          <a:xfrm>
            <a:off x="2679584" y="2061728"/>
            <a:ext cx="1701019" cy="1045632"/>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Oval 8">
            <a:extLst>
              <a:ext uri="{FF2B5EF4-FFF2-40B4-BE49-F238E27FC236}">
                <a16:creationId xmlns:a16="http://schemas.microsoft.com/office/drawing/2014/main" id="{67887A56-974F-493E-8D02-D229495BB75A}"/>
              </a:ext>
            </a:extLst>
          </p:cNvPr>
          <p:cNvSpPr/>
          <p:nvPr/>
        </p:nvSpPr>
        <p:spPr>
          <a:xfrm>
            <a:off x="5401661" y="748160"/>
            <a:ext cx="1537007" cy="1060371"/>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 name="Oval 11">
            <a:extLst>
              <a:ext uri="{FF2B5EF4-FFF2-40B4-BE49-F238E27FC236}">
                <a16:creationId xmlns:a16="http://schemas.microsoft.com/office/drawing/2014/main" id="{5791B88D-1D8D-4CC7-9EE2-C91D926B5F02}"/>
              </a:ext>
            </a:extLst>
          </p:cNvPr>
          <p:cNvSpPr/>
          <p:nvPr/>
        </p:nvSpPr>
        <p:spPr>
          <a:xfrm>
            <a:off x="3547224" y="5218298"/>
            <a:ext cx="1399896" cy="918834"/>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15" name="Group 14">
            <a:extLst>
              <a:ext uri="{FF2B5EF4-FFF2-40B4-BE49-F238E27FC236}">
                <a16:creationId xmlns:a16="http://schemas.microsoft.com/office/drawing/2014/main" id="{8BA2DE56-FF5E-4ADE-9E20-45471E6D3F0E}"/>
              </a:ext>
            </a:extLst>
          </p:cNvPr>
          <p:cNvGrpSpPr/>
          <p:nvPr/>
        </p:nvGrpSpPr>
        <p:grpSpPr>
          <a:xfrm rot="3060000" flipH="1">
            <a:off x="7696542" y="3071671"/>
            <a:ext cx="187436" cy="723834"/>
            <a:chOff x="1408027" y="3329887"/>
            <a:chExt cx="155342" cy="573958"/>
          </a:xfrm>
          <a:solidFill>
            <a:schemeClr val="accent4"/>
          </a:solidFill>
        </p:grpSpPr>
        <p:sp>
          <p:nvSpPr>
            <p:cNvPr id="16" name="Oval 15">
              <a:extLst>
                <a:ext uri="{FF2B5EF4-FFF2-40B4-BE49-F238E27FC236}">
                  <a16:creationId xmlns:a16="http://schemas.microsoft.com/office/drawing/2014/main" id="{5BE2EFBA-3C35-4D05-A147-C6A54A838B68}"/>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Oval 16">
              <a:extLst>
                <a:ext uri="{FF2B5EF4-FFF2-40B4-BE49-F238E27FC236}">
                  <a16:creationId xmlns:a16="http://schemas.microsoft.com/office/drawing/2014/main" id="{7FB23418-535A-4E8E-9458-7EB332D1271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8" name="Oval 17">
              <a:extLst>
                <a:ext uri="{FF2B5EF4-FFF2-40B4-BE49-F238E27FC236}">
                  <a16:creationId xmlns:a16="http://schemas.microsoft.com/office/drawing/2014/main" id="{1CF0D85E-5372-4B10-9435-42085FEDC8D6}"/>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9" name="Group 18">
            <a:extLst>
              <a:ext uri="{FF2B5EF4-FFF2-40B4-BE49-F238E27FC236}">
                <a16:creationId xmlns:a16="http://schemas.microsoft.com/office/drawing/2014/main" id="{81C606C9-1E1E-42CC-A9BB-96529ED13AED}"/>
              </a:ext>
            </a:extLst>
          </p:cNvPr>
          <p:cNvGrpSpPr/>
          <p:nvPr/>
        </p:nvGrpSpPr>
        <p:grpSpPr>
          <a:xfrm flipH="1">
            <a:off x="6048299" y="2134855"/>
            <a:ext cx="221872" cy="707810"/>
            <a:chOff x="1408027" y="3329887"/>
            <a:chExt cx="155342" cy="573958"/>
          </a:xfrm>
          <a:solidFill>
            <a:schemeClr val="accent3"/>
          </a:solidFill>
        </p:grpSpPr>
        <p:sp>
          <p:nvSpPr>
            <p:cNvPr id="20" name="Oval 19">
              <a:extLst>
                <a:ext uri="{FF2B5EF4-FFF2-40B4-BE49-F238E27FC236}">
                  <a16:creationId xmlns:a16="http://schemas.microsoft.com/office/drawing/2014/main" id="{37C9244A-9F94-49B4-9A37-79B17F291D3D}"/>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1" name="Oval 20">
              <a:extLst>
                <a:ext uri="{FF2B5EF4-FFF2-40B4-BE49-F238E27FC236}">
                  <a16:creationId xmlns:a16="http://schemas.microsoft.com/office/drawing/2014/main" id="{CBB1C01C-C8C6-4E2B-A529-1D49064D314B}"/>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Oval 21">
              <a:extLst>
                <a:ext uri="{FF2B5EF4-FFF2-40B4-BE49-F238E27FC236}">
                  <a16:creationId xmlns:a16="http://schemas.microsoft.com/office/drawing/2014/main" id="{4AC4F8EE-8729-403F-B325-0C9BBB8B63D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7" name="Group 26">
            <a:extLst>
              <a:ext uri="{FF2B5EF4-FFF2-40B4-BE49-F238E27FC236}">
                <a16:creationId xmlns:a16="http://schemas.microsoft.com/office/drawing/2014/main" id="{91295214-DCA9-464C-9311-05A333FEF9B3}"/>
              </a:ext>
            </a:extLst>
          </p:cNvPr>
          <p:cNvGrpSpPr/>
          <p:nvPr/>
        </p:nvGrpSpPr>
        <p:grpSpPr>
          <a:xfrm rot="18720000" flipH="1">
            <a:off x="7149369" y="4425687"/>
            <a:ext cx="166358" cy="802457"/>
            <a:chOff x="1408027" y="3329887"/>
            <a:chExt cx="155342" cy="573958"/>
          </a:xfrm>
          <a:solidFill>
            <a:schemeClr val="accent4"/>
          </a:solidFill>
        </p:grpSpPr>
        <p:sp>
          <p:nvSpPr>
            <p:cNvPr id="28" name="Oval 27">
              <a:extLst>
                <a:ext uri="{FF2B5EF4-FFF2-40B4-BE49-F238E27FC236}">
                  <a16:creationId xmlns:a16="http://schemas.microsoft.com/office/drawing/2014/main" id="{37ECA196-B1F9-40AD-AEAE-74E84672E5A6}"/>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9" name="Oval 28">
              <a:extLst>
                <a:ext uri="{FF2B5EF4-FFF2-40B4-BE49-F238E27FC236}">
                  <a16:creationId xmlns:a16="http://schemas.microsoft.com/office/drawing/2014/main" id="{6A925167-7275-4F89-8D1F-BC30B62447F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0" name="Oval 29">
              <a:extLst>
                <a:ext uri="{FF2B5EF4-FFF2-40B4-BE49-F238E27FC236}">
                  <a16:creationId xmlns:a16="http://schemas.microsoft.com/office/drawing/2014/main" id="{1D9D4653-D4CB-4CFC-8E9B-650FAFBB0261}"/>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9" name="TextBox 38">
            <a:extLst>
              <a:ext uri="{FF2B5EF4-FFF2-40B4-BE49-F238E27FC236}">
                <a16:creationId xmlns:a16="http://schemas.microsoft.com/office/drawing/2014/main" id="{1DB89A56-9339-45F0-B69D-EF859282C4A2}"/>
              </a:ext>
            </a:extLst>
          </p:cNvPr>
          <p:cNvSpPr txBox="1"/>
          <p:nvPr/>
        </p:nvSpPr>
        <p:spPr>
          <a:xfrm>
            <a:off x="5119419" y="3649410"/>
            <a:ext cx="1865381" cy="646331"/>
          </a:xfrm>
          <a:prstGeom prst="rect">
            <a:avLst/>
          </a:prstGeom>
          <a:noFill/>
        </p:spPr>
        <p:txBody>
          <a:bodyPr wrap="square" rtlCol="0">
            <a:spAutoFit/>
          </a:bodyPr>
          <a:lstStyle/>
          <a:p>
            <a:pPr algn="ctr"/>
            <a:r>
              <a:rPr lang="fr-FR" b="1" dirty="0"/>
              <a:t>Environnement </a:t>
            </a:r>
            <a:r>
              <a:rPr lang="fr-FR" b="1" dirty="0" smtClean="0"/>
              <a:t>  logiciels</a:t>
            </a:r>
            <a:endParaRPr lang="fr-FR" b="1" dirty="0"/>
          </a:p>
        </p:txBody>
      </p:sp>
      <p:sp>
        <p:nvSpPr>
          <p:cNvPr id="40" name="TextBox 39">
            <a:extLst>
              <a:ext uri="{FF2B5EF4-FFF2-40B4-BE49-F238E27FC236}">
                <a16:creationId xmlns:a16="http://schemas.microsoft.com/office/drawing/2014/main" id="{2AF18DEC-40A4-440F-9464-8F721E29AAB5}"/>
              </a:ext>
            </a:extLst>
          </p:cNvPr>
          <p:cNvSpPr txBox="1"/>
          <p:nvPr/>
        </p:nvSpPr>
        <p:spPr>
          <a:xfrm>
            <a:off x="5467790" y="1074483"/>
            <a:ext cx="1470878" cy="369332"/>
          </a:xfrm>
          <a:prstGeom prst="rect">
            <a:avLst/>
          </a:prstGeom>
          <a:noFill/>
        </p:spPr>
        <p:txBody>
          <a:bodyPr wrap="square" lIns="108000" rIns="108000" rtlCol="0">
            <a:spAutoFit/>
          </a:bodyPr>
          <a:lstStyle/>
          <a:p>
            <a:pPr algn="ctr"/>
            <a:r>
              <a:rPr lang="en-US" altLang="ko-KR" b="1" dirty="0">
                <a:solidFill>
                  <a:schemeClr val="tx1">
                    <a:lumMod val="75000"/>
                    <a:lumOff val="25000"/>
                  </a:schemeClr>
                </a:solidFill>
                <a:cs typeface="Arial" pitchFamily="34" charset="0"/>
              </a:rPr>
              <a:t>Node js</a:t>
            </a:r>
            <a:endParaRPr lang="ko-KR" altLang="en-US"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BDEE1BB9-EC77-4627-9A3D-3DEB263C3A69}"/>
              </a:ext>
            </a:extLst>
          </p:cNvPr>
          <p:cNvSpPr txBox="1"/>
          <p:nvPr/>
        </p:nvSpPr>
        <p:spPr>
          <a:xfrm>
            <a:off x="2564514" y="2284528"/>
            <a:ext cx="1893427" cy="646331"/>
          </a:xfrm>
          <a:prstGeom prst="rect">
            <a:avLst/>
          </a:prstGeom>
          <a:noFill/>
        </p:spPr>
        <p:txBody>
          <a:bodyPr wrap="square" lIns="108000" rIns="108000" rtlCol="0">
            <a:spAutoFit/>
          </a:bodyPr>
          <a:lstStyle/>
          <a:p>
            <a:pPr algn="ctr"/>
            <a:r>
              <a:rPr lang="en-US" altLang="ko-KR" b="1" dirty="0" smtClean="0">
                <a:solidFill>
                  <a:schemeClr val="tx1">
                    <a:lumMod val="75000"/>
                    <a:lumOff val="25000"/>
                  </a:schemeClr>
                </a:solidFill>
                <a:cs typeface="Arial" pitchFamily="34" charset="0"/>
              </a:rPr>
              <a:t>Android </a:t>
            </a:r>
          </a:p>
          <a:p>
            <a:pPr algn="ctr"/>
            <a:r>
              <a:rPr lang="en-US" altLang="ko-KR" b="1" dirty="0" smtClean="0">
                <a:solidFill>
                  <a:schemeClr val="tx1">
                    <a:lumMod val="75000"/>
                    <a:lumOff val="25000"/>
                  </a:schemeClr>
                </a:solidFill>
                <a:cs typeface="Arial" pitchFamily="34" charset="0"/>
              </a:rPr>
              <a:t>Studio 3</a:t>
            </a:r>
            <a:endParaRPr lang="ko-KR" altLang="en-US"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9636DFC2-F655-4264-B65A-8E748D8D4F91}"/>
              </a:ext>
            </a:extLst>
          </p:cNvPr>
          <p:cNvSpPr txBox="1"/>
          <p:nvPr/>
        </p:nvSpPr>
        <p:spPr>
          <a:xfrm>
            <a:off x="3530094" y="5504836"/>
            <a:ext cx="1470878" cy="369332"/>
          </a:xfrm>
          <a:prstGeom prst="rect">
            <a:avLst/>
          </a:prstGeom>
          <a:noFill/>
        </p:spPr>
        <p:txBody>
          <a:bodyPr wrap="square" lIns="108000" rIns="108000" rtlCol="0">
            <a:spAutoFit/>
          </a:bodyPr>
          <a:lstStyle/>
          <a:p>
            <a:pPr algn="ctr"/>
            <a:r>
              <a:rPr lang="en-US" altLang="ko-KR" b="1" dirty="0">
                <a:solidFill>
                  <a:schemeClr val="tx1">
                    <a:lumMod val="75000"/>
                    <a:lumOff val="25000"/>
                  </a:schemeClr>
                </a:solidFill>
                <a:cs typeface="Arial" pitchFamily="34" charset="0"/>
              </a:rPr>
              <a:t>Photoshop</a:t>
            </a:r>
            <a:endParaRPr lang="ko-KR" altLang="en-US" b="1" dirty="0">
              <a:solidFill>
                <a:schemeClr val="tx1">
                  <a:lumMod val="75000"/>
                  <a:lumOff val="25000"/>
                </a:schemeClr>
              </a:solidFill>
              <a:cs typeface="Arial" pitchFamily="34" charset="0"/>
            </a:endParaRPr>
          </a:p>
        </p:txBody>
      </p:sp>
      <p:sp>
        <p:nvSpPr>
          <p:cNvPr id="68" name="Oval 9">
            <a:extLst>
              <a:ext uri="{FF2B5EF4-FFF2-40B4-BE49-F238E27FC236}">
                <a16:creationId xmlns:a16="http://schemas.microsoft.com/office/drawing/2014/main" id="{AFC8EE46-71DD-4124-9FAD-22201188F35B}"/>
              </a:ext>
            </a:extLst>
          </p:cNvPr>
          <p:cNvSpPr/>
          <p:nvPr/>
        </p:nvSpPr>
        <p:spPr>
          <a:xfrm>
            <a:off x="8130502" y="2150306"/>
            <a:ext cx="1407667" cy="1001580"/>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69" name="TextBox 40">
            <a:extLst>
              <a:ext uri="{FF2B5EF4-FFF2-40B4-BE49-F238E27FC236}">
                <a16:creationId xmlns:a16="http://schemas.microsoft.com/office/drawing/2014/main" id="{AB4B31B5-8F5E-4BBD-B219-BDC9901BD464}"/>
              </a:ext>
            </a:extLst>
          </p:cNvPr>
          <p:cNvSpPr txBox="1"/>
          <p:nvPr/>
        </p:nvSpPr>
        <p:spPr>
          <a:xfrm>
            <a:off x="8098896" y="2444519"/>
            <a:ext cx="1470878" cy="369332"/>
          </a:xfrm>
          <a:prstGeom prst="rect">
            <a:avLst/>
          </a:prstGeom>
          <a:noFill/>
        </p:spPr>
        <p:txBody>
          <a:bodyPr wrap="square" lIns="108000" rIns="108000" rtlCol="0">
            <a:spAutoFit/>
          </a:bodyPr>
          <a:lstStyle/>
          <a:p>
            <a:pPr algn="ctr"/>
            <a:r>
              <a:rPr lang="en-US" altLang="ko-KR" b="1" dirty="0" smtClean="0">
                <a:solidFill>
                  <a:schemeClr val="tx1">
                    <a:lumMod val="75000"/>
                    <a:lumOff val="25000"/>
                  </a:schemeClr>
                </a:solidFill>
                <a:cs typeface="Arial" pitchFamily="34" charset="0"/>
              </a:rPr>
              <a:t>Mongo Db</a:t>
            </a:r>
            <a:endParaRPr lang="ko-KR" altLang="en-US" b="1" dirty="0">
              <a:solidFill>
                <a:schemeClr val="tx1">
                  <a:lumMod val="75000"/>
                  <a:lumOff val="25000"/>
                </a:schemeClr>
              </a:solidFill>
              <a:cs typeface="Arial" pitchFamily="34" charset="0"/>
            </a:endParaRPr>
          </a:p>
        </p:txBody>
      </p:sp>
      <p:sp>
        <p:nvSpPr>
          <p:cNvPr id="70" name="Oval 13">
            <a:extLst>
              <a:ext uri="{FF2B5EF4-FFF2-40B4-BE49-F238E27FC236}">
                <a16:creationId xmlns:a16="http://schemas.microsoft.com/office/drawing/2014/main" id="{A2588702-B9C6-4F03-A55F-62FC5FAAB1D9}"/>
              </a:ext>
            </a:extLst>
          </p:cNvPr>
          <p:cNvSpPr/>
          <p:nvPr/>
        </p:nvSpPr>
        <p:spPr>
          <a:xfrm>
            <a:off x="7232548" y="5188769"/>
            <a:ext cx="1428863" cy="893237"/>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1" name="TextBox 45">
            <a:extLst>
              <a:ext uri="{FF2B5EF4-FFF2-40B4-BE49-F238E27FC236}">
                <a16:creationId xmlns:a16="http://schemas.microsoft.com/office/drawing/2014/main" id="{87AB97E1-019B-42D7-B3C2-4D5E3AB55ACF}"/>
              </a:ext>
            </a:extLst>
          </p:cNvPr>
          <p:cNvSpPr txBox="1"/>
          <p:nvPr/>
        </p:nvSpPr>
        <p:spPr>
          <a:xfrm>
            <a:off x="7232548" y="5457722"/>
            <a:ext cx="1470878" cy="584775"/>
          </a:xfrm>
          <a:prstGeom prst="rect">
            <a:avLst/>
          </a:prstGeom>
          <a:noFill/>
        </p:spPr>
        <p:txBody>
          <a:bodyPr wrap="square" lIns="108000" rIns="108000" rtlCol="0">
            <a:spAutoFit/>
          </a:bodyPr>
          <a:lstStyle/>
          <a:p>
            <a:pPr algn="ctr"/>
            <a:r>
              <a:rPr lang="en-US" altLang="ko-KR" sz="1600" b="1" dirty="0">
                <a:solidFill>
                  <a:schemeClr val="tx1">
                    <a:lumMod val="75000"/>
                    <a:lumOff val="25000"/>
                  </a:schemeClr>
                </a:solidFill>
                <a:cs typeface="Arial" pitchFamily="34" charset="0"/>
              </a:rPr>
              <a:t>Visual studio code</a:t>
            </a:r>
          </a:p>
        </p:txBody>
      </p:sp>
      <p:grpSp>
        <p:nvGrpSpPr>
          <p:cNvPr id="73" name="Group 14">
            <a:extLst>
              <a:ext uri="{FF2B5EF4-FFF2-40B4-BE49-F238E27FC236}">
                <a16:creationId xmlns:a16="http://schemas.microsoft.com/office/drawing/2014/main" id="{8BA2DE56-FF5E-4ADE-9E20-45471E6D3F0E}"/>
              </a:ext>
            </a:extLst>
          </p:cNvPr>
          <p:cNvGrpSpPr/>
          <p:nvPr/>
        </p:nvGrpSpPr>
        <p:grpSpPr>
          <a:xfrm rot="3060000" flipH="1">
            <a:off x="4988505" y="4526258"/>
            <a:ext cx="187436" cy="723834"/>
            <a:chOff x="1408027" y="3329887"/>
            <a:chExt cx="155342" cy="573958"/>
          </a:xfrm>
          <a:solidFill>
            <a:schemeClr val="accent2">
              <a:lumMod val="75000"/>
            </a:schemeClr>
          </a:solidFill>
        </p:grpSpPr>
        <p:sp>
          <p:nvSpPr>
            <p:cNvPr id="74" name="Oval 15">
              <a:extLst>
                <a:ext uri="{FF2B5EF4-FFF2-40B4-BE49-F238E27FC236}">
                  <a16:creationId xmlns:a16="http://schemas.microsoft.com/office/drawing/2014/main" id="{5BE2EFBA-3C35-4D05-A147-C6A54A838B68}"/>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5" name="Oval 16">
              <a:extLst>
                <a:ext uri="{FF2B5EF4-FFF2-40B4-BE49-F238E27FC236}">
                  <a16:creationId xmlns:a16="http://schemas.microsoft.com/office/drawing/2014/main" id="{7FB23418-535A-4E8E-9458-7EB332D1271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6" name="Oval 17">
              <a:extLst>
                <a:ext uri="{FF2B5EF4-FFF2-40B4-BE49-F238E27FC236}">
                  <a16:creationId xmlns:a16="http://schemas.microsoft.com/office/drawing/2014/main" id="{1CF0D85E-5372-4B10-9435-42085FEDC8D6}"/>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77" name="Group 26">
            <a:extLst>
              <a:ext uri="{FF2B5EF4-FFF2-40B4-BE49-F238E27FC236}">
                <a16:creationId xmlns:a16="http://schemas.microsoft.com/office/drawing/2014/main" id="{91295214-DCA9-464C-9311-05A333FEF9B3}"/>
              </a:ext>
            </a:extLst>
          </p:cNvPr>
          <p:cNvGrpSpPr/>
          <p:nvPr/>
        </p:nvGrpSpPr>
        <p:grpSpPr>
          <a:xfrm rot="18720000" flipH="1">
            <a:off x="4615513" y="2782648"/>
            <a:ext cx="166358" cy="802457"/>
            <a:chOff x="1408027" y="3329887"/>
            <a:chExt cx="155342" cy="573958"/>
          </a:xfrm>
          <a:solidFill>
            <a:schemeClr val="accent2">
              <a:lumMod val="75000"/>
            </a:schemeClr>
          </a:solidFill>
        </p:grpSpPr>
        <p:sp>
          <p:nvSpPr>
            <p:cNvPr id="78" name="Oval 27">
              <a:extLst>
                <a:ext uri="{FF2B5EF4-FFF2-40B4-BE49-F238E27FC236}">
                  <a16:creationId xmlns:a16="http://schemas.microsoft.com/office/drawing/2014/main" id="{37ECA196-B1F9-40AD-AEAE-74E84672E5A6}"/>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9" name="Oval 28">
              <a:extLst>
                <a:ext uri="{FF2B5EF4-FFF2-40B4-BE49-F238E27FC236}">
                  <a16:creationId xmlns:a16="http://schemas.microsoft.com/office/drawing/2014/main" id="{6A925167-7275-4F89-8D1F-BC30B62447F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0" name="Oval 29">
              <a:extLst>
                <a:ext uri="{FF2B5EF4-FFF2-40B4-BE49-F238E27FC236}">
                  <a16:creationId xmlns:a16="http://schemas.microsoft.com/office/drawing/2014/main" id="{1D9D4653-D4CB-4CFC-8E9B-650FAFBB0261}"/>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4" name="Losange 33"/>
          <p:cNvSpPr/>
          <p:nvPr/>
        </p:nvSpPr>
        <p:spPr>
          <a:xfrm>
            <a:off x="11335657" y="5907314"/>
            <a:ext cx="493486" cy="5660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a:t>
            </a:r>
          </a:p>
        </p:txBody>
      </p:sp>
    </p:spTree>
    <p:extLst>
      <p:ext uri="{BB962C8B-B14F-4D97-AF65-F5344CB8AC3E}">
        <p14:creationId xmlns:p14="http://schemas.microsoft.com/office/powerpoint/2010/main" val="4291569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278</TotalTime>
  <Words>277</Words>
  <Application>Microsoft Office PowerPoint</Application>
  <PresentationFormat>Grand écran</PresentationFormat>
  <Paragraphs>69</Paragraphs>
  <Slides>28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Arial</vt:lpstr>
      <vt:lpstr>Calibri</vt:lpstr>
      <vt:lpstr>Century Gothic</vt:lpstr>
      <vt:lpstr>HY중고딕</vt:lpstr>
      <vt:lpstr>Times New Roman</vt:lpstr>
      <vt:lpstr>Wingdings</vt:lpstr>
      <vt:lpstr>Wingdings 3</vt:lpstr>
      <vt:lpstr>Brin</vt:lpstr>
      <vt:lpstr>ISITCom Events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ISITCom Events</dc:title>
  <dc:creator>Ayadi Khouloud ( ISITC )</dc:creator>
  <cp:lastModifiedBy>Ayadi Khouloud ( ISITC )</cp:lastModifiedBy>
  <cp:revision>134</cp:revision>
  <dcterms:created xsi:type="dcterms:W3CDTF">2019-05-16T23:21:01Z</dcterms:created>
  <dcterms:modified xsi:type="dcterms:W3CDTF">2019-08-24T23:18:30Z</dcterms:modified>
</cp:coreProperties>
</file>