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17" autoAdjust="0"/>
  </p:normalViewPr>
  <p:slideViewPr>
    <p:cSldViewPr>
      <p:cViewPr varScale="1">
        <p:scale>
          <a:sx n="79" d="100"/>
          <a:sy n="79" d="100"/>
        </p:scale>
        <p:origin x="17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B084D-5B41-4AA8-B677-C4F8BFCAD162}" type="datetimeFigureOut">
              <a:rPr lang="en-NZ" smtClean="0"/>
              <a:t>23/09/2016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02CD5-95D9-4169-8298-1BFD39CE840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7083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2CD5-95D9-4169-8298-1BFD39CE840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663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02CD5-95D9-4169-8298-1BFD39CE840D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150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0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0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CB61FE2-82ED-46F0-9F96-0EC2F839EEA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534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496C3-C0A2-4663-9898-31D2CFBBF8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940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A968A-C88D-4989-B562-0ECD410AE96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00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21F5C-C814-4AD8-A779-3AF782A07C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43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84B15-4BEA-4E43-ADB6-8141FF90BB3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6910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94C08-7714-4341-9071-35BC5711F2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789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78535-39C8-4B35-8CAC-F310B9CA23D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44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FFE2C-1BEB-4CCE-97CC-7EE7F23620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60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C2601-2F41-49E2-8CFF-E330833E889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110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3D5C2-680F-4F13-8263-FEAD77F146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55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srgbClr val="696464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6FF0B-3D82-454D-AC6E-F1C8BC17CC0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63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696464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696464"/>
              </a:solidFill>
              <a:latin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A90568-B438-4BB7-A5F3-63508B90D440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49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04813"/>
            <a:ext cx="5649912" cy="611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900113" y="620713"/>
            <a:ext cx="1339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NZ" altLang="en-US" sz="1800" b="1" u="sng" smtClean="0">
                <a:solidFill>
                  <a:prstClr val="black"/>
                </a:solidFill>
                <a:latin typeface="Arial" charset="0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2435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43200"/>
            <a:ext cx="28575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dirty="0" smtClean="0"/>
              <a:t>Instructions</a:t>
            </a:r>
            <a:endParaRPr lang="en-AU" altLang="en-US" sz="3200" b="1" u="sng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NZ" altLang="en-US" sz="2000" dirty="0" smtClean="0"/>
              <a:t>Consider BGP policy solutions for each of the following scenarios</a:t>
            </a:r>
          </a:p>
          <a:p>
            <a:pPr eaLnBrk="1" hangingPunct="1"/>
            <a:r>
              <a:rPr lang="en-NZ" altLang="en-US" sz="2000" dirty="0" smtClean="0"/>
              <a:t>Once complete, define IOS configurations for each scenario policy</a:t>
            </a:r>
          </a:p>
          <a:p>
            <a:pPr eaLnBrk="1" hangingPunct="1"/>
            <a:endParaRPr lang="en-NZ" altLang="en-US" sz="2000" dirty="0" smtClean="0"/>
          </a:p>
          <a:p>
            <a:pPr eaLnBrk="1" hangingPunct="1"/>
            <a:endParaRPr lang="en-NZ" altLang="en-US" sz="2000" dirty="0" smtClean="0"/>
          </a:p>
          <a:p>
            <a:pPr eaLnBrk="1" hangingPunct="1"/>
            <a:endParaRPr lang="en-NZ" altLang="en-US" sz="2000" dirty="0" smtClean="0"/>
          </a:p>
          <a:p>
            <a:pPr eaLnBrk="1" hangingPunct="1"/>
            <a:endParaRPr lang="en-NZ" altLang="en-US" sz="2000" dirty="0" smtClean="0"/>
          </a:p>
          <a:p>
            <a:pPr marL="0" indent="0" eaLnBrk="1" hangingPunct="1">
              <a:buNone/>
            </a:pPr>
            <a:endParaRPr lang="en-NZ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995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276475"/>
            <a:ext cx="28575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dirty="0" smtClean="0"/>
              <a:t>Scenario 1</a:t>
            </a:r>
            <a:endParaRPr lang="en-AU" altLang="en-US" sz="3200" b="1" u="sng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NZ" altLang="en-US" sz="2000" dirty="0" smtClean="0"/>
              <a:t>For a prefix originated in AS500 which link would R2 prefer outbound ?</a:t>
            </a:r>
          </a:p>
          <a:p>
            <a:pPr eaLnBrk="1" hangingPunct="1"/>
            <a:endParaRPr lang="en-NZ" altLang="en-US" sz="2000" dirty="0" smtClean="0"/>
          </a:p>
          <a:p>
            <a:pPr eaLnBrk="1" hangingPunct="1"/>
            <a:r>
              <a:rPr lang="en-NZ" altLang="en-US" sz="2000" dirty="0" smtClean="0"/>
              <a:t>Why would it not prefer the link to R1</a:t>
            </a:r>
          </a:p>
          <a:p>
            <a:pPr eaLnBrk="1" hangingPunct="1"/>
            <a:endParaRPr lang="en-NZ" altLang="en-US" sz="2000" dirty="0" smtClean="0"/>
          </a:p>
          <a:p>
            <a:pPr eaLnBrk="1" hangingPunct="1"/>
            <a:endParaRPr lang="en-NZ" altLang="en-US" sz="2000" dirty="0" smtClean="0"/>
          </a:p>
          <a:p>
            <a:pPr eaLnBrk="1" hangingPunct="1"/>
            <a:endParaRPr lang="en-NZ" altLang="en-US" sz="2000" dirty="0" smtClean="0"/>
          </a:p>
          <a:p>
            <a:pPr eaLnBrk="1" hangingPunct="1"/>
            <a:endParaRPr lang="en-NZ" altLang="en-US" sz="2000" dirty="0" smtClean="0"/>
          </a:p>
          <a:p>
            <a:pPr marL="0" indent="0" eaLnBrk="1" hangingPunct="1">
              <a:buNone/>
            </a:pPr>
            <a:endParaRPr lang="en-NZ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104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Scenario 2</a:t>
            </a:r>
            <a:endParaRPr lang="en-AU" altLang="en-US" sz="3200" b="1" u="sng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NZ" altLang="en-US" sz="2000" dirty="0" smtClean="0"/>
              <a:t>Apply a policy in AS100 so that link 1 is favoured outbound via R1.</a:t>
            </a:r>
          </a:p>
          <a:p>
            <a:pPr marL="0" indent="0" eaLnBrk="1" hangingPunct="1">
              <a:buNone/>
            </a:pPr>
            <a:endParaRPr lang="en-NZ" altLang="en-US" sz="2000" dirty="0" smtClean="0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852738"/>
            <a:ext cx="345598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5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Scenario 3</a:t>
            </a:r>
            <a:endParaRPr lang="en-AU" altLang="en-US" sz="3200" b="1" u="sng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NZ" altLang="en-US" sz="2000" dirty="0" smtClean="0"/>
              <a:t>Apply a policy in AS100 so that AS500 uses the path via AS400 to AS100</a:t>
            </a:r>
          </a:p>
          <a:p>
            <a:pPr eaLnBrk="1" hangingPunct="1"/>
            <a:endParaRPr lang="en-NZ" altLang="en-US" sz="2000" dirty="0" smtClean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781300"/>
            <a:ext cx="34559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8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Scenario 4</a:t>
            </a:r>
            <a:endParaRPr lang="en-AU" altLang="en-US" sz="3200" b="1" u="sng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NZ" altLang="en-US" sz="2000" dirty="0" smtClean="0"/>
              <a:t>Apply a policy in AS100 so that AS300 uses link2 to reach AS100 but does not influence AS500.</a:t>
            </a:r>
          </a:p>
          <a:p>
            <a:pPr eaLnBrk="1" hangingPunct="1"/>
            <a:endParaRPr lang="en-NZ" altLang="en-US" dirty="0" smtClean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086100"/>
            <a:ext cx="3241675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smtClean="0"/>
              <a:t>Scenario 5</a:t>
            </a:r>
            <a:endParaRPr lang="en-AU" altLang="en-US" sz="3200" b="1" u="sng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NZ" altLang="en-US" sz="2000" dirty="0" smtClean="0"/>
              <a:t>Apply a policy in AS100 so that AS300 does not advertise any AS100 originated routes external to AS300</a:t>
            </a:r>
          </a:p>
          <a:p>
            <a:pPr eaLnBrk="1" hangingPunct="1"/>
            <a:endParaRPr lang="en-NZ" altLang="en-US" sz="2000" dirty="0" smtClean="0"/>
          </a:p>
          <a:p>
            <a:pPr eaLnBrk="1" hangingPunct="1"/>
            <a:endParaRPr lang="en-NZ" altLang="en-US" sz="2000" dirty="0" smtClean="0"/>
          </a:p>
          <a:p>
            <a:pPr eaLnBrk="1" hangingPunct="1"/>
            <a:endParaRPr lang="en-AU" altLang="en-US" sz="2000" dirty="0" smtClean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213100"/>
            <a:ext cx="3095625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4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dirty="0" smtClean="0"/>
              <a:t>Scenario 6</a:t>
            </a:r>
            <a:endParaRPr lang="en-AU" altLang="en-US" sz="3200" b="1" u="sng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NZ" altLang="en-US" sz="2000" dirty="0" smtClean="0"/>
              <a:t>What AS_PATH regex could R3 use to match prefixes originating in AS500?</a:t>
            </a:r>
          </a:p>
          <a:p>
            <a:pPr eaLnBrk="1" hangingPunct="1"/>
            <a:r>
              <a:rPr lang="en-NZ" altLang="en-US" sz="2000" dirty="0" smtClean="0"/>
              <a:t>What AS_PATH regex could R2 use to match prefixes from directly connected AS200?</a:t>
            </a:r>
          </a:p>
          <a:p>
            <a:pPr eaLnBrk="1" hangingPunct="1"/>
            <a:r>
              <a:rPr lang="en-NZ" altLang="en-US" sz="2000" dirty="0"/>
              <a:t>What AS_PATH regex could </a:t>
            </a:r>
            <a:r>
              <a:rPr lang="en-NZ" altLang="en-US" sz="2000" dirty="0" smtClean="0"/>
              <a:t>R8 </a:t>
            </a:r>
            <a:r>
              <a:rPr lang="en-NZ" altLang="en-US" sz="2000" dirty="0"/>
              <a:t>use to match prefixes </a:t>
            </a:r>
            <a:r>
              <a:rPr lang="en-NZ" altLang="en-US" sz="2000" dirty="0" smtClean="0"/>
              <a:t>learned via AS100 or AS200?</a:t>
            </a:r>
            <a:endParaRPr lang="en-NZ" altLang="en-US" sz="2000" dirty="0"/>
          </a:p>
          <a:p>
            <a:pPr eaLnBrk="1" hangingPunct="1"/>
            <a:endParaRPr lang="en-NZ" altLang="en-US" sz="2000" dirty="0" smtClean="0"/>
          </a:p>
          <a:p>
            <a:pPr eaLnBrk="1" hangingPunct="1"/>
            <a:endParaRPr lang="en-NZ" altLang="en-US" sz="2000" dirty="0" smtClean="0"/>
          </a:p>
          <a:p>
            <a:pPr eaLnBrk="1" hangingPunct="1"/>
            <a:endParaRPr lang="en-NZ" altLang="en-US" sz="2000" dirty="0" smtClean="0"/>
          </a:p>
          <a:p>
            <a:pPr eaLnBrk="1" hangingPunct="1"/>
            <a:endParaRPr lang="en-NZ" altLang="en-US" sz="2000" dirty="0" smtClean="0"/>
          </a:p>
          <a:p>
            <a:pPr eaLnBrk="1" hangingPunct="1"/>
            <a:endParaRPr lang="en-AU" altLang="en-US" sz="2000" dirty="0" smtClean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213100"/>
            <a:ext cx="3095625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4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z="3200" b="1" u="sng" dirty="0" smtClean="0"/>
              <a:t>Scenario 7</a:t>
            </a:r>
            <a:endParaRPr lang="en-AU" altLang="en-US" sz="3200" b="1" u="sng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NZ" altLang="en-US" sz="2000" dirty="0"/>
              <a:t>Define a policy for AS100 so that AS300 will use the R5 to R2 link for specific prefixes advertised by AS100 to AS300. Do not use AS-PATH prepending or MED.</a:t>
            </a:r>
          </a:p>
          <a:p>
            <a:pPr eaLnBrk="1" hangingPunct="1"/>
            <a:endParaRPr lang="en-NZ" altLang="en-US" sz="2000" dirty="0" smtClean="0"/>
          </a:p>
          <a:p>
            <a:pPr eaLnBrk="1" hangingPunct="1"/>
            <a:endParaRPr lang="en-NZ" altLang="en-US" sz="2000" dirty="0" smtClean="0"/>
          </a:p>
          <a:p>
            <a:pPr eaLnBrk="1" hangingPunct="1"/>
            <a:endParaRPr lang="en-NZ" altLang="en-US" sz="2000" dirty="0" smtClean="0"/>
          </a:p>
          <a:p>
            <a:pPr eaLnBrk="1" hangingPunct="1"/>
            <a:endParaRPr lang="en-NZ" altLang="en-US" sz="2000" dirty="0" smtClean="0"/>
          </a:p>
          <a:p>
            <a:pPr eaLnBrk="1" hangingPunct="1"/>
            <a:endParaRPr lang="en-AU" altLang="en-US" sz="2000" dirty="0" smtClean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65412"/>
            <a:ext cx="3095625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6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203</Words>
  <Application>Microsoft Office PowerPoint</Application>
  <PresentationFormat>On-screen Show (4:3)</PresentationFormat>
  <Paragraphs>39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Perpetua</vt:lpstr>
      <vt:lpstr>Wingdings 2</vt:lpstr>
      <vt:lpstr>1_Equity</vt:lpstr>
      <vt:lpstr>PowerPoint Presentation</vt:lpstr>
      <vt:lpstr>Instructions</vt:lpstr>
      <vt:lpstr>Scenario 1</vt:lpstr>
      <vt:lpstr>Scenario 2</vt:lpstr>
      <vt:lpstr>Scenario 3</vt:lpstr>
      <vt:lpstr>Scenario 4</vt:lpstr>
      <vt:lpstr>Scenario 5</vt:lpstr>
      <vt:lpstr>Scenario 6</vt:lpstr>
      <vt:lpstr>Scenario 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Holtz</dc:creator>
  <cp:lastModifiedBy>Michael Holtz</cp:lastModifiedBy>
  <cp:revision>3</cp:revision>
  <dcterms:created xsi:type="dcterms:W3CDTF">2006-08-16T00:00:00Z</dcterms:created>
  <dcterms:modified xsi:type="dcterms:W3CDTF">2016-09-22T20:04:31Z</dcterms:modified>
</cp:coreProperties>
</file>