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81" r:id="rId5"/>
    <p:sldId id="278" r:id="rId6"/>
    <p:sldId id="282" r:id="rId7"/>
    <p:sldId id="279" r:id="rId8"/>
    <p:sldId id="280" r:id="rId9"/>
    <p:sldId id="284" r:id="rId10"/>
    <p:sldId id="287" r:id="rId11"/>
    <p:sldId id="283" r:id="rId12"/>
    <p:sldId id="288" r:id="rId13"/>
    <p:sldId id="257" r:id="rId14"/>
    <p:sldId id="285" r:id="rId15"/>
    <p:sldId id="286" r:id="rId16"/>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B03E35-59A2-4D16-AB83-71D47543946D}" v="2" dt="2024-09-03T08:18:42.837"/>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8" autoAdjust="0"/>
    <p:restoredTop sz="95220" autoAdjust="0"/>
  </p:normalViewPr>
  <p:slideViewPr>
    <p:cSldViewPr snapToGrid="0">
      <p:cViewPr varScale="1">
        <p:scale>
          <a:sx n="78" d="100"/>
          <a:sy n="78" d="100"/>
        </p:scale>
        <p:origin x="787" y="72"/>
      </p:cViewPr>
      <p:guideLst/>
    </p:cSldViewPr>
  </p:slideViewPr>
  <p:outlineViewPr>
    <p:cViewPr>
      <p:scale>
        <a:sx n="33" d="100"/>
        <a:sy n="33" d="100"/>
      </p:scale>
      <p:origin x="0" y="-21869"/>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99" d="100"/>
          <a:sy n="99" d="100"/>
        </p:scale>
        <p:origin x="271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srin Akter Ringkey [Student-PECS]" userId="aa17acf8-e449-4057-a5dd-2ebeefd89864" providerId="ADAL" clId="{B8B03E35-59A2-4D16-AB83-71D47543946D}"/>
    <pc:docChg chg="custSel modSld">
      <pc:chgData name="Nasrin Akter Ringkey [Student-PECS]" userId="aa17acf8-e449-4057-a5dd-2ebeefd89864" providerId="ADAL" clId="{B8B03E35-59A2-4D16-AB83-71D47543946D}" dt="2024-09-03T08:18:46.501" v="15" actId="14100"/>
      <pc:docMkLst>
        <pc:docMk/>
      </pc:docMkLst>
      <pc:sldChg chg="addSp delSp modSp mod">
        <pc:chgData name="Nasrin Akter Ringkey [Student-PECS]" userId="aa17acf8-e449-4057-a5dd-2ebeefd89864" providerId="ADAL" clId="{B8B03E35-59A2-4D16-AB83-71D47543946D}" dt="2024-09-03T08:18:46.501" v="15" actId="14100"/>
        <pc:sldMkLst>
          <pc:docMk/>
          <pc:sldMk cId="0" sldId="257"/>
        </pc:sldMkLst>
        <pc:picChg chg="mod">
          <ac:chgData name="Nasrin Akter Ringkey [Student-PECS]" userId="aa17acf8-e449-4057-a5dd-2ebeefd89864" providerId="ADAL" clId="{B8B03E35-59A2-4D16-AB83-71D47543946D}" dt="2024-09-03T08:16:30.897" v="4" actId="1076"/>
          <ac:picMkLst>
            <pc:docMk/>
            <pc:sldMk cId="0" sldId="257"/>
            <ac:picMk id="10" creationId="{AFF5E400-7253-4F98-AC13-52D25BC481D5}"/>
          </ac:picMkLst>
        </pc:picChg>
        <pc:picChg chg="add del mod">
          <ac:chgData name="Nasrin Akter Ringkey [Student-PECS]" userId="aa17acf8-e449-4057-a5dd-2ebeefd89864" providerId="ADAL" clId="{B8B03E35-59A2-4D16-AB83-71D47543946D}" dt="2024-09-03T08:18:35.938" v="10" actId="21"/>
          <ac:picMkLst>
            <pc:docMk/>
            <pc:sldMk cId="0" sldId="257"/>
            <ac:picMk id="12" creationId="{01D6C78A-43D1-B1A2-B11A-1976B5D5B9D9}"/>
          </ac:picMkLst>
        </pc:picChg>
        <pc:picChg chg="add mod">
          <ac:chgData name="Nasrin Akter Ringkey [Student-PECS]" userId="aa17acf8-e449-4057-a5dd-2ebeefd89864" providerId="ADAL" clId="{B8B03E35-59A2-4D16-AB83-71D47543946D}" dt="2024-09-03T08:18:46.501" v="15" actId="14100"/>
          <ac:picMkLst>
            <pc:docMk/>
            <pc:sldMk cId="0" sldId="257"/>
            <ac:picMk id="14" creationId="{C162AAF8-5953-EB54-5B58-8581D2DF015B}"/>
          </ac:picMkLst>
        </pc:picChg>
      </pc:sldChg>
      <pc:sldChg chg="modSp mod">
        <pc:chgData name="Nasrin Akter Ringkey [Student-PECS]" userId="aa17acf8-e449-4057-a5dd-2ebeefd89864" providerId="ADAL" clId="{B8B03E35-59A2-4D16-AB83-71D47543946D}" dt="2024-09-03T06:10:45.503" v="2" actId="14100"/>
        <pc:sldMkLst>
          <pc:docMk/>
          <pc:sldMk cId="0" sldId="279"/>
        </pc:sldMkLst>
        <pc:spChg chg="mod">
          <ac:chgData name="Nasrin Akter Ringkey [Student-PECS]" userId="aa17acf8-e449-4057-a5dd-2ebeefd89864" providerId="ADAL" clId="{B8B03E35-59A2-4D16-AB83-71D47543946D}" dt="2024-09-03T06:10:45.503" v="2" actId="14100"/>
          <ac:spMkLst>
            <pc:docMk/>
            <pc:sldMk cId="0" sldId="279"/>
            <ac:spMk id="5" creationId="{1317B2F6-2B7A-8C79-9EE4-A804B41512F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BB34DEC-6F4D-41C2-BD81-86E96E63972D}" type="datetime1">
              <a:rPr lang="en-GB" smtClean="0"/>
              <a:t>03/09/2024</a:t>
            </a:fld>
            <a:endParaRPr lang="en-GB"/>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D56CFAD-C154-4C9C-AD01-665A5055065E}" type="slidenum">
              <a:rPr lang="en-GB" smtClean="0"/>
              <a:t>‹#›</a:t>
            </a:fld>
            <a:endParaRPr lang="en-GB"/>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A0476-9E82-496A-B942-42E99DB9000E}" type="datetime1">
              <a:rPr lang="en-GB" smtClean="0"/>
              <a:pPr/>
              <a:t>03/09/2024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5B62BC0-7DC4-4569-951D-2BB9475345C6}" type="slidenum">
              <a:rPr lang="en-GB" noProof="0" smtClean="0"/>
              <a:t>‹#›</a:t>
            </a:fld>
            <a:endParaRPr lang="en-GB" noProof="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3E43DA-7DE6-FAB1-92E2-2A743319FC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1E3345-DFA8-71BA-94F9-D7B5B7207692}"/>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58A3AFCE-82FD-8C1C-5AAF-DF2FD76FA1C5}"/>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8BEAB93-A844-40C5-8FBE-B43442E2FA71}" type="slidenum">
              <a:t>1</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5293A6-198C-1203-DF35-7DE6584D6E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EA5F36-4FED-9D3E-60EF-43ED6BE3492A}"/>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76B8EEB4-A536-9362-744D-A1AE3EA1BB2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111343A-3928-485B-83AF-15D33221D927}" type="slidenum">
              <a:t>10</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61596B-29DF-6A29-9C44-02C6784F70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DA243D-D902-1356-202B-424E18DA3DB1}"/>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7A50A44A-48C8-85C3-5D56-5CC71D3154F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A49F8D3-CD73-49D3-AB61-E0A172075971}" type="slidenum">
              <a:t>11</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8C53F2-F81E-BCD3-1DAE-ECAF14823E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221F51-54BE-E427-5DA0-4F36D7062BAA}"/>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3D4CDC3A-177E-5E01-FF6B-E6745CB0074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03CD144-81F2-4267-894A-43ED7BDDAC4B}" type="slidenum">
              <a:t>12</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6B7CDD-9C5A-037C-250F-0DD94C546A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F5393A-6362-A70E-B2B6-C78D00456832}"/>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3914D73B-C967-EBC4-5BF9-F78BA5B532B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47E624B-175F-4162-AFFF-9EBB42BABDE7}" type="slidenum">
              <a:t>2</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8AA538-6E08-000D-713E-C28673CA85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82EED0-C508-E8E0-FAD7-CF8DAF70379F}"/>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21F847AE-096B-22A8-CBC9-BC12D119D60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2834F08-2736-4D89-8747-F8E42CC592C0}" type="slidenum">
              <a:t>3</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CB843B-3637-D58D-C6E2-A0FDCA1FAB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6FF841-F108-DBBF-61A1-D6ECB7338311}"/>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7585CE5D-C9D7-903C-7E52-7231093A71F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30DB63D-76F5-4951-889C-A14776EEE7C9}" type="slidenum">
              <a:t>4</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C6827E-728F-5A33-DF50-07C9B04C8E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7A6BE8-986F-7BCC-E6F6-6CBFB383B47C}"/>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A53CAC25-E422-B100-E475-35FDA678778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0D35AA0-BA36-46F5-BDE6-E89DAEF53564}" type="slidenum">
              <a:t>5</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06CC0F-F41B-80CD-FA41-3CAE0CE5D0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C007C6-6457-7FDF-1F15-81AB4E316E43}"/>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160ADA03-8E6D-6512-23B5-0E40A50820E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9381433-2A6D-423B-BA4E-E8E7B6B47D77}" type="slidenum">
              <a:t>6</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85B386-169A-DED6-303E-147D7B759E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C56376-DF04-E9A0-4437-C0DEC274E1B3}"/>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89EB5170-1A6B-9909-9921-27372B0C7E4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BB3C4F4-E394-42A3-B8DC-009E822098EA}" type="slidenum">
              <a:t>7</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098D0D-2989-66D1-7AC2-D29EC2685D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616058-5A77-02BD-7DE9-819F0A13F3D1}"/>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FCB8D34F-E410-35B8-C7E2-624B5DE1D09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C5962BC-8514-45F1-BD33-FF39061606C4}" type="slidenum">
              <a:t>8</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BD257D-EC98-B75A-540C-F4B4909629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B6CD08-F9F9-6A1E-603E-7585B800F6B9}"/>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F8A75591-162B-842A-83E8-628D2CC8BC8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BB3A5C2-6287-4637-91EE-4EB860231B3F}" type="slidenum">
              <a:t>9</a:t>
            </a:fld>
            <a:endParaRPr lang="en-GB"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A325D4D-835D-41B6-9B16-A090AA088329}"/>
              </a:ext>
            </a:extLst>
          </p:cNvPr>
          <p:cNvSpPr>
            <a:spLocks noGrp="1"/>
          </p:cNvSpPr>
          <p:nvPr>
            <p:ph type="pic" sz="quarter" idx="10" hasCustomPrompt="1"/>
          </p:nvPr>
        </p:nvSpPr>
        <p:spPr>
          <a:xfrm>
            <a:off x="0" y="0"/>
            <a:ext cx="12192000" cy="6858000"/>
          </a:xfrm>
          <a:prstGeom prst="rect">
            <a:avLst/>
          </a:prstGeom>
        </p:spPr>
        <p:txBody>
          <a:bodyPr rtlCol="0"/>
          <a:lstStyle>
            <a:lvl1pPr marL="0" indent="0" algn="ctr">
              <a:buNone/>
              <a:defRPr/>
            </a:lvl1pPr>
          </a:lstStyle>
          <a:p>
            <a:pPr rtl="0"/>
            <a:r>
              <a:rPr lang="en-GB" noProof="0"/>
              <a:t>Click to add photo</a:t>
            </a:r>
          </a:p>
        </p:txBody>
      </p:sp>
      <p:sp>
        <p:nvSpPr>
          <p:cNvPr id="3" name="Title 2">
            <a:extLst>
              <a:ext uri="{FF2B5EF4-FFF2-40B4-BE49-F238E27FC236}">
                <a16:creationId xmlns:a16="http://schemas.microsoft.com/office/drawing/2014/main" id="{D1D87D16-A856-42F4-9D8C-A0C1D482E52D}"/>
              </a:ext>
            </a:extLst>
          </p:cNvPr>
          <p:cNvSpPr>
            <a:spLocks noGrp="1"/>
          </p:cNvSpPr>
          <p:nvPr>
            <p:ph type="title" hasCustomPrompt="1"/>
          </p:nvPr>
        </p:nvSpPr>
        <p:spPr>
          <a:xfrm>
            <a:off x="0" y="2442052"/>
            <a:ext cx="12192000" cy="1425257"/>
          </a:xfrm>
          <a:prstGeom prst="rect">
            <a:avLst/>
          </a:prstGeom>
          <a:solidFill>
            <a:schemeClr val="accent4">
              <a:lumMod val="50000"/>
              <a:alpha val="55000"/>
            </a:schemeClr>
          </a:solidFill>
        </p:spPr>
        <p:txBody>
          <a:bodyPr rtlCol="0" anchor="ctr"/>
          <a:lstStyle>
            <a:lvl1pPr algn="ctr">
              <a:defRPr sz="6000" cap="all" spc="100" baseline="0">
                <a:solidFill>
                  <a:schemeClr val="accent1"/>
                </a:solidFill>
              </a:defRPr>
            </a:lvl1pPr>
          </a:lstStyle>
          <a:p>
            <a:pPr rtl="0"/>
            <a:r>
              <a:rPr lang="en-GB" noProof="0"/>
              <a:t>Add title</a:t>
            </a:r>
          </a:p>
        </p:txBody>
      </p:sp>
      <p:sp>
        <p:nvSpPr>
          <p:cNvPr id="12" name="Text Placeholder 10">
            <a:extLst>
              <a:ext uri="{FF2B5EF4-FFF2-40B4-BE49-F238E27FC236}">
                <a16:creationId xmlns:a16="http://schemas.microsoft.com/office/drawing/2014/main" id="{BD39BB44-64AC-49A7-8555-2CC62AD7C2D6}"/>
              </a:ext>
            </a:extLst>
          </p:cNvPr>
          <p:cNvSpPr>
            <a:spLocks noGrp="1"/>
          </p:cNvSpPr>
          <p:nvPr>
            <p:ph type="body" sz="quarter" idx="12" hasCustomPrompt="1"/>
          </p:nvPr>
        </p:nvSpPr>
        <p:spPr>
          <a:xfrm>
            <a:off x="0" y="3867309"/>
            <a:ext cx="12192000" cy="1036320"/>
          </a:xfrm>
          <a:prstGeom prst="rect">
            <a:avLst/>
          </a:prstGeom>
          <a:solidFill>
            <a:schemeClr val="accent4">
              <a:lumMod val="50000"/>
              <a:alpha val="55000"/>
            </a:schemeClr>
          </a:solidFill>
        </p:spPr>
        <p:txBody>
          <a:bodyPr rtlCol="0" anchor="ctr"/>
          <a:lstStyle>
            <a:lvl1pPr marL="0" indent="0" algn="ctr">
              <a:buNone/>
              <a:defRPr sz="2400" cap="none" spc="100" baseline="0">
                <a:solidFill>
                  <a:schemeClr val="bg1"/>
                </a:solidFill>
                <a:latin typeface="+mn-lt"/>
              </a:defRPr>
            </a:lvl1pPr>
          </a:lstStyle>
          <a:p>
            <a:pPr lvl="0" rtl="0"/>
            <a:r>
              <a:rPr lang="en-GB" noProof="0"/>
              <a:t>Click to add subtitle</a:t>
            </a:r>
          </a:p>
        </p:txBody>
      </p:sp>
      <p:sp>
        <p:nvSpPr>
          <p:cNvPr id="2" name="Rectangle 1">
            <a:extLst>
              <a:ext uri="{FF2B5EF4-FFF2-40B4-BE49-F238E27FC236}">
                <a16:creationId xmlns:a16="http://schemas.microsoft.com/office/drawing/2014/main" id="{9F51AF15-A085-49C8-ABEC-EF90E7D7B280}"/>
              </a:ext>
              <a:ext uri="{C183D7F6-B498-43B3-948B-1728B52AA6E4}">
                <adec:decorative xmlns:adec="http://schemas.microsoft.com/office/drawing/2017/decorative" val="1"/>
              </a:ext>
            </a:extLst>
          </p:cNvPr>
          <p:cNvSpPr/>
          <p:nvPr userDrawn="1"/>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149203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pportunity Compariso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198964-B829-4E4F-AAE7-4D7A404AB794}"/>
              </a:ext>
            </a:extLst>
          </p:cNvPr>
          <p:cNvSpPr>
            <a:spLocks noGrp="1"/>
          </p:cNvSpPr>
          <p:nvPr>
            <p:ph type="title" hasCustomPrompt="1"/>
          </p:nvPr>
        </p:nvSpPr>
        <p:spPr>
          <a:xfrm>
            <a:off x="3233057" y="698523"/>
            <a:ext cx="5715000" cy="469089"/>
          </a:xfrm>
          <a:prstGeom prst="rect">
            <a:avLst/>
          </a:prstGeom>
        </p:spPr>
        <p:txBody>
          <a:bodyPr rtlCol="0" anchor="ctr"/>
          <a:lstStyle>
            <a:lvl1pPr algn="ctr">
              <a:defRPr sz="2400" cap="all" spc="100" baseline="0">
                <a:solidFill>
                  <a:schemeClr val="accent2"/>
                </a:solidFill>
              </a:defRPr>
            </a:lvl1pPr>
          </a:lstStyle>
          <a:p>
            <a:pPr rtl="0"/>
            <a:r>
              <a:rPr lang="en-GB" noProof="0"/>
              <a:t>Click to add title</a:t>
            </a:r>
          </a:p>
        </p:txBody>
      </p:sp>
      <p:sp>
        <p:nvSpPr>
          <p:cNvPr id="21" name="Text Placeholder 10">
            <a:extLst>
              <a:ext uri="{FF2B5EF4-FFF2-40B4-BE49-F238E27FC236}">
                <a16:creationId xmlns:a16="http://schemas.microsoft.com/office/drawing/2014/main" id="{F7C80E83-E343-4BA5-ABB5-ACA84EEE6236}"/>
              </a:ext>
            </a:extLst>
          </p:cNvPr>
          <p:cNvSpPr>
            <a:spLocks noGrp="1"/>
          </p:cNvSpPr>
          <p:nvPr>
            <p:ph type="body" sz="quarter" idx="16" hasCustomPrompt="1"/>
          </p:nvPr>
        </p:nvSpPr>
        <p:spPr>
          <a:xfrm>
            <a:off x="1681078" y="1853427"/>
            <a:ext cx="1252367" cy="863490"/>
          </a:xfrm>
          <a:prstGeom prst="rect">
            <a:avLst/>
          </a:prstGeom>
          <a:ln w="28575">
            <a:solidFill>
              <a:schemeClr val="accent4"/>
            </a:solidFill>
          </a:ln>
        </p:spPr>
        <p:txBody>
          <a:bodyPr rtlCol="0" anchor="ctr"/>
          <a:lstStyle>
            <a:lvl1pPr marL="0" indent="0" algn="ctr">
              <a:buNone/>
              <a:defRPr sz="3200" cap="all" spc="100" baseline="0">
                <a:solidFill>
                  <a:schemeClr val="accent5">
                    <a:lumMod val="50000"/>
                  </a:schemeClr>
                </a:solidFill>
                <a:latin typeface="+mj-lt"/>
              </a:defRPr>
            </a:lvl1pPr>
          </a:lstStyle>
          <a:p>
            <a:pPr lvl="0" rtl="0"/>
            <a:r>
              <a:rPr lang="en-GB" noProof="0"/>
              <a:t>text</a:t>
            </a:r>
          </a:p>
        </p:txBody>
      </p:sp>
      <p:sp>
        <p:nvSpPr>
          <p:cNvPr id="20" name="Text Placeholder 10">
            <a:extLst>
              <a:ext uri="{FF2B5EF4-FFF2-40B4-BE49-F238E27FC236}">
                <a16:creationId xmlns:a16="http://schemas.microsoft.com/office/drawing/2014/main" id="{BA56986C-C9AC-44CD-9D32-24AA209F7648}"/>
              </a:ext>
            </a:extLst>
          </p:cNvPr>
          <p:cNvSpPr>
            <a:spLocks noGrp="1"/>
          </p:cNvSpPr>
          <p:nvPr>
            <p:ph type="body" sz="quarter" idx="12" hasCustomPrompt="1"/>
          </p:nvPr>
        </p:nvSpPr>
        <p:spPr>
          <a:xfrm>
            <a:off x="838200" y="2883704"/>
            <a:ext cx="2939143" cy="469089"/>
          </a:xfrm>
          <a:prstGeom prst="rect">
            <a:avLst/>
          </a:prstGeom>
        </p:spPr>
        <p:txBody>
          <a:bodyPr rtlCol="0" anchor="t"/>
          <a:lstStyle>
            <a:lvl1pPr marL="0" indent="0" algn="ctr">
              <a:lnSpc>
                <a:spcPct val="125000"/>
              </a:lnSpc>
              <a:spcBef>
                <a:spcPts val="0"/>
              </a:spcBef>
              <a:buNone/>
              <a:defRPr sz="1800" cap="none" spc="100" baseline="0">
                <a:solidFill>
                  <a:schemeClr val="tx1"/>
                </a:solidFill>
                <a:latin typeface="+mn-lt"/>
              </a:defRPr>
            </a:lvl1pPr>
          </a:lstStyle>
          <a:p>
            <a:pPr lvl="0" rtl="0"/>
            <a:r>
              <a:rPr lang="en-GB" noProof="0"/>
              <a:t>Click to add text</a:t>
            </a:r>
          </a:p>
        </p:txBody>
      </p:sp>
      <p:sp>
        <p:nvSpPr>
          <p:cNvPr id="27" name="Text Placeholder 10">
            <a:extLst>
              <a:ext uri="{FF2B5EF4-FFF2-40B4-BE49-F238E27FC236}">
                <a16:creationId xmlns:a16="http://schemas.microsoft.com/office/drawing/2014/main" id="{61B45AB9-9A5F-4872-A322-AD3890A5BE65}"/>
              </a:ext>
            </a:extLst>
          </p:cNvPr>
          <p:cNvSpPr>
            <a:spLocks noGrp="1"/>
          </p:cNvSpPr>
          <p:nvPr>
            <p:ph type="body" sz="quarter" idx="17" hasCustomPrompt="1"/>
          </p:nvPr>
        </p:nvSpPr>
        <p:spPr>
          <a:xfrm>
            <a:off x="838200" y="3253816"/>
            <a:ext cx="2939143" cy="469089"/>
          </a:xfrm>
          <a:prstGeom prst="rect">
            <a:avLst/>
          </a:prstGeom>
        </p:spPr>
        <p:txBody>
          <a:bodyPr rtlCol="0" anchor="t"/>
          <a:lstStyle>
            <a:lvl1pPr marL="0" indent="0" algn="ctr">
              <a:lnSpc>
                <a:spcPct val="125000"/>
              </a:lnSpc>
              <a:spcBef>
                <a:spcPts val="0"/>
              </a:spcBef>
              <a:buNone/>
              <a:defRPr sz="1400" cap="none" spc="100" baseline="0">
                <a:solidFill>
                  <a:schemeClr val="tx1"/>
                </a:solidFill>
                <a:latin typeface="+mn-lt"/>
              </a:defRPr>
            </a:lvl1pPr>
          </a:lstStyle>
          <a:p>
            <a:pPr lvl="0" rtl="0"/>
            <a:r>
              <a:rPr lang="en-GB" noProof="0"/>
              <a:t>Click to add text</a:t>
            </a:r>
          </a:p>
        </p:txBody>
      </p:sp>
      <p:sp>
        <p:nvSpPr>
          <p:cNvPr id="29" name="Text Placeholder 10">
            <a:extLst>
              <a:ext uri="{FF2B5EF4-FFF2-40B4-BE49-F238E27FC236}">
                <a16:creationId xmlns:a16="http://schemas.microsoft.com/office/drawing/2014/main" id="{E5E3032E-6B86-4F42-95E1-7C7B13087199}"/>
              </a:ext>
            </a:extLst>
          </p:cNvPr>
          <p:cNvSpPr>
            <a:spLocks noGrp="1"/>
          </p:cNvSpPr>
          <p:nvPr>
            <p:ph type="body" sz="quarter" idx="19" hasCustomPrompt="1"/>
          </p:nvPr>
        </p:nvSpPr>
        <p:spPr>
          <a:xfrm>
            <a:off x="5469646" y="1853426"/>
            <a:ext cx="1252367" cy="863491"/>
          </a:xfrm>
          <a:prstGeom prst="rect">
            <a:avLst/>
          </a:prstGeom>
          <a:ln w="28575">
            <a:solidFill>
              <a:schemeClr val="accent4"/>
            </a:solidFill>
          </a:ln>
        </p:spPr>
        <p:txBody>
          <a:bodyPr rtlCol="0" anchor="ctr"/>
          <a:lstStyle>
            <a:lvl1pPr marL="0" indent="0" algn="ctr">
              <a:buNone/>
              <a:defRPr sz="3200" cap="all" spc="100" baseline="0">
                <a:solidFill>
                  <a:schemeClr val="accent5">
                    <a:lumMod val="50000"/>
                  </a:schemeClr>
                </a:solidFill>
                <a:latin typeface="+mj-lt"/>
              </a:defRPr>
            </a:lvl1pPr>
          </a:lstStyle>
          <a:p>
            <a:pPr lvl="0" rtl="0"/>
            <a:r>
              <a:rPr lang="en-GB" noProof="0"/>
              <a:t>text</a:t>
            </a:r>
          </a:p>
        </p:txBody>
      </p:sp>
      <p:sp>
        <p:nvSpPr>
          <p:cNvPr id="28" name="Text Placeholder 10">
            <a:extLst>
              <a:ext uri="{FF2B5EF4-FFF2-40B4-BE49-F238E27FC236}">
                <a16:creationId xmlns:a16="http://schemas.microsoft.com/office/drawing/2014/main" id="{C56EA384-B876-4E37-81CC-FF14C8064ED4}"/>
              </a:ext>
            </a:extLst>
          </p:cNvPr>
          <p:cNvSpPr>
            <a:spLocks noGrp="1"/>
          </p:cNvSpPr>
          <p:nvPr>
            <p:ph type="body" sz="quarter" idx="18" hasCustomPrompt="1"/>
          </p:nvPr>
        </p:nvSpPr>
        <p:spPr>
          <a:xfrm>
            <a:off x="4626428" y="2883704"/>
            <a:ext cx="2939143" cy="469089"/>
          </a:xfrm>
          <a:prstGeom prst="rect">
            <a:avLst/>
          </a:prstGeom>
        </p:spPr>
        <p:txBody>
          <a:bodyPr rtlCol="0" anchor="t"/>
          <a:lstStyle>
            <a:lvl1pPr marL="0" indent="0" algn="ctr">
              <a:lnSpc>
                <a:spcPct val="125000"/>
              </a:lnSpc>
              <a:spcBef>
                <a:spcPts val="0"/>
              </a:spcBef>
              <a:buNone/>
              <a:defRPr sz="1800" cap="none" spc="100" baseline="0">
                <a:solidFill>
                  <a:schemeClr val="tx1"/>
                </a:solidFill>
                <a:latin typeface="+mn-lt"/>
              </a:defRPr>
            </a:lvl1pPr>
          </a:lstStyle>
          <a:p>
            <a:pPr lvl="0" rtl="0"/>
            <a:r>
              <a:rPr lang="en-GB" noProof="0"/>
              <a:t>Click to add text</a:t>
            </a:r>
          </a:p>
        </p:txBody>
      </p:sp>
      <p:sp>
        <p:nvSpPr>
          <p:cNvPr id="30" name="Text Placeholder 10">
            <a:extLst>
              <a:ext uri="{FF2B5EF4-FFF2-40B4-BE49-F238E27FC236}">
                <a16:creationId xmlns:a16="http://schemas.microsoft.com/office/drawing/2014/main" id="{7A136A37-A8C3-48F4-978F-3042B2451FFF}"/>
              </a:ext>
            </a:extLst>
          </p:cNvPr>
          <p:cNvSpPr>
            <a:spLocks noGrp="1"/>
          </p:cNvSpPr>
          <p:nvPr>
            <p:ph type="body" sz="quarter" idx="20" hasCustomPrompt="1"/>
          </p:nvPr>
        </p:nvSpPr>
        <p:spPr>
          <a:xfrm>
            <a:off x="4626428" y="3253816"/>
            <a:ext cx="2939143" cy="469089"/>
          </a:xfrm>
          <a:prstGeom prst="rect">
            <a:avLst/>
          </a:prstGeom>
        </p:spPr>
        <p:txBody>
          <a:bodyPr rtlCol="0" anchor="t"/>
          <a:lstStyle>
            <a:lvl1pPr marL="0" indent="0" algn="ctr">
              <a:lnSpc>
                <a:spcPct val="125000"/>
              </a:lnSpc>
              <a:spcBef>
                <a:spcPts val="0"/>
              </a:spcBef>
              <a:buNone/>
              <a:defRPr sz="1400" cap="none" spc="100" baseline="0">
                <a:solidFill>
                  <a:schemeClr val="tx1"/>
                </a:solidFill>
                <a:latin typeface="+mn-lt"/>
              </a:defRPr>
            </a:lvl1pPr>
          </a:lstStyle>
          <a:p>
            <a:pPr lvl="0" rtl="0"/>
            <a:r>
              <a:rPr lang="en-GB" noProof="0"/>
              <a:t>Click to add text</a:t>
            </a:r>
          </a:p>
        </p:txBody>
      </p:sp>
      <p:sp>
        <p:nvSpPr>
          <p:cNvPr id="32" name="Text Placeholder 10">
            <a:extLst>
              <a:ext uri="{FF2B5EF4-FFF2-40B4-BE49-F238E27FC236}">
                <a16:creationId xmlns:a16="http://schemas.microsoft.com/office/drawing/2014/main" id="{90D156C2-557C-45F2-B9BA-7CE533312A02}"/>
              </a:ext>
            </a:extLst>
          </p:cNvPr>
          <p:cNvSpPr>
            <a:spLocks noGrp="1"/>
          </p:cNvSpPr>
          <p:nvPr>
            <p:ph type="body" sz="quarter" idx="22" hasCustomPrompt="1"/>
          </p:nvPr>
        </p:nvSpPr>
        <p:spPr>
          <a:xfrm>
            <a:off x="9258214" y="1853427"/>
            <a:ext cx="1252028" cy="863492"/>
          </a:xfrm>
          <a:prstGeom prst="rect">
            <a:avLst/>
          </a:prstGeom>
          <a:ln w="28575">
            <a:solidFill>
              <a:schemeClr val="accent4"/>
            </a:solidFill>
          </a:ln>
        </p:spPr>
        <p:txBody>
          <a:bodyPr rtlCol="0" anchor="ctr"/>
          <a:lstStyle>
            <a:lvl1pPr marL="0" indent="0" algn="ctr">
              <a:buNone/>
              <a:defRPr sz="3200" cap="all" spc="100" baseline="0">
                <a:solidFill>
                  <a:schemeClr val="accent5">
                    <a:lumMod val="50000"/>
                  </a:schemeClr>
                </a:solidFill>
                <a:latin typeface="+mj-lt"/>
              </a:defRPr>
            </a:lvl1pPr>
          </a:lstStyle>
          <a:p>
            <a:pPr lvl="0" rtl="0"/>
            <a:r>
              <a:rPr lang="en-GB" noProof="0"/>
              <a:t>text</a:t>
            </a:r>
          </a:p>
        </p:txBody>
      </p:sp>
      <p:sp>
        <p:nvSpPr>
          <p:cNvPr id="31" name="Text Placeholder 10">
            <a:extLst>
              <a:ext uri="{FF2B5EF4-FFF2-40B4-BE49-F238E27FC236}">
                <a16:creationId xmlns:a16="http://schemas.microsoft.com/office/drawing/2014/main" id="{38E358D4-D1F9-4872-A079-98E1F6BD662D}"/>
              </a:ext>
            </a:extLst>
          </p:cNvPr>
          <p:cNvSpPr>
            <a:spLocks noGrp="1"/>
          </p:cNvSpPr>
          <p:nvPr>
            <p:ph type="body" sz="quarter" idx="21" hasCustomPrompt="1"/>
          </p:nvPr>
        </p:nvSpPr>
        <p:spPr>
          <a:xfrm>
            <a:off x="8414657" y="2883704"/>
            <a:ext cx="2939143" cy="469089"/>
          </a:xfrm>
          <a:prstGeom prst="rect">
            <a:avLst/>
          </a:prstGeom>
        </p:spPr>
        <p:txBody>
          <a:bodyPr rtlCol="0" anchor="t"/>
          <a:lstStyle>
            <a:lvl1pPr marL="0" indent="0" algn="ctr">
              <a:lnSpc>
                <a:spcPct val="125000"/>
              </a:lnSpc>
              <a:spcBef>
                <a:spcPts val="0"/>
              </a:spcBef>
              <a:buNone/>
              <a:defRPr sz="1800" cap="none" spc="100" baseline="0">
                <a:solidFill>
                  <a:schemeClr val="tx1"/>
                </a:solidFill>
                <a:latin typeface="+mn-lt"/>
              </a:defRPr>
            </a:lvl1pPr>
          </a:lstStyle>
          <a:p>
            <a:pPr lvl="0" rtl="0"/>
            <a:r>
              <a:rPr lang="en-GB" noProof="0"/>
              <a:t>Click to add text</a:t>
            </a:r>
          </a:p>
        </p:txBody>
      </p:sp>
      <p:sp>
        <p:nvSpPr>
          <p:cNvPr id="33" name="Text Placeholder 10">
            <a:extLst>
              <a:ext uri="{FF2B5EF4-FFF2-40B4-BE49-F238E27FC236}">
                <a16:creationId xmlns:a16="http://schemas.microsoft.com/office/drawing/2014/main" id="{8D809314-142B-40CA-8424-37611F5E9C1F}"/>
              </a:ext>
            </a:extLst>
          </p:cNvPr>
          <p:cNvSpPr>
            <a:spLocks noGrp="1"/>
          </p:cNvSpPr>
          <p:nvPr>
            <p:ph type="body" sz="quarter" idx="23" hasCustomPrompt="1"/>
          </p:nvPr>
        </p:nvSpPr>
        <p:spPr>
          <a:xfrm>
            <a:off x="8414657" y="3253816"/>
            <a:ext cx="2939143" cy="469089"/>
          </a:xfrm>
          <a:prstGeom prst="rect">
            <a:avLst/>
          </a:prstGeom>
        </p:spPr>
        <p:txBody>
          <a:bodyPr rtlCol="0" anchor="t"/>
          <a:lstStyle>
            <a:lvl1pPr marL="0" indent="0" algn="ctr">
              <a:lnSpc>
                <a:spcPct val="125000"/>
              </a:lnSpc>
              <a:spcBef>
                <a:spcPts val="0"/>
              </a:spcBef>
              <a:buNone/>
              <a:defRPr sz="1400" cap="none" spc="100" baseline="0">
                <a:solidFill>
                  <a:schemeClr val="tx1"/>
                </a:solidFill>
                <a:latin typeface="+mn-lt"/>
              </a:defRPr>
            </a:lvl1pPr>
          </a:lstStyle>
          <a:p>
            <a:pPr lvl="0" rtl="0"/>
            <a:r>
              <a:rPr lang="en-GB" noProof="0"/>
              <a:t>Click to add text</a:t>
            </a:r>
          </a:p>
        </p:txBody>
      </p:sp>
      <p:sp>
        <p:nvSpPr>
          <p:cNvPr id="16" name="Picture Placeholder 8">
            <a:extLst>
              <a:ext uri="{FF2B5EF4-FFF2-40B4-BE49-F238E27FC236}">
                <a16:creationId xmlns:a16="http://schemas.microsoft.com/office/drawing/2014/main" id="{3B652552-1A5B-4884-9BDF-1A2663959342}"/>
              </a:ext>
            </a:extLst>
          </p:cNvPr>
          <p:cNvSpPr>
            <a:spLocks noGrp="1"/>
          </p:cNvSpPr>
          <p:nvPr>
            <p:ph type="pic" sz="quarter" idx="14" hasCustomPrompt="1"/>
          </p:nvPr>
        </p:nvSpPr>
        <p:spPr>
          <a:xfrm>
            <a:off x="0" y="4234542"/>
            <a:ext cx="12191999" cy="2623457"/>
          </a:xfrm>
          <a:prstGeom prst="rect">
            <a:avLst/>
          </a:prstGeom>
        </p:spPr>
        <p:txBody>
          <a:bodyPr rtlCol="0"/>
          <a:lstStyle>
            <a:lvl1pPr marL="0" indent="0" algn="ctr">
              <a:buNone/>
              <a:defRPr/>
            </a:lvl1pPr>
          </a:lstStyle>
          <a:p>
            <a:pPr rtl="0"/>
            <a:r>
              <a:rPr lang="en-GB" noProof="0"/>
              <a:t>Click to add photo</a:t>
            </a:r>
          </a:p>
        </p:txBody>
      </p:sp>
      <p:sp>
        <p:nvSpPr>
          <p:cNvPr id="36" name="Date Placeholder 3">
            <a:extLst>
              <a:ext uri="{FF2B5EF4-FFF2-40B4-BE49-F238E27FC236}">
                <a16:creationId xmlns:a16="http://schemas.microsoft.com/office/drawing/2014/main" id="{5C7A8808-3BA5-498D-8E57-CAB9DF018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pPr rtl="0"/>
            <a:r>
              <a:rPr lang="en-GB" noProof="0"/>
              <a:t>20XX</a:t>
            </a:r>
          </a:p>
        </p:txBody>
      </p:sp>
      <p:sp>
        <p:nvSpPr>
          <p:cNvPr id="37" name="Footer Placeholder 4">
            <a:extLst>
              <a:ext uri="{FF2B5EF4-FFF2-40B4-BE49-F238E27FC236}">
                <a16:creationId xmlns:a16="http://schemas.microsoft.com/office/drawing/2014/main" id="{742EE3D7-DACC-458E-82B0-EC87F8BAE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pPr rtl="0"/>
            <a:r>
              <a:rPr lang="en-GB" noProof="0"/>
              <a:t>Pitch deck</a:t>
            </a:r>
          </a:p>
        </p:txBody>
      </p:sp>
      <p:sp>
        <p:nvSpPr>
          <p:cNvPr id="38" name="Slide Number Placeholder 5">
            <a:extLst>
              <a:ext uri="{FF2B5EF4-FFF2-40B4-BE49-F238E27FC236}">
                <a16:creationId xmlns:a16="http://schemas.microsoft.com/office/drawing/2014/main" id="{8ED908E6-B839-44D9-AFFC-E5E5E592E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pPr rtl="0"/>
            <a:fld id="{EA87306C-81BA-4795-A5CA-9392456A8C1E}" type="slidenum">
              <a:rPr lang="en-GB" noProof="0" smtClean="0"/>
              <a:pPr/>
              <a:t>‹#›</a:t>
            </a:fld>
            <a:endParaRPr lang="en-GB" noProof="0"/>
          </a:p>
        </p:txBody>
      </p:sp>
    </p:spTree>
    <p:extLst>
      <p:ext uri="{BB962C8B-B14F-4D97-AF65-F5344CB8AC3E}">
        <p14:creationId xmlns:p14="http://schemas.microsoft.com/office/powerpoint/2010/main" val="318222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809568" y="2450440"/>
            <a:ext cx="4143432" cy="548711"/>
          </a:xfrm>
          <a:prstGeom prst="rect">
            <a:avLst/>
          </a:prstGeom>
        </p:spPr>
        <p:txBody>
          <a:bodyPr rtlCol="0" anchor="b"/>
          <a:lstStyle>
            <a:lvl1pPr>
              <a:defRPr sz="2400" cap="all" spc="100" baseline="0">
                <a:solidFill>
                  <a:schemeClr val="accent2"/>
                </a:solidFill>
              </a:defRPr>
            </a:lvl1pPr>
          </a:lstStyle>
          <a:p>
            <a:pPr rtl="0"/>
            <a:r>
              <a:rPr lang="en-GB" noProof="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837756" y="0"/>
            <a:ext cx="7354243" cy="2862470"/>
          </a:xfrm>
          <a:prstGeom prst="rect">
            <a:avLst/>
          </a:prstGeom>
        </p:spPr>
        <p:txBody>
          <a:bodyPr rtlCol="0"/>
          <a:lstStyle>
            <a:lvl1pPr marL="0" indent="0" algn="ctr">
              <a:buNone/>
              <a:defRPr/>
            </a:lvl1pPr>
          </a:lstStyle>
          <a:p>
            <a:pPr rtl="0"/>
            <a:r>
              <a:rPr lang="en-GB" noProof="0"/>
              <a:t>Click to add photo</a:t>
            </a:r>
          </a:p>
        </p:txBody>
      </p:sp>
      <p:sp>
        <p:nvSpPr>
          <p:cNvPr id="12" name="Text Placeholder 10">
            <a:extLst>
              <a:ext uri="{FF2B5EF4-FFF2-40B4-BE49-F238E27FC236}">
                <a16:creationId xmlns:a16="http://schemas.microsoft.com/office/drawing/2014/main" id="{AE2342C8-E968-4F49-930C-F5C43F88F0BF}"/>
              </a:ext>
            </a:extLst>
          </p:cNvPr>
          <p:cNvSpPr>
            <a:spLocks noGrp="1"/>
          </p:cNvSpPr>
          <p:nvPr>
            <p:ph type="body" sz="quarter" idx="16" hasCustomPrompt="1"/>
          </p:nvPr>
        </p:nvSpPr>
        <p:spPr>
          <a:xfrm>
            <a:off x="819728" y="3365446"/>
            <a:ext cx="4953000" cy="426393"/>
          </a:xfrm>
          <a:prstGeom prst="rect">
            <a:avLst/>
          </a:prstGeom>
        </p:spPr>
        <p:txBody>
          <a:bodyPr rtlCol="0" anchor="b"/>
          <a:lstStyle>
            <a:lvl1pPr marL="0" indent="0" algn="l">
              <a:buNone/>
              <a:defRPr sz="1800" cap="all" spc="100" baseline="0">
                <a:solidFill>
                  <a:schemeClr val="accent5">
                    <a:lumMod val="50000"/>
                  </a:schemeClr>
                </a:solidFill>
                <a:latin typeface="+mj-lt"/>
              </a:defRPr>
            </a:lvl1pPr>
          </a:lstStyle>
          <a:p>
            <a:pPr lvl="0" rtl="0"/>
            <a:r>
              <a:rPr lang="en-GB" noProof="0"/>
              <a:t>Click to add subtitle</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3744950"/>
            <a:ext cx="4953000" cy="2046251"/>
          </a:xfrm>
          <a:prstGeom prst="rect">
            <a:avLst/>
          </a:prstGeom>
        </p:spPr>
        <p:txBody>
          <a:bodyPr rtlCol="0" anchor="t"/>
          <a:lstStyle>
            <a:lvl1pPr marL="0" indent="0" algn="l">
              <a:lnSpc>
                <a:spcPct val="100000"/>
              </a:lnSpc>
              <a:spcBef>
                <a:spcPts val="0"/>
              </a:spcBef>
              <a:buNone/>
              <a:defRPr sz="1600" cap="none" spc="100" baseline="0">
                <a:solidFill>
                  <a:schemeClr val="tx1"/>
                </a:solidFill>
                <a:latin typeface="+mn-lt"/>
              </a:defRPr>
            </a:lvl1pPr>
          </a:lstStyle>
          <a:p>
            <a:pPr lvl="0" rtl="0"/>
            <a:r>
              <a:rPr lang="en-GB" noProof="0"/>
              <a:t>Click to add text</a:t>
            </a:r>
          </a:p>
        </p:txBody>
      </p:sp>
      <p:sp>
        <p:nvSpPr>
          <p:cNvPr id="15" name="Text Placeholder 10">
            <a:extLst>
              <a:ext uri="{FF2B5EF4-FFF2-40B4-BE49-F238E27FC236}">
                <a16:creationId xmlns:a16="http://schemas.microsoft.com/office/drawing/2014/main" id="{DCCC938D-0BC7-4BBB-BBF2-B830D9D0C13A}"/>
              </a:ext>
            </a:extLst>
          </p:cNvPr>
          <p:cNvSpPr>
            <a:spLocks noGrp="1"/>
          </p:cNvSpPr>
          <p:nvPr>
            <p:ph type="body" sz="quarter" idx="18" hasCustomPrompt="1"/>
          </p:nvPr>
        </p:nvSpPr>
        <p:spPr>
          <a:xfrm>
            <a:off x="6400800" y="3365446"/>
            <a:ext cx="4953000" cy="426393"/>
          </a:xfrm>
          <a:prstGeom prst="rect">
            <a:avLst/>
          </a:prstGeom>
        </p:spPr>
        <p:txBody>
          <a:bodyPr rtlCol="0" anchor="b"/>
          <a:lstStyle>
            <a:lvl1pPr marL="0" indent="0" algn="l">
              <a:buNone/>
              <a:defRPr sz="1800" cap="all" spc="100" baseline="0">
                <a:solidFill>
                  <a:schemeClr val="accent5">
                    <a:lumMod val="50000"/>
                  </a:schemeClr>
                </a:solidFill>
                <a:latin typeface="+mj-lt"/>
              </a:defRPr>
            </a:lvl1pPr>
          </a:lstStyle>
          <a:p>
            <a:pPr lvl="0" rtl="0"/>
            <a:r>
              <a:rPr lang="en-GB" noProof="0"/>
              <a:t>Click to add subtitle</a:t>
            </a:r>
          </a:p>
        </p:txBody>
      </p:sp>
      <p:sp>
        <p:nvSpPr>
          <p:cNvPr id="14" name="Text Placeholder 10">
            <a:extLst>
              <a:ext uri="{FF2B5EF4-FFF2-40B4-BE49-F238E27FC236}">
                <a16:creationId xmlns:a16="http://schemas.microsoft.com/office/drawing/2014/main" id="{796405D2-E28F-41EC-844E-034C5D70725D}"/>
              </a:ext>
            </a:extLst>
          </p:cNvPr>
          <p:cNvSpPr>
            <a:spLocks noGrp="1"/>
          </p:cNvSpPr>
          <p:nvPr>
            <p:ph type="body" sz="quarter" idx="17" hasCustomPrompt="1"/>
          </p:nvPr>
        </p:nvSpPr>
        <p:spPr>
          <a:xfrm>
            <a:off x="6400800" y="3744950"/>
            <a:ext cx="4953000" cy="2046251"/>
          </a:xfrm>
          <a:prstGeom prst="rect">
            <a:avLst/>
          </a:prstGeom>
        </p:spPr>
        <p:txBody>
          <a:bodyPr rtlCol="0" anchor="t"/>
          <a:lstStyle>
            <a:lvl1pPr marL="0" indent="0" algn="l">
              <a:lnSpc>
                <a:spcPct val="100000"/>
              </a:lnSpc>
              <a:spcBef>
                <a:spcPts val="0"/>
              </a:spcBef>
              <a:buNone/>
              <a:defRPr sz="1600" cap="none" spc="100" baseline="0">
                <a:solidFill>
                  <a:schemeClr val="tx1"/>
                </a:solidFill>
                <a:latin typeface="+mn-lt"/>
              </a:defRPr>
            </a:lvl1pPr>
          </a:lstStyle>
          <a:p>
            <a:pPr lvl="0" rtl="0"/>
            <a:r>
              <a:rPr lang="en-GB" noProof="0"/>
              <a:t>Click to add text</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pPr rtl="0"/>
            <a:r>
              <a:rPr lang="en-GB" noProof="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pPr rtl="0"/>
            <a:r>
              <a:rPr lang="en-GB" noProof="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pPr rtl="0"/>
            <a:fld id="{EA87306C-81BA-4795-A5CA-9392456A8C1E}" type="slidenum">
              <a:rPr lang="en-GB" noProof="0" smtClean="0"/>
              <a:pPr/>
              <a:t>‹#›</a:t>
            </a:fld>
            <a:endParaRPr lang="en-GB" noProof="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CC3C8467-268E-4ABA-B4F5-0808AFBB27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cxnSp>
        <p:nvCxnSpPr>
          <p:cNvPr id="18" name="Straight Connector 17">
            <a:extLst>
              <a:ext uri="{FF2B5EF4-FFF2-40B4-BE49-F238E27FC236}">
                <a16:creationId xmlns:a16="http://schemas.microsoft.com/office/drawing/2014/main" id="{D69FF8FD-CDD1-4BEE-8DB9-0CD4BDE983AA}"/>
              </a:ext>
              <a:ext uri="{C183D7F6-B498-43B3-948B-1728B52AA6E4}">
                <adec:decorative xmlns:adec="http://schemas.microsoft.com/office/drawing/2017/decorative" val="1"/>
              </a:ext>
            </a:extLst>
          </p:cNvPr>
          <p:cNvCxnSpPr>
            <a:cxnSpLocks/>
          </p:cNvCxnSpPr>
          <p:nvPr userDrawn="1"/>
        </p:nvCxnSpPr>
        <p:spPr>
          <a:xfrm>
            <a:off x="7335793" y="766762"/>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9F1257F-A86F-48F4-BFFA-9BFB4355ED20}"/>
              </a:ext>
              <a:ext uri="{C183D7F6-B498-43B3-948B-1728B52AA6E4}">
                <adec:decorative xmlns:adec="http://schemas.microsoft.com/office/drawing/2017/decorative" val="1"/>
              </a:ext>
            </a:extLst>
          </p:cNvPr>
          <p:cNvCxnSpPr>
            <a:cxnSpLocks/>
          </p:cNvCxnSpPr>
          <p:nvPr userDrawn="1"/>
        </p:nvCxnSpPr>
        <p:spPr>
          <a:xfrm rot="5400000">
            <a:off x="7334351" y="757238"/>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FD01FCA-DF30-466C-9EAE-B0A13CF25D3B}"/>
              </a:ext>
              <a:ext uri="{C183D7F6-B498-43B3-948B-1728B52AA6E4}">
                <adec:decorative xmlns:adec="http://schemas.microsoft.com/office/drawing/2017/decorative" val="1"/>
              </a:ext>
            </a:extLst>
          </p:cNvPr>
          <p:cNvSpPr/>
          <p:nvPr userDrawn="1"/>
        </p:nvSpPr>
        <p:spPr>
          <a:xfrm>
            <a:off x="5831167" y="4486275"/>
            <a:ext cx="622236" cy="622236"/>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3" name="Rectangle 22">
            <a:extLst>
              <a:ext uri="{FF2B5EF4-FFF2-40B4-BE49-F238E27FC236}">
                <a16:creationId xmlns:a16="http://schemas.microsoft.com/office/drawing/2014/main" id="{56F9F0CF-5966-47C2-9A41-0CD85E85D264}"/>
              </a:ext>
              <a:ext uri="{C183D7F6-B498-43B3-948B-1728B52AA6E4}">
                <adec:decorative xmlns:adec="http://schemas.microsoft.com/office/drawing/2017/decorative" val="1"/>
              </a:ext>
            </a:extLst>
          </p:cNvPr>
          <p:cNvSpPr/>
          <p:nvPr userDrawn="1"/>
        </p:nvSpPr>
        <p:spPr>
          <a:xfrm>
            <a:off x="4564642" y="4047275"/>
            <a:ext cx="622236" cy="622236"/>
          </a:xfrm>
          <a:prstGeom prst="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5" name="Rectangle 24">
            <a:extLst>
              <a:ext uri="{FF2B5EF4-FFF2-40B4-BE49-F238E27FC236}">
                <a16:creationId xmlns:a16="http://schemas.microsoft.com/office/drawing/2014/main" id="{92EFF630-FDAA-46A7-8CEE-21CAB6BC2507}"/>
              </a:ext>
              <a:ext uri="{C183D7F6-B498-43B3-948B-1728B52AA6E4}">
                <adec:decorative xmlns:adec="http://schemas.microsoft.com/office/drawing/2017/decorative" val="1"/>
              </a:ext>
            </a:extLst>
          </p:cNvPr>
          <p:cNvSpPr/>
          <p:nvPr userDrawn="1"/>
        </p:nvSpPr>
        <p:spPr>
          <a:xfrm>
            <a:off x="6229331" y="2163148"/>
            <a:ext cx="622236" cy="622236"/>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7" name="Rectangle 26">
            <a:extLst>
              <a:ext uri="{FF2B5EF4-FFF2-40B4-BE49-F238E27FC236}">
                <a16:creationId xmlns:a16="http://schemas.microsoft.com/office/drawing/2014/main" id="{2383BA8C-6DBE-4569-B07B-9FB55F80D616}"/>
              </a:ext>
              <a:ext uri="{C183D7F6-B498-43B3-948B-1728B52AA6E4}">
                <adec:decorative xmlns:adec="http://schemas.microsoft.com/office/drawing/2017/decorative" val="1"/>
              </a:ext>
            </a:extLst>
          </p:cNvPr>
          <p:cNvSpPr/>
          <p:nvPr userDrawn="1"/>
        </p:nvSpPr>
        <p:spPr>
          <a:xfrm>
            <a:off x="7859108" y="3573553"/>
            <a:ext cx="622236" cy="62223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9" name="Rectangle 28">
            <a:extLst>
              <a:ext uri="{FF2B5EF4-FFF2-40B4-BE49-F238E27FC236}">
                <a16:creationId xmlns:a16="http://schemas.microsoft.com/office/drawing/2014/main" id="{1108DE16-ABA8-4BC8-93C4-F8A521C8A509}"/>
              </a:ext>
              <a:ext uri="{C183D7F6-B498-43B3-948B-1728B52AA6E4}">
                <adec:decorative xmlns:adec="http://schemas.microsoft.com/office/drawing/2017/decorative" val="1"/>
              </a:ext>
            </a:extLst>
          </p:cNvPr>
          <p:cNvSpPr/>
          <p:nvPr userDrawn="1"/>
        </p:nvSpPr>
        <p:spPr>
          <a:xfrm>
            <a:off x="9795826" y="4201049"/>
            <a:ext cx="622236" cy="622236"/>
          </a:xfrm>
          <a:prstGeom prst="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1" name="Rectangle 30">
            <a:extLst>
              <a:ext uri="{FF2B5EF4-FFF2-40B4-BE49-F238E27FC236}">
                <a16:creationId xmlns:a16="http://schemas.microsoft.com/office/drawing/2014/main" id="{E93C062E-DD5E-49BC-A10D-F70C1931F00A}"/>
              </a:ext>
              <a:ext uri="{C183D7F6-B498-43B3-948B-1728B52AA6E4}">
                <adec:decorative xmlns:adec="http://schemas.microsoft.com/office/drawing/2017/decorative" val="1"/>
              </a:ext>
            </a:extLst>
          </p:cNvPr>
          <p:cNvSpPr/>
          <p:nvPr userDrawn="1"/>
        </p:nvSpPr>
        <p:spPr>
          <a:xfrm>
            <a:off x="7962756" y="1603981"/>
            <a:ext cx="2057805" cy="767123"/>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B1799781-E0A0-4C4E-A069-37290BED8FE5}"/>
              </a:ext>
            </a:extLst>
          </p:cNvPr>
          <p:cNvSpPr>
            <a:spLocks noGrp="1"/>
          </p:cNvSpPr>
          <p:nvPr>
            <p:ph type="title" hasCustomPrompt="1"/>
          </p:nvPr>
        </p:nvSpPr>
        <p:spPr>
          <a:xfrm>
            <a:off x="740427" y="571145"/>
            <a:ext cx="5355570" cy="438144"/>
          </a:xfrm>
          <a:prstGeom prst="rect">
            <a:avLst/>
          </a:prstGeom>
        </p:spPr>
        <p:txBody>
          <a:bodyPr rtlCol="0"/>
          <a:lstStyle>
            <a:lvl1pPr>
              <a:defRPr sz="2400" cap="all" spc="100" baseline="0">
                <a:solidFill>
                  <a:schemeClr val="accent2"/>
                </a:solidFill>
              </a:defRPr>
            </a:lvl1pPr>
          </a:lstStyle>
          <a:p>
            <a:pPr rtl="0"/>
            <a:r>
              <a:rPr lang="en-GB" noProof="0"/>
              <a:t>Click to add title</a:t>
            </a:r>
          </a:p>
        </p:txBody>
      </p:sp>
      <p:sp>
        <p:nvSpPr>
          <p:cNvPr id="38" name="Text Placeholder 10">
            <a:extLst>
              <a:ext uri="{FF2B5EF4-FFF2-40B4-BE49-F238E27FC236}">
                <a16:creationId xmlns:a16="http://schemas.microsoft.com/office/drawing/2014/main" id="{5D896357-F0C4-4728-BE54-A809E6E3100F}"/>
              </a:ext>
            </a:extLst>
          </p:cNvPr>
          <p:cNvSpPr>
            <a:spLocks noGrp="1"/>
          </p:cNvSpPr>
          <p:nvPr>
            <p:ph type="body" sz="quarter" idx="16" hasCustomPrompt="1"/>
          </p:nvPr>
        </p:nvSpPr>
        <p:spPr>
          <a:xfrm>
            <a:off x="6463262" y="311795"/>
            <a:ext cx="1706966" cy="426393"/>
          </a:xfrm>
          <a:prstGeom prst="rect">
            <a:avLst/>
          </a:prstGeom>
        </p:spPr>
        <p:txBody>
          <a:bodyPr rtlCol="0" anchor="b"/>
          <a:lstStyle>
            <a:lvl1pPr marL="0" indent="0" algn="ctr">
              <a:buNone/>
              <a:defRPr sz="1400" cap="all" spc="100" baseline="0">
                <a:solidFill>
                  <a:schemeClr val="bg1">
                    <a:lumMod val="50000"/>
                  </a:schemeClr>
                </a:solidFill>
                <a:latin typeface="+mj-lt"/>
              </a:defRPr>
            </a:lvl1pPr>
          </a:lstStyle>
          <a:p>
            <a:pPr lvl="0" rtl="0"/>
            <a:r>
              <a:rPr lang="en-GB" noProof="0"/>
              <a:t>Click to add name</a:t>
            </a:r>
          </a:p>
        </p:txBody>
      </p:sp>
      <p:sp>
        <p:nvSpPr>
          <p:cNvPr id="42" name="Text Placeholder 10">
            <a:extLst>
              <a:ext uri="{FF2B5EF4-FFF2-40B4-BE49-F238E27FC236}">
                <a16:creationId xmlns:a16="http://schemas.microsoft.com/office/drawing/2014/main" id="{CB13D4EF-593A-4D3C-9712-515EE5A358AC}"/>
              </a:ext>
            </a:extLst>
          </p:cNvPr>
          <p:cNvSpPr>
            <a:spLocks noGrp="1"/>
          </p:cNvSpPr>
          <p:nvPr>
            <p:ph type="body" sz="quarter" idx="20" hasCustomPrompt="1"/>
          </p:nvPr>
        </p:nvSpPr>
        <p:spPr>
          <a:xfrm>
            <a:off x="8026762" y="1774346"/>
            <a:ext cx="1929792" cy="426393"/>
          </a:xfrm>
          <a:prstGeom prst="rect">
            <a:avLst/>
          </a:prstGeom>
        </p:spPr>
        <p:txBody>
          <a:bodyPr rtlCol="0" anchor="ctr"/>
          <a:lstStyle>
            <a:lvl1pPr marL="0" indent="0" algn="ctr">
              <a:lnSpc>
                <a:spcPct val="80000"/>
              </a:lnSpc>
              <a:spcBef>
                <a:spcPts val="0"/>
              </a:spcBef>
              <a:buNone/>
              <a:defRPr sz="2000" cap="all" spc="100" baseline="0">
                <a:solidFill>
                  <a:schemeClr val="accent6">
                    <a:lumMod val="50000"/>
                  </a:schemeClr>
                </a:solidFill>
                <a:latin typeface="+mj-lt"/>
              </a:defRPr>
            </a:lvl1pPr>
          </a:lstStyle>
          <a:p>
            <a:pPr lvl="0" rtl="0"/>
            <a:r>
              <a:rPr lang="en-GB" noProof="0"/>
              <a:t>Click to add name</a:t>
            </a:r>
          </a:p>
        </p:txBody>
      </p:sp>
      <p:sp>
        <p:nvSpPr>
          <p:cNvPr id="47" name="Text Placeholder 10">
            <a:extLst>
              <a:ext uri="{FF2B5EF4-FFF2-40B4-BE49-F238E27FC236}">
                <a16:creationId xmlns:a16="http://schemas.microsoft.com/office/drawing/2014/main" id="{449D2BE7-8177-406D-94BB-001D561B5A89}"/>
              </a:ext>
            </a:extLst>
          </p:cNvPr>
          <p:cNvSpPr>
            <a:spLocks noGrp="1"/>
          </p:cNvSpPr>
          <p:nvPr>
            <p:ph type="body" sz="quarter" idx="25" hasCustomPrompt="1"/>
          </p:nvPr>
        </p:nvSpPr>
        <p:spPr>
          <a:xfrm>
            <a:off x="6083673" y="2261070"/>
            <a:ext cx="913553" cy="426393"/>
          </a:xfrm>
          <a:prstGeom prst="rect">
            <a:avLst/>
          </a:prstGeom>
        </p:spPr>
        <p:txBody>
          <a:bodyPr rtlCol="0" anchor="ctr"/>
          <a:lstStyle>
            <a:lvl1pPr marL="0" indent="0" algn="ctr">
              <a:buNone/>
              <a:defRPr sz="1600" cap="all" spc="100" baseline="0">
                <a:solidFill>
                  <a:schemeClr val="accent4">
                    <a:lumMod val="50000"/>
                  </a:schemeClr>
                </a:solidFill>
                <a:latin typeface="+mj-lt"/>
              </a:defRPr>
            </a:lvl1pPr>
          </a:lstStyle>
          <a:p>
            <a:pPr lvl="0" rtl="0"/>
            <a:r>
              <a:rPr lang="en-GB" noProof="0"/>
              <a:t>name</a:t>
            </a:r>
          </a:p>
        </p:txBody>
      </p:sp>
      <p:sp>
        <p:nvSpPr>
          <p:cNvPr id="40" name="Text Placeholder 10">
            <a:extLst>
              <a:ext uri="{FF2B5EF4-FFF2-40B4-BE49-F238E27FC236}">
                <a16:creationId xmlns:a16="http://schemas.microsoft.com/office/drawing/2014/main" id="{FD164278-C8C4-4514-8B3E-9505CB674743}"/>
              </a:ext>
            </a:extLst>
          </p:cNvPr>
          <p:cNvSpPr>
            <a:spLocks noGrp="1"/>
          </p:cNvSpPr>
          <p:nvPr>
            <p:ph type="body" sz="quarter" idx="18" hasCustomPrompt="1"/>
          </p:nvPr>
        </p:nvSpPr>
        <p:spPr>
          <a:xfrm>
            <a:off x="3149242" y="3061800"/>
            <a:ext cx="1706966" cy="426393"/>
          </a:xfrm>
          <a:prstGeom prst="rect">
            <a:avLst/>
          </a:prstGeom>
        </p:spPr>
        <p:txBody>
          <a:bodyPr rtlCol="0" anchor="t"/>
          <a:lstStyle>
            <a:lvl1pPr marL="0" indent="0" algn="r">
              <a:buNone/>
              <a:defRPr sz="1400" cap="all" spc="100" baseline="0">
                <a:solidFill>
                  <a:schemeClr val="bg1">
                    <a:lumMod val="50000"/>
                  </a:schemeClr>
                </a:solidFill>
                <a:latin typeface="+mj-lt"/>
              </a:defRPr>
            </a:lvl1pPr>
          </a:lstStyle>
          <a:p>
            <a:pPr lvl="0" rtl="0"/>
            <a:r>
              <a:rPr lang="en-GB" noProof="0"/>
              <a:t>Click to add name</a:t>
            </a:r>
          </a:p>
        </p:txBody>
      </p:sp>
      <p:sp>
        <p:nvSpPr>
          <p:cNvPr id="41" name="Text Placeholder 10">
            <a:extLst>
              <a:ext uri="{FF2B5EF4-FFF2-40B4-BE49-F238E27FC236}">
                <a16:creationId xmlns:a16="http://schemas.microsoft.com/office/drawing/2014/main" id="{45FF02C4-FA25-4AE4-B4EF-D106CDD0FEB4}"/>
              </a:ext>
            </a:extLst>
          </p:cNvPr>
          <p:cNvSpPr>
            <a:spLocks noGrp="1"/>
          </p:cNvSpPr>
          <p:nvPr>
            <p:ph type="body" sz="quarter" idx="19" hasCustomPrompt="1"/>
          </p:nvPr>
        </p:nvSpPr>
        <p:spPr>
          <a:xfrm>
            <a:off x="9795826" y="3061800"/>
            <a:ext cx="1706966" cy="426393"/>
          </a:xfrm>
          <a:prstGeom prst="rect">
            <a:avLst/>
          </a:prstGeom>
        </p:spPr>
        <p:txBody>
          <a:bodyPr rtlCol="0" anchor="t"/>
          <a:lstStyle>
            <a:lvl1pPr marL="0" indent="0" algn="l">
              <a:buNone/>
              <a:defRPr sz="1400" cap="all" spc="100" baseline="0">
                <a:solidFill>
                  <a:schemeClr val="bg1">
                    <a:lumMod val="50000"/>
                  </a:schemeClr>
                </a:solidFill>
                <a:latin typeface="+mj-lt"/>
              </a:defRPr>
            </a:lvl1pPr>
          </a:lstStyle>
          <a:p>
            <a:pPr lvl="0" rtl="0"/>
            <a:r>
              <a:rPr lang="en-GB" noProof="0"/>
              <a:t>Click to add name</a:t>
            </a:r>
          </a:p>
        </p:txBody>
      </p:sp>
      <p:sp>
        <p:nvSpPr>
          <p:cNvPr id="45" name="Text Placeholder 10">
            <a:extLst>
              <a:ext uri="{FF2B5EF4-FFF2-40B4-BE49-F238E27FC236}">
                <a16:creationId xmlns:a16="http://schemas.microsoft.com/office/drawing/2014/main" id="{2EA0BE42-73C1-43D0-9520-94265CBEE415}"/>
              </a:ext>
            </a:extLst>
          </p:cNvPr>
          <p:cNvSpPr>
            <a:spLocks noGrp="1"/>
          </p:cNvSpPr>
          <p:nvPr>
            <p:ph type="body" sz="quarter" idx="23" hasCustomPrompt="1"/>
          </p:nvPr>
        </p:nvSpPr>
        <p:spPr>
          <a:xfrm>
            <a:off x="7713450" y="3671475"/>
            <a:ext cx="913553" cy="426393"/>
          </a:xfrm>
          <a:prstGeom prst="rect">
            <a:avLst/>
          </a:prstGeom>
        </p:spPr>
        <p:txBody>
          <a:bodyPr rtlCol="0" anchor="ctr"/>
          <a:lstStyle>
            <a:lvl1pPr marL="0" indent="0" algn="ctr">
              <a:buNone/>
              <a:defRPr sz="1600" cap="all" spc="100" baseline="0">
                <a:solidFill>
                  <a:schemeClr val="bg2">
                    <a:lumMod val="50000"/>
                  </a:schemeClr>
                </a:solidFill>
                <a:latin typeface="+mj-lt"/>
              </a:defRPr>
            </a:lvl1pPr>
          </a:lstStyle>
          <a:p>
            <a:pPr lvl="0" rtl="0"/>
            <a:r>
              <a:rPr lang="en-GB" noProof="0"/>
              <a:t>name</a:t>
            </a:r>
          </a:p>
        </p:txBody>
      </p:sp>
      <p:sp>
        <p:nvSpPr>
          <p:cNvPr id="43" name="Text Placeholder 10">
            <a:extLst>
              <a:ext uri="{FF2B5EF4-FFF2-40B4-BE49-F238E27FC236}">
                <a16:creationId xmlns:a16="http://schemas.microsoft.com/office/drawing/2014/main" id="{4E23821A-CE37-4CA8-82BC-5731CBD7BC63}"/>
              </a:ext>
            </a:extLst>
          </p:cNvPr>
          <p:cNvSpPr>
            <a:spLocks noGrp="1"/>
          </p:cNvSpPr>
          <p:nvPr>
            <p:ph type="body" sz="quarter" idx="21" hasCustomPrompt="1"/>
          </p:nvPr>
        </p:nvSpPr>
        <p:spPr>
          <a:xfrm>
            <a:off x="4418984" y="4145197"/>
            <a:ext cx="913553" cy="426393"/>
          </a:xfrm>
          <a:prstGeom prst="rect">
            <a:avLst/>
          </a:prstGeom>
        </p:spPr>
        <p:txBody>
          <a:bodyPr rtlCol="0" anchor="ctr"/>
          <a:lstStyle>
            <a:lvl1pPr marL="0" indent="0" algn="ctr">
              <a:buNone/>
              <a:defRPr sz="1600" cap="all" spc="100" baseline="0">
                <a:solidFill>
                  <a:schemeClr val="accent1">
                    <a:lumMod val="75000"/>
                  </a:schemeClr>
                </a:solidFill>
                <a:latin typeface="+mj-lt"/>
              </a:defRPr>
            </a:lvl1pPr>
          </a:lstStyle>
          <a:p>
            <a:pPr lvl="0" rtl="0"/>
            <a:r>
              <a:rPr lang="en-GB" noProof="0"/>
              <a:t>name</a:t>
            </a:r>
          </a:p>
        </p:txBody>
      </p:sp>
      <p:sp>
        <p:nvSpPr>
          <p:cNvPr id="44" name="Text Placeholder 10">
            <a:extLst>
              <a:ext uri="{FF2B5EF4-FFF2-40B4-BE49-F238E27FC236}">
                <a16:creationId xmlns:a16="http://schemas.microsoft.com/office/drawing/2014/main" id="{83ED92E9-F268-4C1E-9440-F605C9EBD510}"/>
              </a:ext>
            </a:extLst>
          </p:cNvPr>
          <p:cNvSpPr>
            <a:spLocks noGrp="1"/>
          </p:cNvSpPr>
          <p:nvPr>
            <p:ph type="body" sz="quarter" idx="22" hasCustomPrompt="1"/>
          </p:nvPr>
        </p:nvSpPr>
        <p:spPr>
          <a:xfrm>
            <a:off x="5685509" y="4584197"/>
            <a:ext cx="913553" cy="426393"/>
          </a:xfrm>
          <a:prstGeom prst="rect">
            <a:avLst/>
          </a:prstGeom>
        </p:spPr>
        <p:txBody>
          <a:bodyPr rtlCol="0" anchor="ctr"/>
          <a:lstStyle>
            <a:lvl1pPr marL="0" indent="0" algn="ctr">
              <a:buNone/>
              <a:defRPr sz="1600" cap="all" spc="100" baseline="0">
                <a:solidFill>
                  <a:schemeClr val="accent1">
                    <a:lumMod val="50000"/>
                  </a:schemeClr>
                </a:solidFill>
                <a:latin typeface="+mj-lt"/>
              </a:defRPr>
            </a:lvl1pPr>
          </a:lstStyle>
          <a:p>
            <a:pPr lvl="0" rtl="0"/>
            <a:r>
              <a:rPr lang="en-GB" noProof="0"/>
              <a:t>name</a:t>
            </a:r>
          </a:p>
        </p:txBody>
      </p:sp>
      <p:sp>
        <p:nvSpPr>
          <p:cNvPr id="46" name="Text Placeholder 10">
            <a:extLst>
              <a:ext uri="{FF2B5EF4-FFF2-40B4-BE49-F238E27FC236}">
                <a16:creationId xmlns:a16="http://schemas.microsoft.com/office/drawing/2014/main" id="{B29F508B-CAFE-4871-8267-E5406A4D6C46}"/>
              </a:ext>
            </a:extLst>
          </p:cNvPr>
          <p:cNvSpPr>
            <a:spLocks noGrp="1"/>
          </p:cNvSpPr>
          <p:nvPr>
            <p:ph type="body" sz="quarter" idx="24" hasCustomPrompt="1"/>
          </p:nvPr>
        </p:nvSpPr>
        <p:spPr>
          <a:xfrm>
            <a:off x="9650168" y="4298971"/>
            <a:ext cx="913553" cy="426393"/>
          </a:xfrm>
          <a:prstGeom prst="rect">
            <a:avLst/>
          </a:prstGeom>
        </p:spPr>
        <p:txBody>
          <a:bodyPr rtlCol="0" anchor="ctr"/>
          <a:lstStyle>
            <a:lvl1pPr marL="0" indent="0" algn="ctr">
              <a:buNone/>
              <a:defRPr sz="1600" cap="all" spc="100" baseline="0">
                <a:solidFill>
                  <a:schemeClr val="bg2">
                    <a:lumMod val="75000"/>
                  </a:schemeClr>
                </a:solidFill>
                <a:latin typeface="+mj-lt"/>
              </a:defRPr>
            </a:lvl1pPr>
          </a:lstStyle>
          <a:p>
            <a:pPr lvl="0" rtl="0"/>
            <a:r>
              <a:rPr lang="en-GB" noProof="0"/>
              <a:t>name</a:t>
            </a:r>
          </a:p>
        </p:txBody>
      </p:sp>
      <p:sp>
        <p:nvSpPr>
          <p:cNvPr id="39" name="Text Placeholder 10">
            <a:extLst>
              <a:ext uri="{FF2B5EF4-FFF2-40B4-BE49-F238E27FC236}">
                <a16:creationId xmlns:a16="http://schemas.microsoft.com/office/drawing/2014/main" id="{C40D7D1C-3379-42CE-B3D7-A585CDECBD11}"/>
              </a:ext>
            </a:extLst>
          </p:cNvPr>
          <p:cNvSpPr>
            <a:spLocks noGrp="1"/>
          </p:cNvSpPr>
          <p:nvPr>
            <p:ph type="body" sz="quarter" idx="17" hasCustomPrompt="1"/>
          </p:nvPr>
        </p:nvSpPr>
        <p:spPr>
          <a:xfrm>
            <a:off x="6463261" y="5683895"/>
            <a:ext cx="1706966" cy="426393"/>
          </a:xfrm>
          <a:prstGeom prst="rect">
            <a:avLst/>
          </a:prstGeom>
        </p:spPr>
        <p:txBody>
          <a:bodyPr rtlCol="0" anchor="t"/>
          <a:lstStyle>
            <a:lvl1pPr marL="0" indent="0" algn="ctr">
              <a:buNone/>
              <a:defRPr sz="1400" cap="all" spc="100" baseline="0">
                <a:solidFill>
                  <a:schemeClr val="bg1">
                    <a:lumMod val="50000"/>
                  </a:schemeClr>
                </a:solidFill>
                <a:latin typeface="+mj-lt"/>
              </a:defRPr>
            </a:lvl1pPr>
          </a:lstStyle>
          <a:p>
            <a:pPr lvl="0" rtl="0"/>
            <a:r>
              <a:rPr lang="en-GB" noProof="0"/>
              <a:t>Click to add name</a:t>
            </a:r>
          </a:p>
        </p:txBody>
      </p:sp>
      <p:sp>
        <p:nvSpPr>
          <p:cNvPr id="3" name="Date Placeholder 2">
            <a:extLst>
              <a:ext uri="{FF2B5EF4-FFF2-40B4-BE49-F238E27FC236}">
                <a16:creationId xmlns:a16="http://schemas.microsoft.com/office/drawing/2014/main" id="{35129BD8-DBDF-484C-89DD-80EDD7B827E7}"/>
              </a:ext>
            </a:extLst>
          </p:cNvPr>
          <p:cNvSpPr>
            <a:spLocks noGrp="1"/>
          </p:cNvSpPr>
          <p:nvPr>
            <p:ph type="dt" sz="half" idx="10"/>
          </p:nvPr>
        </p:nvSpPr>
        <p:spPr>
          <a:xfrm>
            <a:off x="838200" y="6356350"/>
            <a:ext cx="2743200" cy="365125"/>
          </a:xfrm>
          <a:prstGeom prst="rect">
            <a:avLst/>
          </a:prstGeom>
        </p:spPr>
        <p:txBody>
          <a:bodyPr rtlCol="0"/>
          <a:lstStyle>
            <a:lvl1pPr>
              <a:defRPr>
                <a:solidFill>
                  <a:schemeClr val="bg1"/>
                </a:solidFill>
              </a:defRPr>
            </a:lvl1pPr>
          </a:lstStyle>
          <a:p>
            <a:pPr rtl="0"/>
            <a:r>
              <a:rPr lang="en-GB" noProof="0"/>
              <a:t>20XX</a:t>
            </a:r>
          </a:p>
        </p:txBody>
      </p:sp>
      <p:sp>
        <p:nvSpPr>
          <p:cNvPr id="4" name="Footer Placeholder 3">
            <a:extLst>
              <a:ext uri="{FF2B5EF4-FFF2-40B4-BE49-F238E27FC236}">
                <a16:creationId xmlns:a16="http://schemas.microsoft.com/office/drawing/2014/main" id="{8CF621E8-9FBF-4DC8-AA1D-234C0A47D713}"/>
              </a:ext>
            </a:extLst>
          </p:cNvPr>
          <p:cNvSpPr>
            <a:spLocks noGrp="1"/>
          </p:cNvSpPr>
          <p:nvPr>
            <p:ph type="ftr" sz="quarter" idx="11"/>
          </p:nvPr>
        </p:nvSpPr>
        <p:spPr>
          <a:xfrm>
            <a:off x="4038600" y="6356350"/>
            <a:ext cx="4114800" cy="365125"/>
          </a:xfrm>
          <a:prstGeom prst="rect">
            <a:avLst/>
          </a:prstGeom>
        </p:spPr>
        <p:txBody>
          <a:bodyPr rtlCol="0"/>
          <a:lstStyle>
            <a:lvl1pPr>
              <a:defRPr>
                <a:solidFill>
                  <a:schemeClr val="bg1"/>
                </a:solidFill>
              </a:defRPr>
            </a:lvl1pPr>
          </a:lstStyle>
          <a:p>
            <a:pPr rtl="0"/>
            <a:r>
              <a:rPr lang="en-GB" noProof="0"/>
              <a:t>Pitch deck</a:t>
            </a:r>
          </a:p>
        </p:txBody>
      </p:sp>
      <p:sp>
        <p:nvSpPr>
          <p:cNvPr id="5" name="Slide Number Placeholder 4">
            <a:extLst>
              <a:ext uri="{FF2B5EF4-FFF2-40B4-BE49-F238E27FC236}">
                <a16:creationId xmlns:a16="http://schemas.microsoft.com/office/drawing/2014/main" id="{1C1D5819-A04D-4AB0-A144-E7BBA3400317}"/>
              </a:ext>
            </a:extLst>
          </p:cNvPr>
          <p:cNvSpPr>
            <a:spLocks noGrp="1"/>
          </p:cNvSpPr>
          <p:nvPr>
            <p:ph type="sldNum" sz="quarter" idx="12"/>
          </p:nvPr>
        </p:nvSpPr>
        <p:spPr>
          <a:xfrm>
            <a:off x="8610600" y="6356350"/>
            <a:ext cx="2743200" cy="365125"/>
          </a:xfrm>
          <a:prstGeom prst="rect">
            <a:avLst/>
          </a:prstGeom>
        </p:spPr>
        <p:txBody>
          <a:bodyPr rtlCol="0"/>
          <a:lstStyle>
            <a:lvl1pPr>
              <a:defRPr>
                <a:solidFill>
                  <a:schemeClr val="bg1"/>
                </a:solidFill>
              </a:defRPr>
            </a:lvl1pPr>
          </a:lstStyle>
          <a:p>
            <a:pPr rtl="0"/>
            <a:fld id="{EA87306C-81BA-4795-A5CA-9392456A8C1E}" type="slidenum">
              <a:rPr lang="en-GB" noProof="0" smtClean="0"/>
              <a:pPr/>
              <a:t>‹#›</a:t>
            </a:fld>
            <a:endParaRPr lang="en-GB" noProof="0"/>
          </a:p>
        </p:txBody>
      </p:sp>
    </p:spTree>
    <p:extLst>
      <p:ext uri="{BB962C8B-B14F-4D97-AF65-F5344CB8AC3E}">
        <p14:creationId xmlns:p14="http://schemas.microsoft.com/office/powerpoint/2010/main" val="31608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3D21-9143-4E6D-87CD-82F00F7DC6FA}"/>
              </a:ext>
            </a:extLst>
          </p:cNvPr>
          <p:cNvSpPr>
            <a:spLocks noGrp="1"/>
          </p:cNvSpPr>
          <p:nvPr>
            <p:ph type="title" hasCustomPrompt="1"/>
          </p:nvPr>
        </p:nvSpPr>
        <p:spPr>
          <a:xfrm>
            <a:off x="827314" y="627486"/>
            <a:ext cx="5268686" cy="568896"/>
          </a:xfrm>
          <a:prstGeom prst="rect">
            <a:avLst/>
          </a:prstGeom>
        </p:spPr>
        <p:txBody>
          <a:bodyPr rtlCol="0" anchor="ctr"/>
          <a:lstStyle>
            <a:lvl1pPr>
              <a:defRPr sz="2400" cap="all" spc="100" baseline="0">
                <a:solidFill>
                  <a:schemeClr val="accent2"/>
                </a:solidFill>
              </a:defRPr>
            </a:lvl1pPr>
          </a:lstStyle>
          <a:p>
            <a:pPr rtl="0"/>
            <a:r>
              <a:rPr lang="en-GB" noProof="0"/>
              <a:t>Click to add title</a:t>
            </a:r>
          </a:p>
        </p:txBody>
      </p:sp>
      <p:sp>
        <p:nvSpPr>
          <p:cNvPr id="11" name="Text Placeholder 10">
            <a:extLst>
              <a:ext uri="{FF2B5EF4-FFF2-40B4-BE49-F238E27FC236}">
                <a16:creationId xmlns:a16="http://schemas.microsoft.com/office/drawing/2014/main" id="{235C24E7-D67D-40AA-B6B1-AE47659E18EC}"/>
              </a:ext>
            </a:extLst>
          </p:cNvPr>
          <p:cNvSpPr>
            <a:spLocks noGrp="1"/>
          </p:cNvSpPr>
          <p:nvPr>
            <p:ph type="body" sz="quarter" idx="33" hasCustomPrompt="1"/>
          </p:nvPr>
        </p:nvSpPr>
        <p:spPr>
          <a:xfrm>
            <a:off x="820438" y="1011439"/>
            <a:ext cx="4989233" cy="568896"/>
          </a:xfrm>
          <a:prstGeom prst="rect">
            <a:avLst/>
          </a:prstGeom>
        </p:spPr>
        <p:txBody>
          <a:bodyPr rtlCol="0" anchor="ctr"/>
          <a:lstStyle>
            <a:lvl1pPr marL="0" indent="0" algn="l">
              <a:buNone/>
              <a:defRPr sz="2000" cap="none" spc="100" baseline="0">
                <a:solidFill>
                  <a:schemeClr val="accent2"/>
                </a:solidFill>
                <a:latin typeface="+mn-lt"/>
              </a:defRPr>
            </a:lvl1pPr>
          </a:lstStyle>
          <a:p>
            <a:pPr lvl="0" rtl="0"/>
            <a:r>
              <a:rPr lang="en-GB" noProof="0"/>
              <a:t>Click to add title</a:t>
            </a:r>
          </a:p>
        </p:txBody>
      </p:sp>
      <p:sp>
        <p:nvSpPr>
          <p:cNvPr id="19" name="Text Placeholder 14">
            <a:extLst>
              <a:ext uri="{FF2B5EF4-FFF2-40B4-BE49-F238E27FC236}">
                <a16:creationId xmlns:a16="http://schemas.microsoft.com/office/drawing/2014/main" id="{A756E9B8-BA57-4251-A0E6-DDADC29D95B9}"/>
              </a:ext>
            </a:extLst>
          </p:cNvPr>
          <p:cNvSpPr>
            <a:spLocks noGrp="1"/>
          </p:cNvSpPr>
          <p:nvPr>
            <p:ph type="body" sz="quarter" idx="26" hasCustomPrompt="1"/>
          </p:nvPr>
        </p:nvSpPr>
        <p:spPr>
          <a:xfrm>
            <a:off x="920666" y="2044485"/>
            <a:ext cx="1584471" cy="1121230"/>
          </a:xfrm>
          <a:prstGeom prst="rect">
            <a:avLst/>
          </a:prstGeom>
          <a:ln w="28575">
            <a:solidFill>
              <a:schemeClr val="accent5">
                <a:lumMod val="50000"/>
              </a:schemeClr>
            </a:solidFill>
          </a:ln>
        </p:spPr>
        <p:txBody>
          <a:bodyPr lIns="182880" rIns="182880" rtlCol="0" anchor="ctr"/>
          <a:lstStyle>
            <a:lvl1pPr marL="0" indent="0" algn="ctr">
              <a:lnSpc>
                <a:spcPct val="100000"/>
              </a:lnSpc>
              <a:buNone/>
              <a:defRPr sz="2000" cap="all" spc="200" baseline="0">
                <a:solidFill>
                  <a:schemeClr val="accent5">
                    <a:lumMod val="50000"/>
                  </a:schemeClr>
                </a:solidFill>
                <a:latin typeface="+mj-lt"/>
              </a:defRPr>
            </a:lvl1pPr>
          </a:lstStyle>
          <a:p>
            <a:pPr lvl="0" rtl="0"/>
            <a:r>
              <a:rPr lang="en-GB" noProof="0"/>
              <a:t>Click to add name</a:t>
            </a:r>
          </a:p>
        </p:txBody>
      </p:sp>
      <p:sp>
        <p:nvSpPr>
          <p:cNvPr id="20" name="Text Placeholder 14">
            <a:extLst>
              <a:ext uri="{FF2B5EF4-FFF2-40B4-BE49-F238E27FC236}">
                <a16:creationId xmlns:a16="http://schemas.microsoft.com/office/drawing/2014/main" id="{C0B962B5-0EC7-48EC-A687-C206A69C56D6}"/>
              </a:ext>
            </a:extLst>
          </p:cNvPr>
          <p:cNvSpPr>
            <a:spLocks noGrp="1"/>
          </p:cNvSpPr>
          <p:nvPr>
            <p:ph type="body" sz="quarter" idx="13" hasCustomPrompt="1"/>
          </p:nvPr>
        </p:nvSpPr>
        <p:spPr>
          <a:xfrm>
            <a:off x="2727695" y="2044485"/>
            <a:ext cx="3081975" cy="1121230"/>
          </a:xfrm>
          <a:prstGeom prst="rect">
            <a:avLst/>
          </a:prstGeom>
        </p:spPr>
        <p:txBody>
          <a:bodyPr rtlCol="0" anchor="ctr"/>
          <a:lstStyle>
            <a:lvl1pPr marL="0" indent="0" algn="l">
              <a:lnSpc>
                <a:spcPct val="100000"/>
              </a:lnSpc>
              <a:spcBef>
                <a:spcPts val="0"/>
              </a:spcBef>
              <a:buNone/>
              <a:defRPr sz="1600" cap="none" spc="0" baseline="0">
                <a:solidFill>
                  <a:schemeClr val="tx1"/>
                </a:solidFill>
                <a:latin typeface="+mn-lt"/>
              </a:defRPr>
            </a:lvl1pPr>
          </a:lstStyle>
          <a:p>
            <a:pPr lvl="0" rtl="0"/>
            <a:r>
              <a:rPr lang="en-GB" noProof="0"/>
              <a:t>Click to add text</a:t>
            </a:r>
          </a:p>
        </p:txBody>
      </p:sp>
      <p:sp>
        <p:nvSpPr>
          <p:cNvPr id="22" name="Text Placeholder 14">
            <a:extLst>
              <a:ext uri="{FF2B5EF4-FFF2-40B4-BE49-F238E27FC236}">
                <a16:creationId xmlns:a16="http://schemas.microsoft.com/office/drawing/2014/main" id="{1314A100-8075-4D1D-995C-34F5838D58F2}"/>
              </a:ext>
            </a:extLst>
          </p:cNvPr>
          <p:cNvSpPr>
            <a:spLocks noGrp="1"/>
          </p:cNvSpPr>
          <p:nvPr>
            <p:ph type="body" sz="quarter" idx="34" hasCustomPrompt="1"/>
          </p:nvPr>
        </p:nvSpPr>
        <p:spPr>
          <a:xfrm>
            <a:off x="920666" y="3428263"/>
            <a:ext cx="1584471" cy="1121230"/>
          </a:xfrm>
          <a:prstGeom prst="rect">
            <a:avLst/>
          </a:prstGeom>
          <a:ln w="28575">
            <a:solidFill>
              <a:schemeClr val="accent5">
                <a:lumMod val="50000"/>
              </a:schemeClr>
            </a:solidFill>
          </a:ln>
        </p:spPr>
        <p:txBody>
          <a:bodyPr lIns="182880" rIns="182880" rtlCol="0" anchor="ctr"/>
          <a:lstStyle>
            <a:lvl1pPr marL="0" indent="0" algn="ctr">
              <a:lnSpc>
                <a:spcPct val="100000"/>
              </a:lnSpc>
              <a:buNone/>
              <a:defRPr sz="2000" cap="all" spc="200" baseline="0">
                <a:solidFill>
                  <a:schemeClr val="accent5">
                    <a:lumMod val="50000"/>
                  </a:schemeClr>
                </a:solidFill>
                <a:latin typeface="+mj-lt"/>
              </a:defRPr>
            </a:lvl1pPr>
          </a:lstStyle>
          <a:p>
            <a:pPr lvl="0" rtl="0"/>
            <a:r>
              <a:rPr lang="en-GB" noProof="0"/>
              <a:t>Click to add name</a:t>
            </a:r>
          </a:p>
        </p:txBody>
      </p:sp>
      <p:sp>
        <p:nvSpPr>
          <p:cNvPr id="23" name="Text Placeholder 14">
            <a:extLst>
              <a:ext uri="{FF2B5EF4-FFF2-40B4-BE49-F238E27FC236}">
                <a16:creationId xmlns:a16="http://schemas.microsoft.com/office/drawing/2014/main" id="{9C946523-4B92-4003-B43C-B01D972454F4}"/>
              </a:ext>
            </a:extLst>
          </p:cNvPr>
          <p:cNvSpPr>
            <a:spLocks noGrp="1"/>
          </p:cNvSpPr>
          <p:nvPr>
            <p:ph type="body" sz="quarter" idx="35" hasCustomPrompt="1"/>
          </p:nvPr>
        </p:nvSpPr>
        <p:spPr>
          <a:xfrm>
            <a:off x="2727695" y="3428263"/>
            <a:ext cx="3081975" cy="1121230"/>
          </a:xfrm>
          <a:prstGeom prst="rect">
            <a:avLst/>
          </a:prstGeom>
        </p:spPr>
        <p:txBody>
          <a:bodyPr rtlCol="0" anchor="ctr"/>
          <a:lstStyle>
            <a:lvl1pPr marL="0" indent="0" algn="l">
              <a:lnSpc>
                <a:spcPct val="100000"/>
              </a:lnSpc>
              <a:spcBef>
                <a:spcPts val="0"/>
              </a:spcBef>
              <a:buNone/>
              <a:defRPr sz="1600" cap="none" spc="0" baseline="0">
                <a:solidFill>
                  <a:schemeClr val="tx1"/>
                </a:solidFill>
                <a:latin typeface="+mn-lt"/>
              </a:defRPr>
            </a:lvl1pPr>
          </a:lstStyle>
          <a:p>
            <a:pPr lvl="0" rtl="0"/>
            <a:r>
              <a:rPr lang="en-GB" noProof="0"/>
              <a:t>Click to add text</a:t>
            </a:r>
          </a:p>
        </p:txBody>
      </p:sp>
      <p:sp>
        <p:nvSpPr>
          <p:cNvPr id="25" name="Text Placeholder 14">
            <a:extLst>
              <a:ext uri="{FF2B5EF4-FFF2-40B4-BE49-F238E27FC236}">
                <a16:creationId xmlns:a16="http://schemas.microsoft.com/office/drawing/2014/main" id="{F9BEEAAD-CC7F-427D-BCFF-1BBA5023ABE6}"/>
              </a:ext>
            </a:extLst>
          </p:cNvPr>
          <p:cNvSpPr>
            <a:spLocks noGrp="1"/>
          </p:cNvSpPr>
          <p:nvPr>
            <p:ph type="body" sz="quarter" idx="36" hasCustomPrompt="1"/>
          </p:nvPr>
        </p:nvSpPr>
        <p:spPr>
          <a:xfrm>
            <a:off x="920666" y="4812041"/>
            <a:ext cx="1584471" cy="1121230"/>
          </a:xfrm>
          <a:prstGeom prst="rect">
            <a:avLst/>
          </a:prstGeom>
          <a:ln w="28575">
            <a:solidFill>
              <a:schemeClr val="accent5">
                <a:lumMod val="50000"/>
              </a:schemeClr>
            </a:solidFill>
          </a:ln>
        </p:spPr>
        <p:txBody>
          <a:bodyPr lIns="182880" rIns="182880" rtlCol="0" anchor="ctr"/>
          <a:lstStyle>
            <a:lvl1pPr marL="0" indent="0" algn="ctr">
              <a:lnSpc>
                <a:spcPct val="100000"/>
              </a:lnSpc>
              <a:buNone/>
              <a:defRPr sz="2000" cap="all" spc="200" baseline="0">
                <a:solidFill>
                  <a:schemeClr val="accent5">
                    <a:lumMod val="50000"/>
                  </a:schemeClr>
                </a:solidFill>
                <a:latin typeface="+mj-lt"/>
              </a:defRPr>
            </a:lvl1pPr>
          </a:lstStyle>
          <a:p>
            <a:pPr lvl="0" rtl="0"/>
            <a:r>
              <a:rPr lang="en-GB" noProof="0"/>
              <a:t>Click to add name</a:t>
            </a:r>
          </a:p>
        </p:txBody>
      </p:sp>
      <p:sp>
        <p:nvSpPr>
          <p:cNvPr id="26" name="Text Placeholder 14">
            <a:extLst>
              <a:ext uri="{FF2B5EF4-FFF2-40B4-BE49-F238E27FC236}">
                <a16:creationId xmlns:a16="http://schemas.microsoft.com/office/drawing/2014/main" id="{B6693A35-4411-4FE2-82FD-5D30D8D62AF3}"/>
              </a:ext>
            </a:extLst>
          </p:cNvPr>
          <p:cNvSpPr>
            <a:spLocks noGrp="1"/>
          </p:cNvSpPr>
          <p:nvPr>
            <p:ph type="body" sz="quarter" idx="37" hasCustomPrompt="1"/>
          </p:nvPr>
        </p:nvSpPr>
        <p:spPr>
          <a:xfrm>
            <a:off x="2727695" y="4812041"/>
            <a:ext cx="3081975" cy="1121230"/>
          </a:xfrm>
          <a:prstGeom prst="rect">
            <a:avLst/>
          </a:prstGeom>
        </p:spPr>
        <p:txBody>
          <a:bodyPr rtlCol="0" anchor="ctr"/>
          <a:lstStyle>
            <a:lvl1pPr marL="0" indent="0" algn="l">
              <a:lnSpc>
                <a:spcPct val="100000"/>
              </a:lnSpc>
              <a:spcBef>
                <a:spcPts val="0"/>
              </a:spcBef>
              <a:buNone/>
              <a:defRPr sz="1600" cap="none" spc="0" baseline="0">
                <a:solidFill>
                  <a:schemeClr val="tx1"/>
                </a:solidFill>
                <a:latin typeface="+mn-lt"/>
              </a:defRPr>
            </a:lvl1pPr>
          </a:lstStyle>
          <a:p>
            <a:pPr lvl="0" rtl="0"/>
            <a:r>
              <a:rPr lang="en-GB" noProof="0"/>
              <a:t>Click to add text</a:t>
            </a:r>
          </a:p>
        </p:txBody>
      </p:sp>
      <p:sp>
        <p:nvSpPr>
          <p:cNvPr id="17" name="Date Placeholder 3">
            <a:extLst>
              <a:ext uri="{FF2B5EF4-FFF2-40B4-BE49-F238E27FC236}">
                <a16:creationId xmlns:a16="http://schemas.microsoft.com/office/drawing/2014/main" id="{B658EBA7-4275-488A-B86F-67B70609FC99}"/>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2">
                    <a:lumMod val="50000"/>
                  </a:schemeClr>
                </a:solidFill>
                <a:effectLst/>
              </a:defRPr>
            </a:lvl1pPr>
          </a:lstStyle>
          <a:p>
            <a:pPr rtl="0"/>
            <a:r>
              <a:rPr lang="en-GB" noProof="0"/>
              <a:t>20XX</a:t>
            </a:r>
          </a:p>
        </p:txBody>
      </p:sp>
      <p:sp>
        <p:nvSpPr>
          <p:cNvPr id="27" name="Footer Placeholder 4">
            <a:extLst>
              <a:ext uri="{FF2B5EF4-FFF2-40B4-BE49-F238E27FC236}">
                <a16:creationId xmlns:a16="http://schemas.microsoft.com/office/drawing/2014/main" id="{A59824DA-522A-4135-800A-60F504928B2D}"/>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pPr rtl="0"/>
            <a:r>
              <a:rPr lang="en-GB" noProof="0"/>
              <a:t>Pitch deck</a:t>
            </a:r>
          </a:p>
        </p:txBody>
      </p:sp>
      <p:sp>
        <p:nvSpPr>
          <p:cNvPr id="7" name="Picture Placeholder 8">
            <a:extLst>
              <a:ext uri="{FF2B5EF4-FFF2-40B4-BE49-F238E27FC236}">
                <a16:creationId xmlns:a16="http://schemas.microsoft.com/office/drawing/2014/main" id="{93D3F372-68E2-486A-A105-748C2BB245A0}"/>
              </a:ext>
            </a:extLst>
          </p:cNvPr>
          <p:cNvSpPr>
            <a:spLocks noGrp="1"/>
          </p:cNvSpPr>
          <p:nvPr>
            <p:ph type="pic" sz="quarter" idx="14" hasCustomPrompt="1"/>
          </p:nvPr>
        </p:nvSpPr>
        <p:spPr>
          <a:xfrm>
            <a:off x="6683831" y="0"/>
            <a:ext cx="5508168" cy="6858000"/>
          </a:xfrm>
          <a:prstGeom prst="rect">
            <a:avLst/>
          </a:prstGeom>
        </p:spPr>
        <p:txBody>
          <a:bodyPr rtlCol="0"/>
          <a:lstStyle>
            <a:lvl1pPr marL="0" indent="0" algn="ctr">
              <a:buNone/>
              <a:defRPr/>
            </a:lvl1pPr>
          </a:lstStyle>
          <a:p>
            <a:pPr rtl="0"/>
            <a:r>
              <a:rPr lang="en-GB" noProof="0"/>
              <a:t>Click to add photo</a:t>
            </a:r>
          </a:p>
        </p:txBody>
      </p:sp>
      <p:sp>
        <p:nvSpPr>
          <p:cNvPr id="28" name="Slide Number Placeholder 5">
            <a:extLst>
              <a:ext uri="{FF2B5EF4-FFF2-40B4-BE49-F238E27FC236}">
                <a16:creationId xmlns:a16="http://schemas.microsoft.com/office/drawing/2014/main" id="{8D667147-015B-4B04-886E-3451355DC70A}"/>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pPr rtl="0"/>
            <a:fld id="{EA87306C-81BA-4795-A5CA-9392456A8C1E}" type="slidenum">
              <a:rPr lang="en-GB" noProof="0" smtClean="0"/>
              <a:pPr/>
              <a:t>‹#›</a:t>
            </a:fld>
            <a:endParaRPr lang="en-GB" noProof="0"/>
          </a:p>
        </p:txBody>
      </p:sp>
    </p:spTree>
    <p:extLst>
      <p:ext uri="{BB962C8B-B14F-4D97-AF65-F5344CB8AC3E}">
        <p14:creationId xmlns:p14="http://schemas.microsoft.com/office/powerpoint/2010/main" val="2371206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09C70A-0F34-4BEB-BABD-659A58DC489C}"/>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4038600" y="599301"/>
            <a:ext cx="4114800" cy="607969"/>
          </a:xfrm>
          <a:prstGeom prst="rect">
            <a:avLst/>
          </a:prstGeom>
        </p:spPr>
        <p:txBody>
          <a:bodyPr rtlCol="0" anchor="ctr"/>
          <a:lstStyle>
            <a:lvl1pPr algn="ctr">
              <a:defRPr sz="2400" cap="all" spc="100" baseline="0">
                <a:solidFill>
                  <a:schemeClr val="tx2">
                    <a:lumMod val="75000"/>
                  </a:schemeClr>
                </a:solidFill>
              </a:defRPr>
            </a:lvl1pPr>
          </a:lstStyle>
          <a:p>
            <a:pPr rtl="0"/>
            <a:r>
              <a:rPr lang="en-GB" noProof="0"/>
              <a:t>CLICK TO add title</a:t>
            </a:r>
          </a:p>
        </p:txBody>
      </p:sp>
      <p:sp>
        <p:nvSpPr>
          <p:cNvPr id="34" name="Text Placeholder 10">
            <a:extLst>
              <a:ext uri="{FF2B5EF4-FFF2-40B4-BE49-F238E27FC236}">
                <a16:creationId xmlns:a16="http://schemas.microsoft.com/office/drawing/2014/main" id="{781F399C-8EA8-402F-B2A4-828B062584C2}"/>
              </a:ext>
            </a:extLst>
          </p:cNvPr>
          <p:cNvSpPr>
            <a:spLocks noGrp="1"/>
          </p:cNvSpPr>
          <p:nvPr>
            <p:ph type="body" sz="quarter" idx="33" hasCustomPrompt="1"/>
          </p:nvPr>
        </p:nvSpPr>
        <p:spPr>
          <a:xfrm>
            <a:off x="4362186" y="1011441"/>
            <a:ext cx="3467628" cy="568896"/>
          </a:xfrm>
          <a:prstGeom prst="rect">
            <a:avLst/>
          </a:prstGeom>
        </p:spPr>
        <p:txBody>
          <a:bodyPr rtlCol="0" anchor="ctr"/>
          <a:lstStyle>
            <a:lvl1pPr marL="0" indent="0" algn="ctr">
              <a:buNone/>
              <a:defRPr sz="2000" cap="none" spc="100" baseline="0">
                <a:solidFill>
                  <a:schemeClr val="tx2">
                    <a:lumMod val="75000"/>
                  </a:schemeClr>
                </a:solidFill>
                <a:latin typeface="+mn-lt"/>
              </a:defRPr>
            </a:lvl1pPr>
          </a:lstStyle>
          <a:p>
            <a:pPr lvl="0" rtl="0"/>
            <a:r>
              <a:rPr lang="en-GB" noProof="0"/>
              <a:t>Click to add title</a:t>
            </a:r>
          </a:p>
        </p:txBody>
      </p:sp>
      <p:sp>
        <p:nvSpPr>
          <p:cNvPr id="35" name="Text Placeholder 10">
            <a:extLst>
              <a:ext uri="{FF2B5EF4-FFF2-40B4-BE49-F238E27FC236}">
                <a16:creationId xmlns:a16="http://schemas.microsoft.com/office/drawing/2014/main" id="{07DF62A2-2B04-4192-9858-1F4C30EFDA5B}"/>
              </a:ext>
            </a:extLst>
          </p:cNvPr>
          <p:cNvSpPr>
            <a:spLocks noGrp="1"/>
          </p:cNvSpPr>
          <p:nvPr>
            <p:ph type="body" sz="quarter" idx="34" hasCustomPrompt="1"/>
          </p:nvPr>
        </p:nvSpPr>
        <p:spPr>
          <a:xfrm>
            <a:off x="910838" y="2564313"/>
            <a:ext cx="4750631" cy="448769"/>
          </a:xfrm>
          <a:prstGeom prst="rect">
            <a:avLst/>
          </a:prstGeom>
        </p:spPr>
        <p:txBody>
          <a:bodyPr rtlCol="0"/>
          <a:lstStyle>
            <a:lvl1pPr marL="0" indent="0" algn="ctr">
              <a:buNone/>
              <a:defRPr sz="1800" cap="none" spc="200" baseline="0">
                <a:solidFill>
                  <a:schemeClr val="accent5">
                    <a:lumMod val="50000"/>
                  </a:schemeClr>
                </a:solidFill>
                <a:latin typeface="+mj-lt"/>
              </a:defRPr>
            </a:lvl1pPr>
          </a:lstStyle>
          <a:p>
            <a:pPr lvl="0" rtl="0"/>
            <a:r>
              <a:rPr lang="en-GB" noProof="0"/>
              <a:t>Click to add title</a:t>
            </a:r>
          </a:p>
        </p:txBody>
      </p:sp>
      <p:sp>
        <p:nvSpPr>
          <p:cNvPr id="11" name="Text Placeholder 10">
            <a:extLst>
              <a:ext uri="{FF2B5EF4-FFF2-40B4-BE49-F238E27FC236}">
                <a16:creationId xmlns:a16="http://schemas.microsoft.com/office/drawing/2014/main" id="{910CB016-EEF8-4992-8F92-8FE3375CEB06}"/>
              </a:ext>
            </a:extLst>
          </p:cNvPr>
          <p:cNvSpPr>
            <a:spLocks noGrp="1"/>
          </p:cNvSpPr>
          <p:nvPr>
            <p:ph type="body" sz="quarter" idx="25" hasCustomPrompt="1"/>
          </p:nvPr>
        </p:nvSpPr>
        <p:spPr>
          <a:xfrm>
            <a:off x="7739877" y="2564313"/>
            <a:ext cx="3532840" cy="448769"/>
          </a:xfrm>
          <a:prstGeom prst="rect">
            <a:avLst/>
          </a:prstGeom>
        </p:spPr>
        <p:txBody>
          <a:bodyPr rtlCol="0"/>
          <a:lstStyle>
            <a:lvl1pPr marL="0" indent="0" algn="ctr">
              <a:buNone/>
              <a:defRPr sz="1800" cap="none" spc="200" baseline="0">
                <a:solidFill>
                  <a:schemeClr val="accent5">
                    <a:lumMod val="50000"/>
                  </a:schemeClr>
                </a:solidFill>
                <a:latin typeface="+mj-lt"/>
              </a:defRPr>
            </a:lvl1pPr>
          </a:lstStyle>
          <a:p>
            <a:pPr lvl="0" rtl="0"/>
            <a:r>
              <a:rPr lang="en-GB" noProof="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911225" y="3187700"/>
            <a:ext cx="4749800" cy="2771775"/>
          </a:xfrm>
          <a:prstGeom prst="rect">
            <a:avLst/>
          </a:prstGeom>
        </p:spPr>
        <p:txBody>
          <a:bodyPr rtlCol="0"/>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rtl="0"/>
            <a:r>
              <a:rPr lang="en-GB" noProof="0"/>
              <a:t>Click to add content</a:t>
            </a:r>
          </a:p>
        </p:txBody>
      </p:sp>
      <p:sp>
        <p:nvSpPr>
          <p:cNvPr id="37" name="Content Placeholder 29">
            <a:extLst>
              <a:ext uri="{FF2B5EF4-FFF2-40B4-BE49-F238E27FC236}">
                <a16:creationId xmlns:a16="http://schemas.microsoft.com/office/drawing/2014/main" id="{1958214F-5F3C-4FBF-9DBD-97579EF4CF49}"/>
              </a:ext>
            </a:extLst>
          </p:cNvPr>
          <p:cNvSpPr>
            <a:spLocks noGrp="1"/>
          </p:cNvSpPr>
          <p:nvPr>
            <p:ph sz="quarter" idx="36" hasCustomPrompt="1"/>
          </p:nvPr>
        </p:nvSpPr>
        <p:spPr>
          <a:xfrm>
            <a:off x="7028164" y="3107442"/>
            <a:ext cx="4252612" cy="2882900"/>
          </a:xfrm>
          <a:prstGeom prst="rect">
            <a:avLst/>
          </a:prstGeom>
        </p:spPr>
        <p:txBody>
          <a:bodyPr rtlCol="0"/>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rtl="0"/>
            <a:r>
              <a:rPr lang="en-GB" noProof="0"/>
              <a:t>Click to add content</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rtlCol="0"/>
          <a:lstStyle/>
          <a:p>
            <a:pPr rtl="0"/>
            <a:r>
              <a:rPr lang="en-GB" noProof="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rtlCol="0"/>
          <a:lstStyle/>
          <a:p>
            <a:pPr rtl="0"/>
            <a:r>
              <a:rPr lang="en-GB" noProof="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rtlCol="0"/>
          <a:lstStyle/>
          <a:p>
            <a:pPr rtl="0"/>
            <a:fld id="{EA87306C-81BA-4795-A5CA-9392456A8C1E}" type="slidenum">
              <a:rPr lang="en-GB" noProof="0" smtClean="0"/>
              <a:pPr/>
              <a:t>‹#›</a:t>
            </a:fld>
            <a:endParaRPr lang="en-GB" noProof="0"/>
          </a:p>
        </p:txBody>
      </p:sp>
    </p:spTree>
    <p:extLst>
      <p:ext uri="{BB962C8B-B14F-4D97-AF65-F5344CB8AC3E}">
        <p14:creationId xmlns:p14="http://schemas.microsoft.com/office/powerpoint/2010/main" val="7811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Yr Action Plan">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378E50-94EF-4230-91B3-4CDA4804D460}"/>
              </a:ext>
              <a:ext uri="{C183D7F6-B498-43B3-948B-1728B52AA6E4}">
                <adec:decorative xmlns:adec="http://schemas.microsoft.com/office/drawing/2017/decorative" val="1"/>
              </a:ext>
            </a:extLst>
          </p:cNvPr>
          <p:cNvGrpSpPr/>
          <p:nvPr userDrawn="1"/>
        </p:nvGrpSpPr>
        <p:grpSpPr>
          <a:xfrm>
            <a:off x="2749477" y="4411918"/>
            <a:ext cx="7895340" cy="344415"/>
            <a:chOff x="2749477" y="4411918"/>
            <a:chExt cx="7895340" cy="344415"/>
          </a:xfrm>
        </p:grpSpPr>
        <p:cxnSp>
          <p:nvCxnSpPr>
            <p:cNvPr id="102" name="Straight Connector 101">
              <a:extLst>
                <a:ext uri="{FF2B5EF4-FFF2-40B4-BE49-F238E27FC236}">
                  <a16:creationId xmlns:a16="http://schemas.microsoft.com/office/drawing/2014/main" id="{3FDF687F-1594-4839-AA46-5DACB2E040FA}"/>
                </a:ext>
                <a:ext uri="{C183D7F6-B498-43B3-948B-1728B52AA6E4}">
                  <adec:decorative xmlns:adec="http://schemas.microsoft.com/office/drawing/2017/decorative" val="1"/>
                </a:ext>
              </a:extLst>
            </p:cNvPr>
            <p:cNvCxnSpPr>
              <a:cxnSpLocks/>
            </p:cNvCxnSpPr>
            <p:nvPr/>
          </p:nvCxnSpPr>
          <p:spPr>
            <a:xfrm flipH="1">
              <a:off x="274947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D917A9-665D-46F4-8911-E2881838B6E6}"/>
                </a:ext>
                <a:ext uri="{C183D7F6-B498-43B3-948B-1728B52AA6E4}">
                  <adec:decorative xmlns:adec="http://schemas.microsoft.com/office/drawing/2017/decorative" val="1"/>
                </a:ext>
              </a:extLst>
            </p:cNvPr>
            <p:cNvCxnSpPr>
              <a:cxnSpLocks/>
            </p:cNvCxnSpPr>
            <p:nvPr/>
          </p:nvCxnSpPr>
          <p:spPr>
            <a:xfrm flipH="1">
              <a:off x="6699668"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7D52265-C77D-45A6-96A5-2656848A3117}"/>
                </a:ext>
                <a:ext uri="{C183D7F6-B498-43B3-948B-1728B52AA6E4}">
                  <adec:decorative xmlns:adec="http://schemas.microsoft.com/office/drawing/2017/decorative" val="1"/>
                </a:ext>
              </a:extLst>
            </p:cNvPr>
            <p:cNvCxnSpPr>
              <a:cxnSpLocks/>
            </p:cNvCxnSpPr>
            <p:nvPr/>
          </p:nvCxnSpPr>
          <p:spPr>
            <a:xfrm flipH="1">
              <a:off x="1064355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4075B284-B3F9-49E3-A5BC-FBFD2C706C3D}"/>
              </a:ext>
              <a:ext uri="{C183D7F6-B498-43B3-948B-1728B52AA6E4}">
                <adec:decorative xmlns:adec="http://schemas.microsoft.com/office/drawing/2017/decorative" val="1"/>
              </a:ext>
            </a:extLst>
          </p:cNvPr>
          <p:cNvGrpSpPr/>
          <p:nvPr userDrawn="1"/>
        </p:nvGrpSpPr>
        <p:grpSpPr>
          <a:xfrm>
            <a:off x="2750737" y="2675138"/>
            <a:ext cx="6313957" cy="344415"/>
            <a:chOff x="2750737" y="2675138"/>
            <a:chExt cx="6313957" cy="344415"/>
          </a:xfrm>
        </p:grpSpPr>
        <p:cxnSp>
          <p:nvCxnSpPr>
            <p:cNvPr id="148" name="Straight Connector 147">
              <a:extLst>
                <a:ext uri="{FF2B5EF4-FFF2-40B4-BE49-F238E27FC236}">
                  <a16:creationId xmlns:a16="http://schemas.microsoft.com/office/drawing/2014/main" id="{1D75FFD8-965E-47C7-B05F-A941B5164AB4}"/>
                </a:ext>
                <a:ext uri="{C183D7F6-B498-43B3-948B-1728B52AA6E4}">
                  <adec:decorative xmlns:adec="http://schemas.microsoft.com/office/drawing/2017/decorative" val="1"/>
                </a:ext>
              </a:extLst>
            </p:cNvPr>
            <p:cNvCxnSpPr>
              <a:cxnSpLocks/>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BDDFF1A-AABD-4DA5-9811-02C4149132AF}"/>
                </a:ext>
                <a:ext uri="{C183D7F6-B498-43B3-948B-1728B52AA6E4}">
                  <adec:decorative xmlns:adec="http://schemas.microsoft.com/office/drawing/2017/decorative" val="1"/>
                </a:ext>
              </a:extLst>
            </p:cNvPr>
            <p:cNvCxnSpPr>
              <a:cxnSpLocks/>
            </p:cNvCxnSpPr>
            <p:nvPr userDrawn="1"/>
          </p:nvCxnSpPr>
          <p:spPr>
            <a:xfrm flipH="1">
              <a:off x="511688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862A0FB-DDED-42C5-B28D-D466080F4637}"/>
                </a:ext>
                <a:ext uri="{C183D7F6-B498-43B3-948B-1728B52AA6E4}">
                  <adec:decorative xmlns:adec="http://schemas.microsoft.com/office/drawing/2017/decorative" val="1"/>
                </a:ext>
              </a:extLst>
            </p:cNvPr>
            <p:cNvCxnSpPr>
              <a:cxnSpLocks/>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7CD073CE-AA33-40C2-9636-3F5C236050F4}"/>
              </a:ext>
            </a:extLst>
          </p:cNvPr>
          <p:cNvSpPr>
            <a:spLocks noGrp="1"/>
          </p:cNvSpPr>
          <p:nvPr>
            <p:ph type="title" hasCustomPrompt="1"/>
          </p:nvPr>
        </p:nvSpPr>
        <p:spPr>
          <a:xfrm>
            <a:off x="4292241" y="693422"/>
            <a:ext cx="3607518" cy="633402"/>
          </a:xfrm>
          <a:prstGeom prst="rect">
            <a:avLst/>
          </a:prstGeom>
          <a:ln w="28575">
            <a:solidFill>
              <a:schemeClr val="accent2"/>
            </a:solidFill>
          </a:ln>
        </p:spPr>
        <p:txBody>
          <a:bodyPr rtlCol="0" anchor="ctr"/>
          <a:lstStyle>
            <a:lvl1pPr algn="ctr">
              <a:defRPr sz="2400" cap="all" spc="100" baseline="0">
                <a:solidFill>
                  <a:schemeClr val="tx2"/>
                </a:solidFill>
              </a:defRPr>
            </a:lvl1pPr>
          </a:lstStyle>
          <a:p>
            <a:pPr rtl="0"/>
            <a:r>
              <a:rPr lang="en-GB" noProof="0"/>
              <a:t>Click to add title</a:t>
            </a:r>
          </a:p>
        </p:txBody>
      </p:sp>
      <p:sp>
        <p:nvSpPr>
          <p:cNvPr id="58" name="Text Placeholder 14">
            <a:extLst>
              <a:ext uri="{FF2B5EF4-FFF2-40B4-BE49-F238E27FC236}">
                <a16:creationId xmlns:a16="http://schemas.microsoft.com/office/drawing/2014/main" id="{FC053B39-4BE6-44B3-8D93-ED230B1611A4}"/>
              </a:ext>
            </a:extLst>
          </p:cNvPr>
          <p:cNvSpPr>
            <a:spLocks noGrp="1"/>
          </p:cNvSpPr>
          <p:nvPr>
            <p:ph type="body" sz="quarter" idx="43" hasCustomPrompt="1"/>
          </p:nvPr>
        </p:nvSpPr>
        <p:spPr>
          <a:xfrm>
            <a:off x="2029367" y="2200550"/>
            <a:ext cx="1440088" cy="469597"/>
          </a:xfrm>
          <a:prstGeom prst="rect">
            <a:avLst/>
          </a:prstGeom>
        </p:spPr>
        <p:txBody>
          <a:bodyPr rtlCol="0"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rtl="0"/>
            <a:r>
              <a:rPr lang="en-GB" noProof="0"/>
              <a:t>Click to add text</a:t>
            </a:r>
          </a:p>
        </p:txBody>
      </p:sp>
      <p:sp>
        <p:nvSpPr>
          <p:cNvPr id="59" name="Text Placeholder 14">
            <a:extLst>
              <a:ext uri="{FF2B5EF4-FFF2-40B4-BE49-F238E27FC236}">
                <a16:creationId xmlns:a16="http://schemas.microsoft.com/office/drawing/2014/main" id="{95F74BD3-C751-4644-9E0D-36D890A69E6E}"/>
              </a:ext>
            </a:extLst>
          </p:cNvPr>
          <p:cNvSpPr>
            <a:spLocks noGrp="1"/>
          </p:cNvSpPr>
          <p:nvPr>
            <p:ph type="body" sz="quarter" idx="44" hasCustomPrompt="1"/>
          </p:nvPr>
        </p:nvSpPr>
        <p:spPr>
          <a:xfrm>
            <a:off x="4397612" y="2200550"/>
            <a:ext cx="1440088" cy="469597"/>
          </a:xfrm>
          <a:prstGeom prst="rect">
            <a:avLst/>
          </a:prstGeom>
        </p:spPr>
        <p:txBody>
          <a:bodyPr rtlCol="0"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rtl="0"/>
            <a:r>
              <a:rPr lang="en-GB" noProof="0"/>
              <a:t>Click to add text</a:t>
            </a:r>
          </a:p>
        </p:txBody>
      </p:sp>
      <p:sp>
        <p:nvSpPr>
          <p:cNvPr id="60" name="Text Placeholder 14">
            <a:extLst>
              <a:ext uri="{FF2B5EF4-FFF2-40B4-BE49-F238E27FC236}">
                <a16:creationId xmlns:a16="http://schemas.microsoft.com/office/drawing/2014/main" id="{3D5CF2BE-8C0B-408F-AEEB-45E3B588305D}"/>
              </a:ext>
            </a:extLst>
          </p:cNvPr>
          <p:cNvSpPr>
            <a:spLocks noGrp="1"/>
          </p:cNvSpPr>
          <p:nvPr>
            <p:ph type="body" sz="quarter" idx="45" hasCustomPrompt="1"/>
          </p:nvPr>
        </p:nvSpPr>
        <p:spPr>
          <a:xfrm>
            <a:off x="8344687" y="2200550"/>
            <a:ext cx="1440088" cy="469597"/>
          </a:xfrm>
          <a:prstGeom prst="rect">
            <a:avLst/>
          </a:prstGeom>
        </p:spPr>
        <p:txBody>
          <a:bodyPr rtlCol="0"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rtl="0"/>
            <a:r>
              <a:rPr lang="en-GB" noProof="0"/>
              <a:t>Click to add text</a:t>
            </a:r>
          </a:p>
        </p:txBody>
      </p:sp>
      <p:sp>
        <p:nvSpPr>
          <p:cNvPr id="56" name="Text Placeholder 14">
            <a:extLst>
              <a:ext uri="{FF2B5EF4-FFF2-40B4-BE49-F238E27FC236}">
                <a16:creationId xmlns:a16="http://schemas.microsoft.com/office/drawing/2014/main" id="{4A07D9B0-4F06-4D69-B211-37FC634E5084}"/>
              </a:ext>
            </a:extLst>
          </p:cNvPr>
          <p:cNvSpPr>
            <a:spLocks noGrp="1"/>
          </p:cNvSpPr>
          <p:nvPr>
            <p:ph type="body" sz="quarter" idx="41" hasCustomPrompt="1"/>
          </p:nvPr>
        </p:nvSpPr>
        <p:spPr>
          <a:xfrm>
            <a:off x="696804" y="2739533"/>
            <a:ext cx="1021001" cy="501726"/>
          </a:xfrm>
          <a:prstGeom prst="rect">
            <a:avLst/>
          </a:prstGeom>
        </p:spPr>
        <p:txBody>
          <a:bodyPr rtlCol="0" anchor="ctr"/>
          <a:lstStyle>
            <a:lvl1pPr marL="0" indent="0" algn="ctr">
              <a:buNone/>
              <a:defRPr sz="2000" cap="none" spc="100" baseline="0">
                <a:solidFill>
                  <a:schemeClr val="accent5">
                    <a:lumMod val="50000"/>
                  </a:schemeClr>
                </a:solidFill>
                <a:latin typeface="+mj-lt"/>
              </a:defRPr>
            </a:lvl1pPr>
          </a:lstStyle>
          <a:p>
            <a:pPr lvl="0" rtl="0"/>
            <a:r>
              <a:rPr lang="en-GB" noProof="0"/>
              <a:t>Add year</a:t>
            </a:r>
          </a:p>
        </p:txBody>
      </p:sp>
      <p:sp>
        <p:nvSpPr>
          <p:cNvPr id="20" name="Text Placeholder 14">
            <a:extLst>
              <a:ext uri="{FF2B5EF4-FFF2-40B4-BE49-F238E27FC236}">
                <a16:creationId xmlns:a16="http://schemas.microsoft.com/office/drawing/2014/main" id="{E36FDE7A-7F96-4A7E-AB4F-DBCEFD81C3BA}"/>
              </a:ext>
            </a:extLst>
          </p:cNvPr>
          <p:cNvSpPr>
            <a:spLocks noGrp="1"/>
          </p:cNvSpPr>
          <p:nvPr>
            <p:ph type="body" sz="quarter" idx="17" hasCustomPrompt="1"/>
          </p:nvPr>
        </p:nvSpPr>
        <p:spPr>
          <a:xfrm>
            <a:off x="1712346"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en-GB" noProof="0"/>
              <a:t>Click to add text</a:t>
            </a:r>
          </a:p>
        </p:txBody>
      </p:sp>
      <p:sp>
        <p:nvSpPr>
          <p:cNvPr id="21" name="Text Placeholder 14">
            <a:extLst>
              <a:ext uri="{FF2B5EF4-FFF2-40B4-BE49-F238E27FC236}">
                <a16:creationId xmlns:a16="http://schemas.microsoft.com/office/drawing/2014/main" id="{C3C9C771-CEBA-46FF-9941-0F82E4028CC4}"/>
              </a:ext>
            </a:extLst>
          </p:cNvPr>
          <p:cNvSpPr>
            <a:spLocks noGrp="1"/>
          </p:cNvSpPr>
          <p:nvPr>
            <p:ph type="body" sz="quarter" idx="18" hasCustomPrompt="1"/>
          </p:nvPr>
        </p:nvSpPr>
        <p:spPr>
          <a:xfrm>
            <a:off x="2501761"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en-GB" noProof="0"/>
              <a:t>Click to add text</a:t>
            </a:r>
          </a:p>
        </p:txBody>
      </p:sp>
      <p:sp>
        <p:nvSpPr>
          <p:cNvPr id="22" name="Text Placeholder 14">
            <a:extLst>
              <a:ext uri="{FF2B5EF4-FFF2-40B4-BE49-F238E27FC236}">
                <a16:creationId xmlns:a16="http://schemas.microsoft.com/office/drawing/2014/main" id="{945F6154-355B-4195-8155-1E8C079CDEE2}"/>
              </a:ext>
            </a:extLst>
          </p:cNvPr>
          <p:cNvSpPr>
            <a:spLocks noGrp="1"/>
          </p:cNvSpPr>
          <p:nvPr>
            <p:ph type="body" sz="quarter" idx="19" hasCustomPrompt="1"/>
          </p:nvPr>
        </p:nvSpPr>
        <p:spPr>
          <a:xfrm>
            <a:off x="3291176"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en-GB" noProof="0"/>
              <a:t>Click to add text</a:t>
            </a:r>
          </a:p>
        </p:txBody>
      </p:sp>
      <p:sp>
        <p:nvSpPr>
          <p:cNvPr id="23" name="Text Placeholder 14">
            <a:extLst>
              <a:ext uri="{FF2B5EF4-FFF2-40B4-BE49-F238E27FC236}">
                <a16:creationId xmlns:a16="http://schemas.microsoft.com/office/drawing/2014/main" id="{B8E228D5-C0F1-4215-8880-B28856B6F77B}"/>
              </a:ext>
            </a:extLst>
          </p:cNvPr>
          <p:cNvSpPr>
            <a:spLocks noGrp="1"/>
          </p:cNvSpPr>
          <p:nvPr>
            <p:ph type="body" sz="quarter" idx="20" hasCustomPrompt="1"/>
          </p:nvPr>
        </p:nvSpPr>
        <p:spPr>
          <a:xfrm>
            <a:off x="4080591"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en-GB" noProof="0"/>
              <a:t>Click to add text</a:t>
            </a:r>
          </a:p>
        </p:txBody>
      </p:sp>
      <p:sp>
        <p:nvSpPr>
          <p:cNvPr id="24" name="Text Placeholder 14">
            <a:extLst>
              <a:ext uri="{FF2B5EF4-FFF2-40B4-BE49-F238E27FC236}">
                <a16:creationId xmlns:a16="http://schemas.microsoft.com/office/drawing/2014/main" id="{5568E40A-0330-4C80-9F64-FB6C4B7CC11D}"/>
              </a:ext>
            </a:extLst>
          </p:cNvPr>
          <p:cNvSpPr>
            <a:spLocks noGrp="1"/>
          </p:cNvSpPr>
          <p:nvPr>
            <p:ph type="body" sz="quarter" idx="21" hasCustomPrompt="1"/>
          </p:nvPr>
        </p:nvSpPr>
        <p:spPr>
          <a:xfrm>
            <a:off x="4810807" y="3170170"/>
            <a:ext cx="61531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en-GB" noProof="0"/>
              <a:t>Click to add text</a:t>
            </a:r>
          </a:p>
        </p:txBody>
      </p:sp>
      <p:sp>
        <p:nvSpPr>
          <p:cNvPr id="25" name="Text Placeholder 14">
            <a:extLst>
              <a:ext uri="{FF2B5EF4-FFF2-40B4-BE49-F238E27FC236}">
                <a16:creationId xmlns:a16="http://schemas.microsoft.com/office/drawing/2014/main" id="{EC8A3FD2-F6F6-40A0-89E1-7769CBB8D4BB}"/>
              </a:ext>
            </a:extLst>
          </p:cNvPr>
          <p:cNvSpPr>
            <a:spLocks noGrp="1"/>
          </p:cNvSpPr>
          <p:nvPr>
            <p:ph type="body" sz="quarter" idx="22" hasCustomPrompt="1"/>
          </p:nvPr>
        </p:nvSpPr>
        <p:spPr>
          <a:xfrm>
            <a:off x="5659421"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en-GB" noProof="0"/>
              <a:t>Click to add text</a:t>
            </a:r>
          </a:p>
        </p:txBody>
      </p:sp>
      <p:sp>
        <p:nvSpPr>
          <p:cNvPr id="26" name="Text Placeholder 14">
            <a:extLst>
              <a:ext uri="{FF2B5EF4-FFF2-40B4-BE49-F238E27FC236}">
                <a16:creationId xmlns:a16="http://schemas.microsoft.com/office/drawing/2014/main" id="{A882D901-8E7C-431B-B6E9-14C8BD5B22C0}"/>
              </a:ext>
            </a:extLst>
          </p:cNvPr>
          <p:cNvSpPr>
            <a:spLocks noGrp="1"/>
          </p:cNvSpPr>
          <p:nvPr>
            <p:ph type="body" sz="quarter" idx="23" hasCustomPrompt="1"/>
          </p:nvPr>
        </p:nvSpPr>
        <p:spPr>
          <a:xfrm>
            <a:off x="6448836"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en-GB" noProof="0"/>
              <a:t>Click to add text</a:t>
            </a:r>
          </a:p>
        </p:txBody>
      </p:sp>
      <p:sp>
        <p:nvSpPr>
          <p:cNvPr id="27" name="Text Placeholder 14">
            <a:extLst>
              <a:ext uri="{FF2B5EF4-FFF2-40B4-BE49-F238E27FC236}">
                <a16:creationId xmlns:a16="http://schemas.microsoft.com/office/drawing/2014/main" id="{2051E2EF-F729-4B79-8CD4-C0D60EE9AD08}"/>
              </a:ext>
            </a:extLst>
          </p:cNvPr>
          <p:cNvSpPr>
            <a:spLocks noGrp="1"/>
          </p:cNvSpPr>
          <p:nvPr>
            <p:ph type="body" sz="quarter" idx="24" hasCustomPrompt="1"/>
          </p:nvPr>
        </p:nvSpPr>
        <p:spPr>
          <a:xfrm>
            <a:off x="7238251"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en-GB" noProof="0"/>
              <a:t>Click to add text</a:t>
            </a:r>
          </a:p>
        </p:txBody>
      </p:sp>
      <p:sp>
        <p:nvSpPr>
          <p:cNvPr id="28" name="Text Placeholder 14">
            <a:extLst>
              <a:ext uri="{FF2B5EF4-FFF2-40B4-BE49-F238E27FC236}">
                <a16:creationId xmlns:a16="http://schemas.microsoft.com/office/drawing/2014/main" id="{A8A6BF26-67C7-4AFD-82B4-5F8831E6276B}"/>
              </a:ext>
            </a:extLst>
          </p:cNvPr>
          <p:cNvSpPr>
            <a:spLocks noGrp="1"/>
          </p:cNvSpPr>
          <p:nvPr>
            <p:ph type="body" sz="quarter" idx="25" hasCustomPrompt="1"/>
          </p:nvPr>
        </p:nvSpPr>
        <p:spPr>
          <a:xfrm>
            <a:off x="8027666"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en-GB" noProof="0"/>
              <a:t>Click to add text</a:t>
            </a:r>
          </a:p>
        </p:txBody>
      </p:sp>
      <p:sp>
        <p:nvSpPr>
          <p:cNvPr id="29" name="Text Placeholder 14">
            <a:extLst>
              <a:ext uri="{FF2B5EF4-FFF2-40B4-BE49-F238E27FC236}">
                <a16:creationId xmlns:a16="http://schemas.microsoft.com/office/drawing/2014/main" id="{9D579002-8C14-4A35-90BB-43E508420D98}"/>
              </a:ext>
            </a:extLst>
          </p:cNvPr>
          <p:cNvSpPr>
            <a:spLocks noGrp="1"/>
          </p:cNvSpPr>
          <p:nvPr>
            <p:ph type="body" sz="quarter" idx="26" hasCustomPrompt="1"/>
          </p:nvPr>
        </p:nvSpPr>
        <p:spPr>
          <a:xfrm>
            <a:off x="8817081"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en-GB" noProof="0"/>
              <a:t>Click to add text</a:t>
            </a:r>
          </a:p>
        </p:txBody>
      </p:sp>
      <p:sp>
        <p:nvSpPr>
          <p:cNvPr id="30" name="Text Placeholder 14">
            <a:extLst>
              <a:ext uri="{FF2B5EF4-FFF2-40B4-BE49-F238E27FC236}">
                <a16:creationId xmlns:a16="http://schemas.microsoft.com/office/drawing/2014/main" id="{AA2D386B-15E3-4543-8D79-5B890CB60E7F}"/>
              </a:ext>
            </a:extLst>
          </p:cNvPr>
          <p:cNvSpPr>
            <a:spLocks noGrp="1"/>
          </p:cNvSpPr>
          <p:nvPr>
            <p:ph type="body" sz="quarter" idx="27" hasCustomPrompt="1"/>
          </p:nvPr>
        </p:nvSpPr>
        <p:spPr>
          <a:xfrm>
            <a:off x="9606496"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en-GB" noProof="0"/>
              <a:t>Click to add text</a:t>
            </a:r>
          </a:p>
        </p:txBody>
      </p:sp>
      <p:sp>
        <p:nvSpPr>
          <p:cNvPr id="31" name="Text Placeholder 14">
            <a:extLst>
              <a:ext uri="{FF2B5EF4-FFF2-40B4-BE49-F238E27FC236}">
                <a16:creationId xmlns:a16="http://schemas.microsoft.com/office/drawing/2014/main" id="{D1BBCCCB-0A70-4CE2-AC23-DC53C20096BA}"/>
              </a:ext>
            </a:extLst>
          </p:cNvPr>
          <p:cNvSpPr>
            <a:spLocks noGrp="1"/>
          </p:cNvSpPr>
          <p:nvPr>
            <p:ph type="body" sz="quarter" idx="28" hasCustomPrompt="1"/>
          </p:nvPr>
        </p:nvSpPr>
        <p:spPr>
          <a:xfrm>
            <a:off x="10395907"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en-GB" noProof="0"/>
              <a:t>Click to add text</a:t>
            </a:r>
          </a:p>
        </p:txBody>
      </p:sp>
      <p:sp>
        <p:nvSpPr>
          <p:cNvPr id="61" name="Text Placeholder 14">
            <a:extLst>
              <a:ext uri="{FF2B5EF4-FFF2-40B4-BE49-F238E27FC236}">
                <a16:creationId xmlns:a16="http://schemas.microsoft.com/office/drawing/2014/main" id="{83DD38EA-382F-4255-927F-5F23153D51A7}"/>
              </a:ext>
            </a:extLst>
          </p:cNvPr>
          <p:cNvSpPr>
            <a:spLocks noGrp="1"/>
          </p:cNvSpPr>
          <p:nvPr>
            <p:ph type="body" sz="quarter" idx="46" hasCustomPrompt="1"/>
          </p:nvPr>
        </p:nvSpPr>
        <p:spPr>
          <a:xfrm>
            <a:off x="2029367" y="4003137"/>
            <a:ext cx="1440088" cy="408780"/>
          </a:xfrm>
          <a:prstGeom prst="rect">
            <a:avLst/>
          </a:prstGeom>
        </p:spPr>
        <p:txBody>
          <a:bodyPr rtlCol="0"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rtl="0"/>
            <a:r>
              <a:rPr lang="en-GB" noProof="0"/>
              <a:t>Click to add text</a:t>
            </a:r>
          </a:p>
        </p:txBody>
      </p:sp>
      <p:sp>
        <p:nvSpPr>
          <p:cNvPr id="62" name="Text Placeholder 14">
            <a:extLst>
              <a:ext uri="{FF2B5EF4-FFF2-40B4-BE49-F238E27FC236}">
                <a16:creationId xmlns:a16="http://schemas.microsoft.com/office/drawing/2014/main" id="{DDBB317C-ECEA-48F8-B070-51A7C7B4CDB2}"/>
              </a:ext>
            </a:extLst>
          </p:cNvPr>
          <p:cNvSpPr>
            <a:spLocks noGrp="1"/>
          </p:cNvSpPr>
          <p:nvPr>
            <p:ph type="body" sz="quarter" idx="47" hasCustomPrompt="1"/>
          </p:nvPr>
        </p:nvSpPr>
        <p:spPr>
          <a:xfrm>
            <a:off x="5976442" y="4003137"/>
            <a:ext cx="1440088" cy="408780"/>
          </a:xfrm>
          <a:prstGeom prst="rect">
            <a:avLst/>
          </a:prstGeom>
        </p:spPr>
        <p:txBody>
          <a:bodyPr rtlCol="0" anchor="b"/>
          <a:lstStyle>
            <a:lvl1pPr marL="0" indent="0" algn="ctr">
              <a:lnSpc>
                <a:spcPct val="100000"/>
              </a:lnSpc>
              <a:spcBef>
                <a:spcPts val="0"/>
              </a:spcBef>
              <a:buNone/>
              <a:defRPr sz="1400" b="0" cap="none" spc="100" baseline="0">
                <a:solidFill>
                  <a:schemeClr val="accent5">
                    <a:lumMod val="50000"/>
                  </a:schemeClr>
                </a:solidFill>
                <a:latin typeface="+mn-lt"/>
              </a:defRPr>
            </a:lvl1pPr>
          </a:lstStyle>
          <a:p>
            <a:pPr lvl="0" rtl="0"/>
            <a:r>
              <a:rPr lang="en-GB" noProof="0"/>
              <a:t>Click to add text</a:t>
            </a:r>
          </a:p>
        </p:txBody>
      </p:sp>
      <p:sp>
        <p:nvSpPr>
          <p:cNvPr id="63" name="Text Placeholder 14">
            <a:extLst>
              <a:ext uri="{FF2B5EF4-FFF2-40B4-BE49-F238E27FC236}">
                <a16:creationId xmlns:a16="http://schemas.microsoft.com/office/drawing/2014/main" id="{5C19CD78-318A-4E21-9027-254A8711F4C1}"/>
              </a:ext>
            </a:extLst>
          </p:cNvPr>
          <p:cNvSpPr>
            <a:spLocks noGrp="1"/>
          </p:cNvSpPr>
          <p:nvPr>
            <p:ph type="body" sz="quarter" idx="48" hasCustomPrompt="1"/>
          </p:nvPr>
        </p:nvSpPr>
        <p:spPr>
          <a:xfrm>
            <a:off x="9923517" y="4003137"/>
            <a:ext cx="1440088" cy="408780"/>
          </a:xfrm>
          <a:prstGeom prst="rect">
            <a:avLst/>
          </a:prstGeom>
        </p:spPr>
        <p:txBody>
          <a:bodyPr rtlCol="0" anchor="b"/>
          <a:lstStyle>
            <a:lvl1pPr marL="0" indent="0" algn="ctr">
              <a:lnSpc>
                <a:spcPct val="100000"/>
              </a:lnSpc>
              <a:spcBef>
                <a:spcPts val="0"/>
              </a:spcBef>
              <a:buNone/>
              <a:defRPr sz="1400" cap="none" spc="100" baseline="0">
                <a:solidFill>
                  <a:schemeClr val="accent5">
                    <a:lumMod val="50000"/>
                  </a:schemeClr>
                </a:solidFill>
                <a:latin typeface="+mj-lt"/>
              </a:defRPr>
            </a:lvl1pPr>
          </a:lstStyle>
          <a:p>
            <a:pPr lvl="0" rtl="0"/>
            <a:r>
              <a:rPr lang="en-GB" noProof="0"/>
              <a:t>Click to add text</a:t>
            </a:r>
          </a:p>
        </p:txBody>
      </p:sp>
      <p:sp>
        <p:nvSpPr>
          <p:cNvPr id="57" name="Text Placeholder 14">
            <a:extLst>
              <a:ext uri="{FF2B5EF4-FFF2-40B4-BE49-F238E27FC236}">
                <a16:creationId xmlns:a16="http://schemas.microsoft.com/office/drawing/2014/main" id="{A437805B-FB40-4996-AD55-1BF1A2D64F0B}"/>
              </a:ext>
            </a:extLst>
          </p:cNvPr>
          <p:cNvSpPr>
            <a:spLocks noGrp="1"/>
          </p:cNvSpPr>
          <p:nvPr>
            <p:ph type="body" sz="quarter" idx="42" hasCustomPrompt="1"/>
          </p:nvPr>
        </p:nvSpPr>
        <p:spPr>
          <a:xfrm>
            <a:off x="696804" y="4437609"/>
            <a:ext cx="1021001" cy="501726"/>
          </a:xfrm>
          <a:prstGeom prst="rect">
            <a:avLst/>
          </a:prstGeom>
        </p:spPr>
        <p:txBody>
          <a:bodyPr rtlCol="0" anchor="ctr"/>
          <a:lstStyle>
            <a:lvl1pPr marL="0" indent="0" algn="ctr">
              <a:buNone/>
              <a:defRPr sz="2000" cap="none" spc="100" baseline="0">
                <a:solidFill>
                  <a:schemeClr val="accent5">
                    <a:lumMod val="50000"/>
                  </a:schemeClr>
                </a:solidFill>
                <a:latin typeface="+mj-lt"/>
              </a:defRPr>
            </a:lvl1pPr>
          </a:lstStyle>
          <a:p>
            <a:pPr lvl="0" rtl="0"/>
            <a:r>
              <a:rPr lang="en-GB" noProof="0"/>
              <a:t>Add year</a:t>
            </a:r>
          </a:p>
        </p:txBody>
      </p:sp>
      <p:sp>
        <p:nvSpPr>
          <p:cNvPr id="32" name="Text Placeholder 14">
            <a:extLst>
              <a:ext uri="{FF2B5EF4-FFF2-40B4-BE49-F238E27FC236}">
                <a16:creationId xmlns:a16="http://schemas.microsoft.com/office/drawing/2014/main" id="{40A55730-770B-4851-B7C1-A3AE260339EC}"/>
              </a:ext>
            </a:extLst>
          </p:cNvPr>
          <p:cNvSpPr>
            <a:spLocks noGrp="1"/>
          </p:cNvSpPr>
          <p:nvPr>
            <p:ph type="body" sz="quarter" idx="29" hasCustomPrompt="1"/>
          </p:nvPr>
        </p:nvSpPr>
        <p:spPr>
          <a:xfrm>
            <a:off x="1712346"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en-GB" noProof="0"/>
              <a:t>Click to add text</a:t>
            </a:r>
          </a:p>
        </p:txBody>
      </p:sp>
      <p:sp>
        <p:nvSpPr>
          <p:cNvPr id="33" name="Text Placeholder 14">
            <a:extLst>
              <a:ext uri="{FF2B5EF4-FFF2-40B4-BE49-F238E27FC236}">
                <a16:creationId xmlns:a16="http://schemas.microsoft.com/office/drawing/2014/main" id="{32F5F67C-8450-4CC2-984C-18CEA2A424FA}"/>
              </a:ext>
            </a:extLst>
          </p:cNvPr>
          <p:cNvSpPr>
            <a:spLocks noGrp="1"/>
          </p:cNvSpPr>
          <p:nvPr>
            <p:ph type="body" sz="quarter" idx="30" hasCustomPrompt="1"/>
          </p:nvPr>
        </p:nvSpPr>
        <p:spPr>
          <a:xfrm>
            <a:off x="2501761"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en-GB" noProof="0"/>
              <a:t>Click to add text</a:t>
            </a:r>
          </a:p>
        </p:txBody>
      </p:sp>
      <p:sp>
        <p:nvSpPr>
          <p:cNvPr id="34" name="Text Placeholder 14">
            <a:extLst>
              <a:ext uri="{FF2B5EF4-FFF2-40B4-BE49-F238E27FC236}">
                <a16:creationId xmlns:a16="http://schemas.microsoft.com/office/drawing/2014/main" id="{205940B1-D0A7-4FA0-8075-1DD875262A2B}"/>
              </a:ext>
            </a:extLst>
          </p:cNvPr>
          <p:cNvSpPr>
            <a:spLocks noGrp="1"/>
          </p:cNvSpPr>
          <p:nvPr>
            <p:ph type="body" sz="quarter" idx="31" hasCustomPrompt="1"/>
          </p:nvPr>
        </p:nvSpPr>
        <p:spPr>
          <a:xfrm>
            <a:off x="3291176"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en-GB" noProof="0"/>
              <a:t>Click to add text</a:t>
            </a:r>
          </a:p>
        </p:txBody>
      </p:sp>
      <p:sp>
        <p:nvSpPr>
          <p:cNvPr id="35" name="Text Placeholder 14">
            <a:extLst>
              <a:ext uri="{FF2B5EF4-FFF2-40B4-BE49-F238E27FC236}">
                <a16:creationId xmlns:a16="http://schemas.microsoft.com/office/drawing/2014/main" id="{FF257E24-EF53-4359-8CF5-CC42A8F66184}"/>
              </a:ext>
            </a:extLst>
          </p:cNvPr>
          <p:cNvSpPr>
            <a:spLocks noGrp="1"/>
          </p:cNvSpPr>
          <p:nvPr>
            <p:ph type="body" sz="quarter" idx="32" hasCustomPrompt="1"/>
          </p:nvPr>
        </p:nvSpPr>
        <p:spPr>
          <a:xfrm>
            <a:off x="4080591"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en-GB" noProof="0"/>
              <a:t>Click to add text</a:t>
            </a:r>
          </a:p>
        </p:txBody>
      </p:sp>
      <p:sp>
        <p:nvSpPr>
          <p:cNvPr id="36" name="Text Placeholder 14">
            <a:extLst>
              <a:ext uri="{FF2B5EF4-FFF2-40B4-BE49-F238E27FC236}">
                <a16:creationId xmlns:a16="http://schemas.microsoft.com/office/drawing/2014/main" id="{5A2166B8-0F7E-45E9-970E-79F921472A30}"/>
              </a:ext>
            </a:extLst>
          </p:cNvPr>
          <p:cNvSpPr>
            <a:spLocks noGrp="1"/>
          </p:cNvSpPr>
          <p:nvPr>
            <p:ph type="body" sz="quarter" idx="33" hasCustomPrompt="1"/>
          </p:nvPr>
        </p:nvSpPr>
        <p:spPr>
          <a:xfrm>
            <a:off x="4810807" y="4871997"/>
            <a:ext cx="61531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en-GB" noProof="0"/>
              <a:t>Click to add text</a:t>
            </a:r>
          </a:p>
        </p:txBody>
      </p:sp>
      <p:sp>
        <p:nvSpPr>
          <p:cNvPr id="37" name="Text Placeholder 14">
            <a:extLst>
              <a:ext uri="{FF2B5EF4-FFF2-40B4-BE49-F238E27FC236}">
                <a16:creationId xmlns:a16="http://schemas.microsoft.com/office/drawing/2014/main" id="{FF45DCBF-40C1-4B85-9196-4C0237FA8CE9}"/>
              </a:ext>
            </a:extLst>
          </p:cNvPr>
          <p:cNvSpPr>
            <a:spLocks noGrp="1"/>
          </p:cNvSpPr>
          <p:nvPr>
            <p:ph type="body" sz="quarter" idx="34" hasCustomPrompt="1"/>
          </p:nvPr>
        </p:nvSpPr>
        <p:spPr>
          <a:xfrm>
            <a:off x="5659421"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en-GB" noProof="0"/>
              <a:t>Click to add text</a:t>
            </a:r>
          </a:p>
        </p:txBody>
      </p:sp>
      <p:sp>
        <p:nvSpPr>
          <p:cNvPr id="38" name="Text Placeholder 14">
            <a:extLst>
              <a:ext uri="{FF2B5EF4-FFF2-40B4-BE49-F238E27FC236}">
                <a16:creationId xmlns:a16="http://schemas.microsoft.com/office/drawing/2014/main" id="{E0182695-A664-4408-ACB6-D9273831D560}"/>
              </a:ext>
            </a:extLst>
          </p:cNvPr>
          <p:cNvSpPr>
            <a:spLocks noGrp="1"/>
          </p:cNvSpPr>
          <p:nvPr>
            <p:ph type="body" sz="quarter" idx="35" hasCustomPrompt="1"/>
          </p:nvPr>
        </p:nvSpPr>
        <p:spPr>
          <a:xfrm>
            <a:off x="6448836"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en-GB" noProof="0"/>
              <a:t>Click to add text</a:t>
            </a:r>
          </a:p>
        </p:txBody>
      </p:sp>
      <p:sp>
        <p:nvSpPr>
          <p:cNvPr id="39" name="Text Placeholder 14">
            <a:extLst>
              <a:ext uri="{FF2B5EF4-FFF2-40B4-BE49-F238E27FC236}">
                <a16:creationId xmlns:a16="http://schemas.microsoft.com/office/drawing/2014/main" id="{2928531F-4FEC-4B06-9428-27244D33B936}"/>
              </a:ext>
            </a:extLst>
          </p:cNvPr>
          <p:cNvSpPr>
            <a:spLocks noGrp="1"/>
          </p:cNvSpPr>
          <p:nvPr>
            <p:ph type="body" sz="quarter" idx="36" hasCustomPrompt="1"/>
          </p:nvPr>
        </p:nvSpPr>
        <p:spPr>
          <a:xfrm>
            <a:off x="7238251"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en-GB" noProof="0"/>
              <a:t>Click to add text</a:t>
            </a:r>
          </a:p>
        </p:txBody>
      </p:sp>
      <p:sp>
        <p:nvSpPr>
          <p:cNvPr id="40" name="Text Placeholder 14">
            <a:extLst>
              <a:ext uri="{FF2B5EF4-FFF2-40B4-BE49-F238E27FC236}">
                <a16:creationId xmlns:a16="http://schemas.microsoft.com/office/drawing/2014/main" id="{E678C8DB-AF28-4A99-B976-36F54BA279CD}"/>
              </a:ext>
            </a:extLst>
          </p:cNvPr>
          <p:cNvSpPr>
            <a:spLocks noGrp="1"/>
          </p:cNvSpPr>
          <p:nvPr>
            <p:ph type="body" sz="quarter" idx="37" hasCustomPrompt="1"/>
          </p:nvPr>
        </p:nvSpPr>
        <p:spPr>
          <a:xfrm>
            <a:off x="8027666"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en-GB" noProof="0"/>
              <a:t>Click to add text</a:t>
            </a:r>
          </a:p>
        </p:txBody>
      </p:sp>
      <p:sp>
        <p:nvSpPr>
          <p:cNvPr id="41" name="Text Placeholder 14">
            <a:extLst>
              <a:ext uri="{FF2B5EF4-FFF2-40B4-BE49-F238E27FC236}">
                <a16:creationId xmlns:a16="http://schemas.microsoft.com/office/drawing/2014/main" id="{FB1CBFC6-0E9C-4ECA-A915-798C00479D6B}"/>
              </a:ext>
            </a:extLst>
          </p:cNvPr>
          <p:cNvSpPr>
            <a:spLocks noGrp="1"/>
          </p:cNvSpPr>
          <p:nvPr>
            <p:ph type="body" sz="quarter" idx="38" hasCustomPrompt="1"/>
          </p:nvPr>
        </p:nvSpPr>
        <p:spPr>
          <a:xfrm>
            <a:off x="8817081"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en-GB" noProof="0"/>
              <a:t>Click to add text</a:t>
            </a:r>
          </a:p>
        </p:txBody>
      </p:sp>
      <p:sp>
        <p:nvSpPr>
          <p:cNvPr id="42" name="Text Placeholder 14">
            <a:extLst>
              <a:ext uri="{FF2B5EF4-FFF2-40B4-BE49-F238E27FC236}">
                <a16:creationId xmlns:a16="http://schemas.microsoft.com/office/drawing/2014/main" id="{B4EC71CB-AE6D-46A0-87B4-6E2BD6A1CF6F}"/>
              </a:ext>
            </a:extLst>
          </p:cNvPr>
          <p:cNvSpPr>
            <a:spLocks noGrp="1"/>
          </p:cNvSpPr>
          <p:nvPr>
            <p:ph type="body" sz="quarter" idx="39" hasCustomPrompt="1"/>
          </p:nvPr>
        </p:nvSpPr>
        <p:spPr>
          <a:xfrm>
            <a:off x="9606496"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en-GB" noProof="0"/>
              <a:t>Click to add text</a:t>
            </a:r>
          </a:p>
        </p:txBody>
      </p:sp>
      <p:sp>
        <p:nvSpPr>
          <p:cNvPr id="43" name="Text Placeholder 14">
            <a:extLst>
              <a:ext uri="{FF2B5EF4-FFF2-40B4-BE49-F238E27FC236}">
                <a16:creationId xmlns:a16="http://schemas.microsoft.com/office/drawing/2014/main" id="{16A1EE39-3790-4721-9E09-19024F590A96}"/>
              </a:ext>
            </a:extLst>
          </p:cNvPr>
          <p:cNvSpPr>
            <a:spLocks noGrp="1"/>
          </p:cNvSpPr>
          <p:nvPr>
            <p:ph type="body" sz="quarter" idx="40" hasCustomPrompt="1"/>
          </p:nvPr>
        </p:nvSpPr>
        <p:spPr>
          <a:xfrm>
            <a:off x="10395907"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en-GB" noProof="0"/>
              <a:t>Click to add text</a:t>
            </a:r>
          </a:p>
        </p:txBody>
      </p:sp>
      <p:grpSp>
        <p:nvGrpSpPr>
          <p:cNvPr id="44" name="Group 43">
            <a:extLst>
              <a:ext uri="{FF2B5EF4-FFF2-40B4-BE49-F238E27FC236}">
                <a16:creationId xmlns:a16="http://schemas.microsoft.com/office/drawing/2014/main" id="{D4F8B141-9EE2-47E7-AF2A-94CECF90771C}"/>
              </a:ext>
              <a:ext uri="{C183D7F6-B498-43B3-948B-1728B52AA6E4}">
                <adec:decorative xmlns:adec="http://schemas.microsoft.com/office/drawing/2017/decorative" val="1"/>
              </a:ext>
            </a:extLst>
          </p:cNvPr>
          <p:cNvGrpSpPr/>
          <p:nvPr userDrawn="1"/>
        </p:nvGrpSpPr>
        <p:grpSpPr>
          <a:xfrm>
            <a:off x="2047081" y="4694680"/>
            <a:ext cx="8510121" cy="0"/>
            <a:chOff x="1504814" y="2488864"/>
            <a:chExt cx="8510121" cy="0"/>
          </a:xfrm>
        </p:grpSpPr>
        <p:cxnSp>
          <p:nvCxnSpPr>
            <p:cNvPr id="45" name="Straight Connector 44">
              <a:extLst>
                <a:ext uri="{FF2B5EF4-FFF2-40B4-BE49-F238E27FC236}">
                  <a16:creationId xmlns:a16="http://schemas.microsoft.com/office/drawing/2014/main" id="{0D73D561-653C-420E-BC66-5DA51DD36C89}"/>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3729D46-C590-474A-BF51-5B9D4359EB74}"/>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8D21A3-16A8-4ECB-832A-29159F1D20E9}"/>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B217E3B-A68A-4BBD-889D-C078F6616CB6}"/>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AC64796-B68D-4AE1-A16E-54663926A7FD}"/>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9D787A-5A6E-4ADB-BAAA-FC5EF3EF1BE0}"/>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371F89-9862-4F45-9CA4-A53BF2C3F720}"/>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19AC00F-FB14-4E51-ABB2-C72FB6C0A0F7}"/>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83D041-D6E2-4DFF-A37E-21E03F46AF94}"/>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4589E1D-9976-4550-917F-D88195CDCE9F}"/>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065CC16-DED3-4048-8705-CA87554422D7}"/>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4EDC1B45-4090-4B45-80FB-8DF542E67EC0}"/>
              </a:ext>
              <a:ext uri="{C183D7F6-B498-43B3-948B-1728B52AA6E4}">
                <adec:decorative xmlns:adec="http://schemas.microsoft.com/office/drawing/2017/decorative" val="1"/>
              </a:ext>
            </a:extLst>
          </p:cNvPr>
          <p:cNvGrpSpPr/>
          <p:nvPr userDrawn="1"/>
        </p:nvGrpSpPr>
        <p:grpSpPr>
          <a:xfrm>
            <a:off x="1872910" y="4599626"/>
            <a:ext cx="8858463" cy="174171"/>
            <a:chOff x="1835966" y="4162015"/>
            <a:chExt cx="8858463" cy="174171"/>
          </a:xfrm>
        </p:grpSpPr>
        <p:sp>
          <p:nvSpPr>
            <p:cNvPr id="90" name="Oval 234">
              <a:extLst>
                <a:ext uri="{FF2B5EF4-FFF2-40B4-BE49-F238E27FC236}">
                  <a16:creationId xmlns:a16="http://schemas.microsoft.com/office/drawing/2014/main" id="{1EFAF30E-1CB4-4DCC-B1A8-30450AECDE7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1" name="Oval 236">
              <a:extLst>
                <a:ext uri="{FF2B5EF4-FFF2-40B4-BE49-F238E27FC236}">
                  <a16:creationId xmlns:a16="http://schemas.microsoft.com/office/drawing/2014/main" id="{A53911EE-BFCB-48ED-9821-C8FD0449842D}"/>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2" name="Oval 238">
              <a:extLst>
                <a:ext uri="{FF2B5EF4-FFF2-40B4-BE49-F238E27FC236}">
                  <a16:creationId xmlns:a16="http://schemas.microsoft.com/office/drawing/2014/main" id="{AE84E691-02AF-4C42-B3B7-EE46E825C03F}"/>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3" name="Oval 240">
              <a:extLst>
                <a:ext uri="{FF2B5EF4-FFF2-40B4-BE49-F238E27FC236}">
                  <a16:creationId xmlns:a16="http://schemas.microsoft.com/office/drawing/2014/main" id="{EB9041A9-2967-41AF-BE0A-A7476B97B2CA}"/>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4" name="Oval 242">
              <a:extLst>
                <a:ext uri="{FF2B5EF4-FFF2-40B4-BE49-F238E27FC236}">
                  <a16:creationId xmlns:a16="http://schemas.microsoft.com/office/drawing/2014/main" id="{2B7F05AE-8C2E-43EB-BBA0-897D173AF613}"/>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5" name="Oval 244">
              <a:extLst>
                <a:ext uri="{FF2B5EF4-FFF2-40B4-BE49-F238E27FC236}">
                  <a16:creationId xmlns:a16="http://schemas.microsoft.com/office/drawing/2014/main" id="{4248E8A5-3D01-49ED-BEC6-0D27C4C50B7E}"/>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6" name="Oval 246">
              <a:extLst>
                <a:ext uri="{FF2B5EF4-FFF2-40B4-BE49-F238E27FC236}">
                  <a16:creationId xmlns:a16="http://schemas.microsoft.com/office/drawing/2014/main" id="{A50B1FA2-FFAB-4A04-8C04-CF6BC1BCDC98}"/>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7" name="Oval 248">
              <a:extLst>
                <a:ext uri="{FF2B5EF4-FFF2-40B4-BE49-F238E27FC236}">
                  <a16:creationId xmlns:a16="http://schemas.microsoft.com/office/drawing/2014/main" id="{B70F9284-E3A9-4E8C-9C28-93D985513A99}"/>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8" name="Oval 250">
              <a:extLst>
                <a:ext uri="{FF2B5EF4-FFF2-40B4-BE49-F238E27FC236}">
                  <a16:creationId xmlns:a16="http://schemas.microsoft.com/office/drawing/2014/main" id="{494AA308-491E-44AE-A81D-E62D362FC479}"/>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9" name="Oval 252">
              <a:extLst>
                <a:ext uri="{FF2B5EF4-FFF2-40B4-BE49-F238E27FC236}">
                  <a16:creationId xmlns:a16="http://schemas.microsoft.com/office/drawing/2014/main" id="{03B58A61-0691-4D1F-9A25-7CCB12DA9159}"/>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0" name="Oval 254">
              <a:extLst>
                <a:ext uri="{FF2B5EF4-FFF2-40B4-BE49-F238E27FC236}">
                  <a16:creationId xmlns:a16="http://schemas.microsoft.com/office/drawing/2014/main" id="{57F5DE50-7369-4681-A8F6-5E935A517811}"/>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1" name="Oval 256">
              <a:extLst>
                <a:ext uri="{FF2B5EF4-FFF2-40B4-BE49-F238E27FC236}">
                  <a16:creationId xmlns:a16="http://schemas.microsoft.com/office/drawing/2014/main" id="{4C666F7C-EBDE-456E-B607-1E0FA692438A}"/>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105" name="Group 104">
            <a:extLst>
              <a:ext uri="{FF2B5EF4-FFF2-40B4-BE49-F238E27FC236}">
                <a16:creationId xmlns:a16="http://schemas.microsoft.com/office/drawing/2014/main" id="{FFFF66A7-062A-4A45-8A10-A8F847AF1847}"/>
              </a:ext>
              <a:ext uri="{C183D7F6-B498-43B3-948B-1728B52AA6E4}">
                <adec:decorative xmlns:adec="http://schemas.microsoft.com/office/drawing/2017/decorative" val="1"/>
              </a:ext>
            </a:extLst>
          </p:cNvPr>
          <p:cNvGrpSpPr/>
          <p:nvPr userDrawn="1"/>
        </p:nvGrpSpPr>
        <p:grpSpPr>
          <a:xfrm>
            <a:off x="2049387" y="2999128"/>
            <a:ext cx="8510121" cy="0"/>
            <a:chOff x="1504814" y="2488864"/>
            <a:chExt cx="8510121" cy="0"/>
          </a:xfrm>
        </p:grpSpPr>
        <p:cxnSp>
          <p:nvCxnSpPr>
            <p:cNvPr id="106" name="Straight Connector 105">
              <a:extLst>
                <a:ext uri="{FF2B5EF4-FFF2-40B4-BE49-F238E27FC236}">
                  <a16:creationId xmlns:a16="http://schemas.microsoft.com/office/drawing/2014/main" id="{A2090933-BFE5-4598-998F-C2857039426F}"/>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7E50B9E-AD14-448E-B2DF-ED1D0F490865}"/>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F782020-9AE0-4B20-ACD4-057C60173A6C}"/>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E1A502D-7651-4CBE-81DE-FF4F102DAA73}"/>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4C29AAF-4E83-44DA-A084-3FF3C70F6155}"/>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5616E9-1DAC-4713-A257-8682DD24AC5C}"/>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CDC726D-AB0E-4ED3-82DB-9DD54ADB100A}"/>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2F1E4A6-E07E-4550-AB72-53438E0C4F0E}"/>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B638F82-2127-4858-AA45-F08A1CADABB9}"/>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28005E8-9894-4966-8BDE-95577A6039DC}"/>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FFBFEB2-9943-4D83-86DB-1A86AC15E8EF}"/>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67045F09-8CF5-4E51-A65C-54F8BF015868}"/>
              </a:ext>
              <a:ext uri="{C183D7F6-B498-43B3-948B-1728B52AA6E4}">
                <adec:decorative xmlns:adec="http://schemas.microsoft.com/office/drawing/2017/decorative" val="1"/>
              </a:ext>
            </a:extLst>
          </p:cNvPr>
          <p:cNvGrpSpPr/>
          <p:nvPr userDrawn="1"/>
        </p:nvGrpSpPr>
        <p:grpSpPr>
          <a:xfrm>
            <a:off x="1872910" y="2903401"/>
            <a:ext cx="8858463" cy="174171"/>
            <a:chOff x="1835966" y="4162015"/>
            <a:chExt cx="8858463" cy="174171"/>
          </a:xfrm>
        </p:grpSpPr>
        <p:sp>
          <p:nvSpPr>
            <p:cNvPr id="135" name="Oval 234">
              <a:extLst>
                <a:ext uri="{FF2B5EF4-FFF2-40B4-BE49-F238E27FC236}">
                  <a16:creationId xmlns:a16="http://schemas.microsoft.com/office/drawing/2014/main" id="{09B4CFFD-0C29-4685-915E-4DC40D4DFD9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36" name="Oval 236">
              <a:extLst>
                <a:ext uri="{FF2B5EF4-FFF2-40B4-BE49-F238E27FC236}">
                  <a16:creationId xmlns:a16="http://schemas.microsoft.com/office/drawing/2014/main" id="{736381B7-7D05-4040-9A1B-1918415768F3}"/>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37" name="Oval 238">
              <a:extLst>
                <a:ext uri="{FF2B5EF4-FFF2-40B4-BE49-F238E27FC236}">
                  <a16:creationId xmlns:a16="http://schemas.microsoft.com/office/drawing/2014/main" id="{4F77152F-41F4-45EC-B530-B38C5111C2BA}"/>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38" name="Oval 240">
              <a:extLst>
                <a:ext uri="{FF2B5EF4-FFF2-40B4-BE49-F238E27FC236}">
                  <a16:creationId xmlns:a16="http://schemas.microsoft.com/office/drawing/2014/main" id="{8FB428D5-0A0E-4CF3-A223-9F4F7B386105}"/>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39" name="Oval 242">
              <a:extLst>
                <a:ext uri="{FF2B5EF4-FFF2-40B4-BE49-F238E27FC236}">
                  <a16:creationId xmlns:a16="http://schemas.microsoft.com/office/drawing/2014/main" id="{A4275727-B33C-4EB0-9E6E-7CE33560321C}"/>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40" name="Oval 244">
              <a:extLst>
                <a:ext uri="{FF2B5EF4-FFF2-40B4-BE49-F238E27FC236}">
                  <a16:creationId xmlns:a16="http://schemas.microsoft.com/office/drawing/2014/main" id="{7998F366-05B2-42D3-9B4E-CD7F91FB9396}"/>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41" name="Oval 246">
              <a:extLst>
                <a:ext uri="{FF2B5EF4-FFF2-40B4-BE49-F238E27FC236}">
                  <a16:creationId xmlns:a16="http://schemas.microsoft.com/office/drawing/2014/main" id="{8593BF6C-17E2-4AB7-85D7-0B93D2376884}"/>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42" name="Oval 248">
              <a:extLst>
                <a:ext uri="{FF2B5EF4-FFF2-40B4-BE49-F238E27FC236}">
                  <a16:creationId xmlns:a16="http://schemas.microsoft.com/office/drawing/2014/main" id="{74F85EBE-E43B-4B81-85F1-89969EC56D55}"/>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43" name="Oval 250">
              <a:extLst>
                <a:ext uri="{FF2B5EF4-FFF2-40B4-BE49-F238E27FC236}">
                  <a16:creationId xmlns:a16="http://schemas.microsoft.com/office/drawing/2014/main" id="{16C21525-8829-45F3-8C9F-05274678E7C1}"/>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44" name="Oval 252">
              <a:extLst>
                <a:ext uri="{FF2B5EF4-FFF2-40B4-BE49-F238E27FC236}">
                  <a16:creationId xmlns:a16="http://schemas.microsoft.com/office/drawing/2014/main" id="{8FFF03BC-2EFF-4AF5-B788-A1FEA5378092}"/>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45" name="Oval 254">
              <a:extLst>
                <a:ext uri="{FF2B5EF4-FFF2-40B4-BE49-F238E27FC236}">
                  <a16:creationId xmlns:a16="http://schemas.microsoft.com/office/drawing/2014/main" id="{D811BD14-6461-4DD9-9A2C-BFC2C955390B}"/>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46" name="Oval 256">
              <a:extLst>
                <a:ext uri="{FF2B5EF4-FFF2-40B4-BE49-F238E27FC236}">
                  <a16:creationId xmlns:a16="http://schemas.microsoft.com/office/drawing/2014/main" id="{929BB859-9DB9-433D-8C7B-91E7FED48B59}"/>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pic>
        <p:nvPicPr>
          <p:cNvPr id="159" name="Graphic 158">
            <a:extLst>
              <a:ext uri="{FF2B5EF4-FFF2-40B4-BE49-F238E27FC236}">
                <a16:creationId xmlns:a16="http://schemas.microsoft.com/office/drawing/2014/main" id="{A24C8354-AD07-4B50-9334-314D6B2B10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sp>
        <p:nvSpPr>
          <p:cNvPr id="160" name="Date Placeholder 2">
            <a:extLst>
              <a:ext uri="{FF2B5EF4-FFF2-40B4-BE49-F238E27FC236}">
                <a16:creationId xmlns:a16="http://schemas.microsoft.com/office/drawing/2014/main" id="{D3F09D93-A56A-41E4-A3BA-42472B0A3850}"/>
              </a:ext>
            </a:extLst>
          </p:cNvPr>
          <p:cNvSpPr>
            <a:spLocks noGrp="1"/>
          </p:cNvSpPr>
          <p:nvPr>
            <p:ph type="dt" sz="half" idx="10"/>
          </p:nvPr>
        </p:nvSpPr>
        <p:spPr>
          <a:xfrm>
            <a:off x="838200" y="6356350"/>
            <a:ext cx="2743200" cy="365125"/>
          </a:xfrm>
          <a:prstGeom prst="rect">
            <a:avLst/>
          </a:prstGeom>
        </p:spPr>
        <p:txBody>
          <a:bodyPr rtlCol="0"/>
          <a:lstStyle>
            <a:lvl1pPr>
              <a:defRPr>
                <a:solidFill>
                  <a:schemeClr val="bg1"/>
                </a:solidFill>
              </a:defRPr>
            </a:lvl1pPr>
          </a:lstStyle>
          <a:p>
            <a:pPr rtl="0"/>
            <a:r>
              <a:rPr lang="en-GB" noProof="0"/>
              <a:t>20XX</a:t>
            </a:r>
          </a:p>
        </p:txBody>
      </p:sp>
      <p:sp>
        <p:nvSpPr>
          <p:cNvPr id="161" name="Footer Placeholder 3">
            <a:extLst>
              <a:ext uri="{FF2B5EF4-FFF2-40B4-BE49-F238E27FC236}">
                <a16:creationId xmlns:a16="http://schemas.microsoft.com/office/drawing/2014/main" id="{5951592E-5737-43C9-B6B0-D134076610B8}"/>
              </a:ext>
            </a:extLst>
          </p:cNvPr>
          <p:cNvSpPr>
            <a:spLocks noGrp="1"/>
          </p:cNvSpPr>
          <p:nvPr>
            <p:ph type="ftr" sz="quarter" idx="11"/>
          </p:nvPr>
        </p:nvSpPr>
        <p:spPr>
          <a:xfrm>
            <a:off x="4038600" y="6356350"/>
            <a:ext cx="4114800" cy="365125"/>
          </a:xfrm>
          <a:prstGeom prst="rect">
            <a:avLst/>
          </a:prstGeom>
        </p:spPr>
        <p:txBody>
          <a:bodyPr rtlCol="0"/>
          <a:lstStyle>
            <a:lvl1pPr>
              <a:defRPr>
                <a:solidFill>
                  <a:schemeClr val="bg1"/>
                </a:solidFill>
              </a:defRPr>
            </a:lvl1pPr>
          </a:lstStyle>
          <a:p>
            <a:pPr rtl="0"/>
            <a:r>
              <a:rPr lang="en-GB" noProof="0"/>
              <a:t>Pitch deck</a:t>
            </a:r>
          </a:p>
        </p:txBody>
      </p:sp>
      <p:sp>
        <p:nvSpPr>
          <p:cNvPr id="162" name="Slide Number Placeholder 4">
            <a:extLst>
              <a:ext uri="{FF2B5EF4-FFF2-40B4-BE49-F238E27FC236}">
                <a16:creationId xmlns:a16="http://schemas.microsoft.com/office/drawing/2014/main" id="{3B542197-0399-4FBD-A10C-B97A68AA2A07}"/>
              </a:ext>
            </a:extLst>
          </p:cNvPr>
          <p:cNvSpPr>
            <a:spLocks noGrp="1"/>
          </p:cNvSpPr>
          <p:nvPr>
            <p:ph type="sldNum" sz="quarter" idx="12"/>
          </p:nvPr>
        </p:nvSpPr>
        <p:spPr>
          <a:xfrm>
            <a:off x="8610600" y="6356350"/>
            <a:ext cx="2743200" cy="365125"/>
          </a:xfrm>
          <a:prstGeom prst="rect">
            <a:avLst/>
          </a:prstGeom>
        </p:spPr>
        <p:txBody>
          <a:bodyPr rtlCol="0"/>
          <a:lstStyle>
            <a:lvl1pPr>
              <a:defRPr>
                <a:solidFill>
                  <a:schemeClr val="bg1"/>
                </a:solidFill>
              </a:defRPr>
            </a:lvl1pPr>
          </a:lstStyle>
          <a:p>
            <a:pPr rtl="0"/>
            <a:fld id="{EA87306C-81BA-4795-A5CA-9392456A8C1E}" type="slidenum">
              <a:rPr lang="en-GB" noProof="0" smtClean="0"/>
              <a:pPr/>
              <a:t>‹#›</a:t>
            </a:fld>
            <a:endParaRPr lang="en-GB" noProof="0"/>
          </a:p>
        </p:txBody>
      </p:sp>
    </p:spTree>
    <p:extLst>
      <p:ext uri="{BB962C8B-B14F-4D97-AF65-F5344CB8AC3E}">
        <p14:creationId xmlns:p14="http://schemas.microsoft.com/office/powerpoint/2010/main" val="3706256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819728" y="317739"/>
            <a:ext cx="4114800" cy="623923"/>
          </a:xfrm>
          <a:prstGeom prst="rect">
            <a:avLst/>
          </a:prstGeom>
        </p:spPr>
        <p:txBody>
          <a:bodyPr rtlCol="0" anchor="ctr"/>
          <a:lstStyle>
            <a:lvl1pPr>
              <a:defRPr sz="2400" cap="all" spc="100" baseline="0">
                <a:solidFill>
                  <a:schemeClr val="tx2"/>
                </a:solidFill>
              </a:defRPr>
            </a:lvl1pPr>
          </a:lstStyle>
          <a:p>
            <a:pPr rtl="0"/>
            <a:r>
              <a:rPr lang="en-GB" noProof="0"/>
              <a:t>Click to add title</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914400" y="905856"/>
            <a:ext cx="5759450" cy="5047269"/>
          </a:xfrm>
          <a:prstGeom prst="rect">
            <a:avLst/>
          </a:prstGeom>
        </p:spPr>
        <p:txBody>
          <a:bodyPr rtlCol="0"/>
          <a:lstStyle>
            <a:lvl1pPr marL="0" indent="0">
              <a:buNone/>
              <a:defRPr sz="1800" cap="all" baseline="0">
                <a:solidFill>
                  <a:schemeClr val="accent5">
                    <a:lumMod val="50000"/>
                  </a:schemeClr>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rtl="0"/>
            <a:r>
              <a:rPr lang="en-GB" noProof="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rtlCol="0"/>
          <a:lstStyle/>
          <a:p>
            <a:pPr rtl="0"/>
            <a:r>
              <a:rPr lang="en-GB" noProof="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rtlCol="0"/>
          <a:lstStyle/>
          <a:p>
            <a:pPr rtl="0"/>
            <a:r>
              <a:rPr lang="en-GB" noProof="0"/>
              <a:t>Pitch deck</a:t>
            </a:r>
          </a:p>
        </p:txBody>
      </p:sp>
      <p:sp>
        <p:nvSpPr>
          <p:cNvPr id="8" name="Picture Placeholder 8">
            <a:extLst>
              <a:ext uri="{FF2B5EF4-FFF2-40B4-BE49-F238E27FC236}">
                <a16:creationId xmlns:a16="http://schemas.microsoft.com/office/drawing/2014/main" id="{A6BF61C1-4A8C-44D4-901D-E065B7B42A25}"/>
              </a:ext>
            </a:extLst>
          </p:cNvPr>
          <p:cNvSpPr>
            <a:spLocks noGrp="1"/>
          </p:cNvSpPr>
          <p:nvPr>
            <p:ph type="pic" sz="quarter" idx="14" hasCustomPrompt="1"/>
          </p:nvPr>
        </p:nvSpPr>
        <p:spPr>
          <a:xfrm>
            <a:off x="7598229" y="0"/>
            <a:ext cx="4593770" cy="6858000"/>
          </a:xfrm>
          <a:prstGeom prst="rect">
            <a:avLst/>
          </a:prstGeom>
        </p:spPr>
        <p:txBody>
          <a:bodyPr rtlCol="0"/>
          <a:lstStyle>
            <a:lvl1pPr marL="0" indent="0" algn="ctr">
              <a:buNone/>
              <a:defRPr/>
            </a:lvl1pPr>
          </a:lstStyle>
          <a:p>
            <a:pPr rtl="0"/>
            <a:r>
              <a:rPr lang="en-GB" noProof="0"/>
              <a:t>Click to add photo</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rtlCol="0"/>
          <a:lstStyle>
            <a:lvl1pPr>
              <a:defRPr>
                <a:solidFill>
                  <a:schemeClr val="bg1"/>
                </a:solidFill>
                <a:effectLst>
                  <a:outerShdw blurRad="38100" dist="38100" dir="2700000" algn="tl">
                    <a:srgbClr val="000000">
                      <a:alpha val="43137"/>
                    </a:srgbClr>
                  </a:outerShdw>
                </a:effectLst>
              </a:defRPr>
            </a:lvl1pPr>
          </a:lstStyle>
          <a:p>
            <a:pPr rtl="0"/>
            <a:fld id="{EA87306C-81BA-4795-A5CA-9392456A8C1E}" type="slidenum">
              <a:rPr lang="en-GB" noProof="0" smtClean="0"/>
              <a:pPr/>
              <a:t>‹#›</a:t>
            </a:fld>
            <a:endParaRPr lang="en-GB" noProof="0"/>
          </a:p>
        </p:txBody>
      </p:sp>
    </p:spTree>
    <p:extLst>
      <p:ext uri="{BB962C8B-B14F-4D97-AF65-F5344CB8AC3E}">
        <p14:creationId xmlns:p14="http://schemas.microsoft.com/office/powerpoint/2010/main" val="1378806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r Team 4-Up">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726902C-381D-4629-AF04-0689A76C513B}"/>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F480C3F3-53A4-4049-96CE-C6C4EB9DA62C}"/>
              </a:ext>
            </a:extLst>
          </p:cNvPr>
          <p:cNvSpPr>
            <a:spLocks noGrp="1"/>
          </p:cNvSpPr>
          <p:nvPr>
            <p:ph type="title" hasCustomPrompt="1"/>
          </p:nvPr>
        </p:nvSpPr>
        <p:spPr>
          <a:xfrm>
            <a:off x="4038600" y="544286"/>
            <a:ext cx="4114800" cy="747929"/>
          </a:xfrm>
          <a:prstGeom prst="rect">
            <a:avLst/>
          </a:prstGeom>
        </p:spPr>
        <p:txBody>
          <a:bodyPr rtlCol="0" anchor="ctr"/>
          <a:lstStyle>
            <a:lvl1pPr algn="ctr">
              <a:defRPr sz="2400" cap="all" spc="100" baseline="0">
                <a:solidFill>
                  <a:schemeClr val="accent2"/>
                </a:solidFill>
              </a:defRPr>
            </a:lvl1pPr>
          </a:lstStyle>
          <a:p>
            <a:pPr rtl="0"/>
            <a:r>
              <a:rPr lang="en-GB" noProof="0"/>
              <a:t>Click to add title</a:t>
            </a:r>
          </a:p>
        </p:txBody>
      </p:sp>
      <p:sp>
        <p:nvSpPr>
          <p:cNvPr id="10" name="Picture Placeholder 9">
            <a:extLst>
              <a:ext uri="{FF2B5EF4-FFF2-40B4-BE49-F238E27FC236}">
                <a16:creationId xmlns:a16="http://schemas.microsoft.com/office/drawing/2014/main" id="{3F669E6E-28BD-4FC9-BFB3-B42707D25AE2}"/>
              </a:ext>
            </a:extLst>
          </p:cNvPr>
          <p:cNvSpPr>
            <a:spLocks noGrp="1"/>
          </p:cNvSpPr>
          <p:nvPr>
            <p:ph type="pic" sz="quarter" idx="14" hasCustomPrompt="1"/>
          </p:nvPr>
        </p:nvSpPr>
        <p:spPr>
          <a:xfrm>
            <a:off x="897731" y="2427897"/>
            <a:ext cx="2099702" cy="2115227"/>
          </a:xfrm>
          <a:prstGeom prst="rect">
            <a:avLst/>
          </a:prstGeom>
        </p:spPr>
        <p:txBody>
          <a:bodyPr rtlCol="0"/>
          <a:lstStyle>
            <a:lvl1pPr marL="0" indent="0" algn="ctr">
              <a:buNone/>
              <a:defRPr/>
            </a:lvl1pPr>
          </a:lstStyle>
          <a:p>
            <a:pPr rtl="0"/>
            <a:r>
              <a:rPr lang="en-GB" noProof="0"/>
              <a:t>Click to add photo</a:t>
            </a:r>
          </a:p>
        </p:txBody>
      </p:sp>
      <p:sp>
        <p:nvSpPr>
          <p:cNvPr id="14" name="Text Placeholder 10">
            <a:extLst>
              <a:ext uri="{FF2B5EF4-FFF2-40B4-BE49-F238E27FC236}">
                <a16:creationId xmlns:a16="http://schemas.microsoft.com/office/drawing/2014/main" id="{B0CE1D3C-6E95-41C8-9202-B6BACEA97CBA}"/>
              </a:ext>
            </a:extLst>
          </p:cNvPr>
          <p:cNvSpPr>
            <a:spLocks noGrp="1"/>
          </p:cNvSpPr>
          <p:nvPr>
            <p:ph type="body" sz="quarter" idx="18" hasCustomPrompt="1"/>
          </p:nvPr>
        </p:nvSpPr>
        <p:spPr>
          <a:xfrm>
            <a:off x="703729" y="4731112"/>
            <a:ext cx="2487705" cy="531393"/>
          </a:xfrm>
          <a:prstGeom prst="rect">
            <a:avLst/>
          </a:prstGeom>
        </p:spPr>
        <p:txBody>
          <a:bodyPr rtlCol="0" anchor="b"/>
          <a:lstStyle>
            <a:lvl1pPr marL="0" indent="0" algn="ctr">
              <a:buNone/>
              <a:defRPr sz="1800" cap="all" spc="100" baseline="0">
                <a:solidFill>
                  <a:schemeClr val="accent4">
                    <a:lumMod val="50000"/>
                  </a:schemeClr>
                </a:solidFill>
                <a:latin typeface="+mj-lt"/>
              </a:defRPr>
            </a:lvl1pPr>
          </a:lstStyle>
          <a:p>
            <a:pPr lvl="0" rtl="0"/>
            <a:r>
              <a:rPr lang="en-GB" noProof="0"/>
              <a:t>Add name</a:t>
            </a:r>
          </a:p>
        </p:txBody>
      </p:sp>
      <p:sp>
        <p:nvSpPr>
          <p:cNvPr id="15" name="Text Placeholder 10">
            <a:extLst>
              <a:ext uri="{FF2B5EF4-FFF2-40B4-BE49-F238E27FC236}">
                <a16:creationId xmlns:a16="http://schemas.microsoft.com/office/drawing/2014/main" id="{A90F4B16-F669-4D35-8B6D-5DE38097DD9A}"/>
              </a:ext>
            </a:extLst>
          </p:cNvPr>
          <p:cNvSpPr>
            <a:spLocks noGrp="1"/>
          </p:cNvSpPr>
          <p:nvPr>
            <p:ph type="body" sz="quarter" idx="19" hasCustomPrompt="1"/>
          </p:nvPr>
        </p:nvSpPr>
        <p:spPr>
          <a:xfrm>
            <a:off x="703728" y="5199750"/>
            <a:ext cx="2487705" cy="531393"/>
          </a:xfrm>
          <a:prstGeom prst="rect">
            <a:avLst/>
          </a:prstGeom>
        </p:spPr>
        <p:txBody>
          <a:bodyPr rtlCol="0" anchor="t"/>
          <a:lstStyle>
            <a:lvl1pPr marL="0" indent="0" algn="ctr">
              <a:buNone/>
              <a:defRPr sz="1400" cap="none" spc="100" baseline="0">
                <a:solidFill>
                  <a:schemeClr val="tx1"/>
                </a:solidFill>
                <a:latin typeface="+mn-lt"/>
              </a:defRPr>
            </a:lvl1pPr>
          </a:lstStyle>
          <a:p>
            <a:pPr lvl="0" rtl="0"/>
            <a:r>
              <a:rPr lang="en-GB" noProof="0"/>
              <a:t>Add title</a:t>
            </a:r>
          </a:p>
        </p:txBody>
      </p:sp>
      <p:sp>
        <p:nvSpPr>
          <p:cNvPr id="17" name="Rectangle 16">
            <a:extLst>
              <a:ext uri="{FF2B5EF4-FFF2-40B4-BE49-F238E27FC236}">
                <a16:creationId xmlns:a16="http://schemas.microsoft.com/office/drawing/2014/main" id="{E90D56BE-BB71-4ADC-B308-883B7BB63CDE}"/>
              </a:ext>
              <a:ext uri="{C183D7F6-B498-43B3-948B-1728B52AA6E4}">
                <adec:decorative xmlns:adec="http://schemas.microsoft.com/office/drawing/2017/decorative" val="1"/>
              </a:ext>
            </a:extLst>
          </p:cNvPr>
          <p:cNvSpPr/>
          <p:nvPr userDrawn="1"/>
        </p:nvSpPr>
        <p:spPr>
          <a:xfrm>
            <a:off x="70372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8" name="Picture Placeholder 9">
            <a:extLst>
              <a:ext uri="{FF2B5EF4-FFF2-40B4-BE49-F238E27FC236}">
                <a16:creationId xmlns:a16="http://schemas.microsoft.com/office/drawing/2014/main" id="{24532133-7BD7-49DF-96C1-B4A992CE4DF0}"/>
              </a:ext>
            </a:extLst>
          </p:cNvPr>
          <p:cNvSpPr>
            <a:spLocks noGrp="1"/>
          </p:cNvSpPr>
          <p:nvPr>
            <p:ph type="pic" sz="quarter" idx="20" hasCustomPrompt="1"/>
          </p:nvPr>
        </p:nvSpPr>
        <p:spPr>
          <a:xfrm>
            <a:off x="3667826" y="2427897"/>
            <a:ext cx="2099702" cy="2115227"/>
          </a:xfrm>
          <a:prstGeom prst="rect">
            <a:avLst/>
          </a:prstGeom>
        </p:spPr>
        <p:txBody>
          <a:bodyPr rtlCol="0"/>
          <a:lstStyle>
            <a:lvl1pPr marL="0" indent="0" algn="ctr">
              <a:buNone/>
              <a:defRPr/>
            </a:lvl1pPr>
          </a:lstStyle>
          <a:p>
            <a:pPr rtl="0"/>
            <a:r>
              <a:rPr lang="en-GB" noProof="0"/>
              <a:t>Click to add photo</a:t>
            </a:r>
          </a:p>
        </p:txBody>
      </p:sp>
      <p:sp>
        <p:nvSpPr>
          <p:cNvPr id="19" name="Rectangle 18">
            <a:extLst>
              <a:ext uri="{FF2B5EF4-FFF2-40B4-BE49-F238E27FC236}">
                <a16:creationId xmlns:a16="http://schemas.microsoft.com/office/drawing/2014/main" id="{4AF4F5B9-821C-4A57-B5E2-055949CECC07}"/>
              </a:ext>
              <a:ext uri="{C183D7F6-B498-43B3-948B-1728B52AA6E4}">
                <adec:decorative xmlns:adec="http://schemas.microsoft.com/office/drawing/2017/decorative" val="1"/>
              </a:ext>
            </a:extLst>
          </p:cNvPr>
          <p:cNvSpPr/>
          <p:nvPr userDrawn="1"/>
        </p:nvSpPr>
        <p:spPr>
          <a:xfrm>
            <a:off x="347382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6" name="Text Placeholder 10">
            <a:extLst>
              <a:ext uri="{FF2B5EF4-FFF2-40B4-BE49-F238E27FC236}">
                <a16:creationId xmlns:a16="http://schemas.microsoft.com/office/drawing/2014/main" id="{63893EB3-C98E-4A69-A71C-7C922128375E}"/>
              </a:ext>
            </a:extLst>
          </p:cNvPr>
          <p:cNvSpPr>
            <a:spLocks noGrp="1"/>
          </p:cNvSpPr>
          <p:nvPr>
            <p:ph type="body" sz="quarter" idx="23" hasCustomPrompt="1"/>
          </p:nvPr>
        </p:nvSpPr>
        <p:spPr>
          <a:xfrm>
            <a:off x="3473826" y="4731112"/>
            <a:ext cx="2487705" cy="531393"/>
          </a:xfrm>
          <a:prstGeom prst="rect">
            <a:avLst/>
          </a:prstGeom>
        </p:spPr>
        <p:txBody>
          <a:bodyPr rtlCol="0" anchor="b"/>
          <a:lstStyle>
            <a:lvl1pPr marL="0" indent="0" algn="ctr">
              <a:buNone/>
              <a:defRPr sz="1800" cap="all" spc="100" baseline="0">
                <a:solidFill>
                  <a:schemeClr val="accent4">
                    <a:lumMod val="50000"/>
                  </a:schemeClr>
                </a:solidFill>
                <a:latin typeface="+mj-lt"/>
              </a:defRPr>
            </a:lvl1pPr>
          </a:lstStyle>
          <a:p>
            <a:pPr lvl="0" rtl="0"/>
            <a:r>
              <a:rPr lang="en-GB" noProof="0"/>
              <a:t>Add name</a:t>
            </a:r>
          </a:p>
        </p:txBody>
      </p:sp>
      <p:sp>
        <p:nvSpPr>
          <p:cNvPr id="27" name="Text Placeholder 10">
            <a:extLst>
              <a:ext uri="{FF2B5EF4-FFF2-40B4-BE49-F238E27FC236}">
                <a16:creationId xmlns:a16="http://schemas.microsoft.com/office/drawing/2014/main" id="{5D0352AF-E877-45F2-9868-A8A1E017A91E}"/>
              </a:ext>
            </a:extLst>
          </p:cNvPr>
          <p:cNvSpPr>
            <a:spLocks noGrp="1"/>
          </p:cNvSpPr>
          <p:nvPr>
            <p:ph type="body" sz="quarter" idx="24" hasCustomPrompt="1"/>
          </p:nvPr>
        </p:nvSpPr>
        <p:spPr>
          <a:xfrm>
            <a:off x="3473825" y="5199750"/>
            <a:ext cx="2487705" cy="531393"/>
          </a:xfrm>
          <a:prstGeom prst="rect">
            <a:avLst/>
          </a:prstGeom>
        </p:spPr>
        <p:txBody>
          <a:bodyPr rtlCol="0" anchor="t"/>
          <a:lstStyle>
            <a:lvl1pPr marL="0" indent="0" algn="ctr">
              <a:buNone/>
              <a:defRPr sz="1400" cap="none" spc="100" baseline="0">
                <a:solidFill>
                  <a:schemeClr val="tx1"/>
                </a:solidFill>
                <a:latin typeface="+mn-lt"/>
              </a:defRPr>
            </a:lvl1pPr>
          </a:lstStyle>
          <a:p>
            <a:pPr lvl="0" rtl="0"/>
            <a:r>
              <a:rPr lang="en-GB" noProof="0"/>
              <a:t>Add title</a:t>
            </a:r>
          </a:p>
        </p:txBody>
      </p:sp>
      <p:sp>
        <p:nvSpPr>
          <p:cNvPr id="20" name="Picture Placeholder 9">
            <a:extLst>
              <a:ext uri="{FF2B5EF4-FFF2-40B4-BE49-F238E27FC236}">
                <a16:creationId xmlns:a16="http://schemas.microsoft.com/office/drawing/2014/main" id="{750DAF93-603B-44B6-99DC-79A63DC3A1F4}"/>
              </a:ext>
            </a:extLst>
          </p:cNvPr>
          <p:cNvSpPr>
            <a:spLocks noGrp="1"/>
          </p:cNvSpPr>
          <p:nvPr>
            <p:ph type="pic" sz="quarter" idx="21" hasCustomPrompt="1"/>
          </p:nvPr>
        </p:nvSpPr>
        <p:spPr>
          <a:xfrm>
            <a:off x="6437921" y="2427897"/>
            <a:ext cx="2099702" cy="2115227"/>
          </a:xfrm>
          <a:prstGeom prst="rect">
            <a:avLst/>
          </a:prstGeom>
        </p:spPr>
        <p:txBody>
          <a:bodyPr rtlCol="0"/>
          <a:lstStyle>
            <a:lvl1pPr marL="0" indent="0" algn="ctr">
              <a:buNone/>
              <a:defRPr/>
            </a:lvl1pPr>
          </a:lstStyle>
          <a:p>
            <a:pPr rtl="0"/>
            <a:r>
              <a:rPr lang="en-GB" noProof="0"/>
              <a:t>Click to add photo</a:t>
            </a:r>
          </a:p>
        </p:txBody>
      </p:sp>
      <p:sp>
        <p:nvSpPr>
          <p:cNvPr id="21" name="Rectangle 20">
            <a:extLst>
              <a:ext uri="{FF2B5EF4-FFF2-40B4-BE49-F238E27FC236}">
                <a16:creationId xmlns:a16="http://schemas.microsoft.com/office/drawing/2014/main" id="{C372AD67-26BA-4843-BAFE-B661A05BBE9D}"/>
              </a:ext>
              <a:ext uri="{C183D7F6-B498-43B3-948B-1728B52AA6E4}">
                <adec:decorative xmlns:adec="http://schemas.microsoft.com/office/drawing/2017/decorative" val="1"/>
              </a:ext>
            </a:extLst>
          </p:cNvPr>
          <p:cNvSpPr/>
          <p:nvPr userDrawn="1"/>
        </p:nvSpPr>
        <p:spPr>
          <a:xfrm>
            <a:off x="624391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5" name="Rectangle 24">
            <a:extLst>
              <a:ext uri="{FF2B5EF4-FFF2-40B4-BE49-F238E27FC236}">
                <a16:creationId xmlns:a16="http://schemas.microsoft.com/office/drawing/2014/main" id="{FE0EAD7F-FBD0-4EA0-A7E7-5E65604B4716}"/>
              </a:ext>
              <a:ext uri="{C183D7F6-B498-43B3-948B-1728B52AA6E4}">
                <adec:decorative xmlns:adec="http://schemas.microsoft.com/office/drawing/2017/decorative" val="1"/>
              </a:ext>
            </a:extLst>
          </p:cNvPr>
          <p:cNvSpPr/>
          <p:nvPr userDrawn="1"/>
        </p:nvSpPr>
        <p:spPr>
          <a:xfrm>
            <a:off x="901401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8" name="Text Placeholder 10">
            <a:extLst>
              <a:ext uri="{FF2B5EF4-FFF2-40B4-BE49-F238E27FC236}">
                <a16:creationId xmlns:a16="http://schemas.microsoft.com/office/drawing/2014/main" id="{DA3EAA29-D608-4031-9C0E-0610D1886CA5}"/>
              </a:ext>
            </a:extLst>
          </p:cNvPr>
          <p:cNvSpPr>
            <a:spLocks noGrp="1"/>
          </p:cNvSpPr>
          <p:nvPr>
            <p:ph type="body" sz="quarter" idx="25" hasCustomPrompt="1"/>
          </p:nvPr>
        </p:nvSpPr>
        <p:spPr>
          <a:xfrm>
            <a:off x="6243921" y="4731112"/>
            <a:ext cx="2487705" cy="531393"/>
          </a:xfrm>
          <a:prstGeom prst="rect">
            <a:avLst/>
          </a:prstGeom>
        </p:spPr>
        <p:txBody>
          <a:bodyPr rtlCol="0" anchor="b"/>
          <a:lstStyle>
            <a:lvl1pPr marL="0" indent="0" algn="ctr">
              <a:buNone/>
              <a:defRPr sz="1800" cap="all" spc="100" baseline="0">
                <a:solidFill>
                  <a:schemeClr val="accent4">
                    <a:lumMod val="50000"/>
                  </a:schemeClr>
                </a:solidFill>
                <a:latin typeface="+mj-lt"/>
              </a:defRPr>
            </a:lvl1pPr>
          </a:lstStyle>
          <a:p>
            <a:pPr lvl="0" rtl="0"/>
            <a:r>
              <a:rPr lang="en-GB" noProof="0"/>
              <a:t>Add name</a:t>
            </a:r>
          </a:p>
        </p:txBody>
      </p:sp>
      <p:sp>
        <p:nvSpPr>
          <p:cNvPr id="29" name="Text Placeholder 10">
            <a:extLst>
              <a:ext uri="{FF2B5EF4-FFF2-40B4-BE49-F238E27FC236}">
                <a16:creationId xmlns:a16="http://schemas.microsoft.com/office/drawing/2014/main" id="{1DC4676B-9880-4C33-A8A2-88FB0944CF3B}"/>
              </a:ext>
            </a:extLst>
          </p:cNvPr>
          <p:cNvSpPr>
            <a:spLocks noGrp="1"/>
          </p:cNvSpPr>
          <p:nvPr>
            <p:ph type="body" sz="quarter" idx="26" hasCustomPrompt="1"/>
          </p:nvPr>
        </p:nvSpPr>
        <p:spPr>
          <a:xfrm>
            <a:off x="6243920" y="5199750"/>
            <a:ext cx="2487705" cy="531393"/>
          </a:xfrm>
          <a:prstGeom prst="rect">
            <a:avLst/>
          </a:prstGeom>
        </p:spPr>
        <p:txBody>
          <a:bodyPr rtlCol="0" anchor="t"/>
          <a:lstStyle>
            <a:lvl1pPr marL="0" indent="0" algn="ctr">
              <a:buNone/>
              <a:defRPr sz="1400" cap="none" spc="100" baseline="0">
                <a:solidFill>
                  <a:schemeClr val="tx1"/>
                </a:solidFill>
                <a:latin typeface="+mn-lt"/>
              </a:defRPr>
            </a:lvl1pPr>
          </a:lstStyle>
          <a:p>
            <a:pPr lvl="0" rtl="0"/>
            <a:r>
              <a:rPr lang="en-GB" noProof="0"/>
              <a:t>Add title</a:t>
            </a:r>
          </a:p>
        </p:txBody>
      </p:sp>
      <p:sp>
        <p:nvSpPr>
          <p:cNvPr id="24" name="Picture Placeholder 9">
            <a:extLst>
              <a:ext uri="{FF2B5EF4-FFF2-40B4-BE49-F238E27FC236}">
                <a16:creationId xmlns:a16="http://schemas.microsoft.com/office/drawing/2014/main" id="{AF6D479F-D265-4CD5-88BE-FC37AFC5FF4B}"/>
              </a:ext>
            </a:extLst>
          </p:cNvPr>
          <p:cNvSpPr>
            <a:spLocks noGrp="1"/>
          </p:cNvSpPr>
          <p:nvPr>
            <p:ph type="pic" sz="quarter" idx="22" hasCustomPrompt="1"/>
          </p:nvPr>
        </p:nvSpPr>
        <p:spPr>
          <a:xfrm>
            <a:off x="9208016" y="2427897"/>
            <a:ext cx="2099702" cy="2115227"/>
          </a:xfrm>
          <a:prstGeom prst="rect">
            <a:avLst/>
          </a:prstGeom>
        </p:spPr>
        <p:txBody>
          <a:bodyPr rtlCol="0"/>
          <a:lstStyle>
            <a:lvl1pPr marL="0" indent="0" algn="ctr">
              <a:buNone/>
              <a:defRPr/>
            </a:lvl1pPr>
          </a:lstStyle>
          <a:p>
            <a:pPr rtl="0"/>
            <a:r>
              <a:rPr lang="en-GB" noProof="0"/>
              <a:t>Click to add photo</a:t>
            </a:r>
          </a:p>
        </p:txBody>
      </p:sp>
      <p:sp>
        <p:nvSpPr>
          <p:cNvPr id="30" name="Text Placeholder 10">
            <a:extLst>
              <a:ext uri="{FF2B5EF4-FFF2-40B4-BE49-F238E27FC236}">
                <a16:creationId xmlns:a16="http://schemas.microsoft.com/office/drawing/2014/main" id="{ED618ADF-296A-4300-A8AE-A1837B390A9F}"/>
              </a:ext>
            </a:extLst>
          </p:cNvPr>
          <p:cNvSpPr>
            <a:spLocks noGrp="1"/>
          </p:cNvSpPr>
          <p:nvPr>
            <p:ph type="body" sz="quarter" idx="27" hasCustomPrompt="1"/>
          </p:nvPr>
        </p:nvSpPr>
        <p:spPr>
          <a:xfrm>
            <a:off x="9014015" y="4731112"/>
            <a:ext cx="2487705" cy="531393"/>
          </a:xfrm>
          <a:prstGeom prst="rect">
            <a:avLst/>
          </a:prstGeom>
        </p:spPr>
        <p:txBody>
          <a:bodyPr rtlCol="0" anchor="b"/>
          <a:lstStyle>
            <a:lvl1pPr marL="0" indent="0" algn="ctr">
              <a:buNone/>
              <a:defRPr sz="1800" cap="all" spc="100" baseline="0">
                <a:solidFill>
                  <a:schemeClr val="accent4">
                    <a:lumMod val="50000"/>
                  </a:schemeClr>
                </a:solidFill>
                <a:latin typeface="+mj-lt"/>
              </a:defRPr>
            </a:lvl1pPr>
          </a:lstStyle>
          <a:p>
            <a:pPr lvl="0" rtl="0"/>
            <a:r>
              <a:rPr lang="en-GB" noProof="0"/>
              <a:t>Add name</a:t>
            </a:r>
          </a:p>
        </p:txBody>
      </p:sp>
      <p:sp>
        <p:nvSpPr>
          <p:cNvPr id="31" name="Text Placeholder 10">
            <a:extLst>
              <a:ext uri="{FF2B5EF4-FFF2-40B4-BE49-F238E27FC236}">
                <a16:creationId xmlns:a16="http://schemas.microsoft.com/office/drawing/2014/main" id="{CA503612-3331-4786-8298-4A1E0C1C75DD}"/>
              </a:ext>
            </a:extLst>
          </p:cNvPr>
          <p:cNvSpPr>
            <a:spLocks noGrp="1"/>
          </p:cNvSpPr>
          <p:nvPr>
            <p:ph type="body" sz="quarter" idx="28" hasCustomPrompt="1"/>
          </p:nvPr>
        </p:nvSpPr>
        <p:spPr>
          <a:xfrm>
            <a:off x="9014014" y="5199750"/>
            <a:ext cx="2487705" cy="531393"/>
          </a:xfrm>
          <a:prstGeom prst="rect">
            <a:avLst/>
          </a:prstGeom>
        </p:spPr>
        <p:txBody>
          <a:bodyPr rtlCol="0" anchor="t"/>
          <a:lstStyle>
            <a:lvl1pPr marL="0" indent="0" algn="ctr">
              <a:buNone/>
              <a:defRPr sz="1400" cap="none" spc="100" baseline="0">
                <a:solidFill>
                  <a:schemeClr val="tx1"/>
                </a:solidFill>
                <a:latin typeface="+mn-lt"/>
              </a:defRPr>
            </a:lvl1pPr>
          </a:lstStyle>
          <a:p>
            <a:pPr lvl="0" rtl="0"/>
            <a:r>
              <a:rPr lang="en-GB" noProof="0"/>
              <a:t>Add title</a:t>
            </a:r>
          </a:p>
        </p:txBody>
      </p:sp>
      <p:sp>
        <p:nvSpPr>
          <p:cNvPr id="3" name="Date Placeholder 2">
            <a:extLst>
              <a:ext uri="{FF2B5EF4-FFF2-40B4-BE49-F238E27FC236}">
                <a16:creationId xmlns:a16="http://schemas.microsoft.com/office/drawing/2014/main" id="{75A1D0F5-2B0B-4318-B5DC-AECB09851E41}"/>
              </a:ext>
            </a:extLst>
          </p:cNvPr>
          <p:cNvSpPr>
            <a:spLocks noGrp="1"/>
          </p:cNvSpPr>
          <p:nvPr>
            <p:ph type="dt" sz="half" idx="10"/>
          </p:nvPr>
        </p:nvSpPr>
        <p:spPr>
          <a:xfrm>
            <a:off x="838200" y="6356350"/>
            <a:ext cx="2743200" cy="365125"/>
          </a:xfrm>
          <a:prstGeom prst="rect">
            <a:avLst/>
          </a:prstGeom>
        </p:spPr>
        <p:txBody>
          <a:bodyPr rtlCol="0"/>
          <a:lstStyle/>
          <a:p>
            <a:pPr rtl="0"/>
            <a:r>
              <a:rPr lang="en-GB" noProof="0"/>
              <a:t>20XX</a:t>
            </a:r>
          </a:p>
        </p:txBody>
      </p:sp>
      <p:sp>
        <p:nvSpPr>
          <p:cNvPr id="4" name="Footer Placeholder 3">
            <a:extLst>
              <a:ext uri="{FF2B5EF4-FFF2-40B4-BE49-F238E27FC236}">
                <a16:creationId xmlns:a16="http://schemas.microsoft.com/office/drawing/2014/main" id="{E63A8939-F5BE-47FA-AE2F-AF66C45B1355}"/>
              </a:ext>
            </a:extLst>
          </p:cNvPr>
          <p:cNvSpPr>
            <a:spLocks noGrp="1"/>
          </p:cNvSpPr>
          <p:nvPr>
            <p:ph type="ftr" sz="quarter" idx="11"/>
          </p:nvPr>
        </p:nvSpPr>
        <p:spPr>
          <a:xfrm>
            <a:off x="4038600" y="6356350"/>
            <a:ext cx="4114800" cy="365125"/>
          </a:xfrm>
          <a:prstGeom prst="rect">
            <a:avLst/>
          </a:prstGeom>
        </p:spPr>
        <p:txBody>
          <a:bodyPr rtlCol="0"/>
          <a:lstStyle/>
          <a:p>
            <a:pPr rtl="0"/>
            <a:r>
              <a:rPr lang="en-GB" noProof="0"/>
              <a:t>Pitch deck</a:t>
            </a:r>
          </a:p>
        </p:txBody>
      </p:sp>
      <p:sp>
        <p:nvSpPr>
          <p:cNvPr id="5" name="Slide Number Placeholder 4">
            <a:extLst>
              <a:ext uri="{FF2B5EF4-FFF2-40B4-BE49-F238E27FC236}">
                <a16:creationId xmlns:a16="http://schemas.microsoft.com/office/drawing/2014/main" id="{798A3F37-FB91-4420-832B-EA39AE37BFF9}"/>
              </a:ext>
            </a:extLst>
          </p:cNvPr>
          <p:cNvSpPr>
            <a:spLocks noGrp="1"/>
          </p:cNvSpPr>
          <p:nvPr>
            <p:ph type="sldNum" sz="quarter" idx="12"/>
          </p:nvPr>
        </p:nvSpPr>
        <p:spPr>
          <a:xfrm>
            <a:off x="8610600" y="6356350"/>
            <a:ext cx="2743200" cy="365125"/>
          </a:xfrm>
          <a:prstGeom prst="rect">
            <a:avLst/>
          </a:prstGeom>
        </p:spPr>
        <p:txBody>
          <a:bodyPr rtlCol="0"/>
          <a:lstStyle/>
          <a:p>
            <a:pPr rtl="0"/>
            <a:fld id="{EA87306C-81BA-4795-A5CA-9392456A8C1E}" type="slidenum">
              <a:rPr lang="en-GB" noProof="0" smtClean="0"/>
              <a:pPr/>
              <a:t>‹#›</a:t>
            </a:fld>
            <a:endParaRPr lang="en-GB" noProof="0"/>
          </a:p>
        </p:txBody>
      </p:sp>
    </p:spTree>
    <p:extLst>
      <p:ext uri="{BB962C8B-B14F-4D97-AF65-F5344CB8AC3E}">
        <p14:creationId xmlns:p14="http://schemas.microsoft.com/office/powerpoint/2010/main" val="723259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r Team 8-Up">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70B2057-9B78-4391-A15F-27A41A72F11D}"/>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AB059CD-37AB-48A3-9976-0B38FF7A5A95}"/>
              </a:ext>
            </a:extLst>
          </p:cNvPr>
          <p:cNvSpPr>
            <a:spLocks noGrp="1"/>
          </p:cNvSpPr>
          <p:nvPr>
            <p:ph type="title" hasCustomPrompt="1"/>
          </p:nvPr>
        </p:nvSpPr>
        <p:spPr>
          <a:xfrm>
            <a:off x="4097106" y="589720"/>
            <a:ext cx="4006114" cy="657784"/>
          </a:xfrm>
          <a:prstGeom prst="rect">
            <a:avLst/>
          </a:prstGeom>
        </p:spPr>
        <p:txBody>
          <a:bodyPr rtlCol="0" anchor="ctr"/>
          <a:lstStyle>
            <a:lvl1pPr algn="ctr">
              <a:defRPr sz="2400" cap="all" spc="100" baseline="0">
                <a:solidFill>
                  <a:schemeClr val="accent2"/>
                </a:solidFill>
              </a:defRPr>
            </a:lvl1pPr>
          </a:lstStyle>
          <a:p>
            <a:pPr rtl="0"/>
            <a:r>
              <a:rPr lang="en-GB" noProof="0"/>
              <a:t>Click to add title</a:t>
            </a:r>
          </a:p>
        </p:txBody>
      </p:sp>
      <p:sp>
        <p:nvSpPr>
          <p:cNvPr id="10" name="Picture Placeholder 9">
            <a:extLst>
              <a:ext uri="{FF2B5EF4-FFF2-40B4-BE49-F238E27FC236}">
                <a16:creationId xmlns:a16="http://schemas.microsoft.com/office/drawing/2014/main" id="{236E0B0A-0B1B-438D-8971-570ACA956B88}"/>
              </a:ext>
            </a:extLst>
          </p:cNvPr>
          <p:cNvSpPr>
            <a:spLocks noGrp="1"/>
          </p:cNvSpPr>
          <p:nvPr>
            <p:ph type="pic" sz="quarter" idx="14" hasCustomPrompt="1"/>
          </p:nvPr>
        </p:nvSpPr>
        <p:spPr>
          <a:xfrm>
            <a:off x="1564029" y="1862038"/>
            <a:ext cx="1243292" cy="1144666"/>
          </a:xfrm>
          <a:prstGeom prst="rect">
            <a:avLst/>
          </a:prstGeom>
        </p:spPr>
        <p:txBody>
          <a:bodyPr rtlCol="0"/>
          <a:lstStyle>
            <a:lvl1pPr marL="0" indent="0" algn="ctr">
              <a:buNone/>
              <a:defRPr/>
            </a:lvl1pPr>
          </a:lstStyle>
          <a:p>
            <a:pPr rtl="0"/>
            <a:r>
              <a:rPr lang="en-GB" noProof="0"/>
              <a:t>Click to add photo</a:t>
            </a:r>
          </a:p>
        </p:txBody>
      </p:sp>
      <p:sp>
        <p:nvSpPr>
          <p:cNvPr id="11" name="Rectangle 10">
            <a:extLst>
              <a:ext uri="{FF2B5EF4-FFF2-40B4-BE49-F238E27FC236}">
                <a16:creationId xmlns:a16="http://schemas.microsoft.com/office/drawing/2014/main" id="{21FB8438-2DA4-4B23-ACCD-3DEADF3E753E}"/>
              </a:ext>
              <a:ext uri="{C183D7F6-B498-43B3-948B-1728B52AA6E4}">
                <adec:decorative xmlns:adec="http://schemas.microsoft.com/office/drawing/2017/decorative" val="1"/>
              </a:ext>
            </a:extLst>
          </p:cNvPr>
          <p:cNvSpPr/>
          <p:nvPr userDrawn="1"/>
        </p:nvSpPr>
        <p:spPr>
          <a:xfrm>
            <a:off x="144915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6" name="Text Placeholder 10">
            <a:extLst>
              <a:ext uri="{FF2B5EF4-FFF2-40B4-BE49-F238E27FC236}">
                <a16:creationId xmlns:a16="http://schemas.microsoft.com/office/drawing/2014/main" id="{3E63EE1F-208F-40D0-9307-47F66C8581BD}"/>
              </a:ext>
            </a:extLst>
          </p:cNvPr>
          <p:cNvSpPr>
            <a:spLocks noGrp="1"/>
          </p:cNvSpPr>
          <p:nvPr>
            <p:ph type="body" sz="quarter" idx="22" hasCustomPrompt="1"/>
          </p:nvPr>
        </p:nvSpPr>
        <p:spPr>
          <a:xfrm>
            <a:off x="1028073" y="3212687"/>
            <a:ext cx="2315205" cy="348421"/>
          </a:xfrm>
          <a:prstGeom prst="rect">
            <a:avLst/>
          </a:prstGeom>
        </p:spPr>
        <p:txBody>
          <a:bodyPr rtlCol="0" anchor="b"/>
          <a:lstStyle>
            <a:lvl1pPr marL="0" indent="0" algn="ctr">
              <a:buNone/>
              <a:defRPr sz="1600" cap="all" spc="100" baseline="0">
                <a:solidFill>
                  <a:schemeClr val="accent4">
                    <a:lumMod val="50000"/>
                  </a:schemeClr>
                </a:solidFill>
                <a:latin typeface="+mj-lt"/>
              </a:defRPr>
            </a:lvl1pPr>
          </a:lstStyle>
          <a:p>
            <a:pPr lvl="0" rtl="0"/>
            <a:r>
              <a:rPr lang="en-GB" noProof="0"/>
              <a:t>Add name</a:t>
            </a:r>
          </a:p>
        </p:txBody>
      </p:sp>
      <p:sp>
        <p:nvSpPr>
          <p:cNvPr id="47" name="Text Placeholder 10">
            <a:extLst>
              <a:ext uri="{FF2B5EF4-FFF2-40B4-BE49-F238E27FC236}">
                <a16:creationId xmlns:a16="http://schemas.microsoft.com/office/drawing/2014/main" id="{40F7C878-62A1-4A30-AA27-C5F502C8D315}"/>
              </a:ext>
            </a:extLst>
          </p:cNvPr>
          <p:cNvSpPr>
            <a:spLocks noGrp="1"/>
          </p:cNvSpPr>
          <p:nvPr>
            <p:ph type="body" sz="quarter" idx="23" hasCustomPrompt="1"/>
          </p:nvPr>
        </p:nvSpPr>
        <p:spPr>
          <a:xfrm>
            <a:off x="1028073" y="3496277"/>
            <a:ext cx="2315205" cy="287066"/>
          </a:xfrm>
          <a:prstGeom prst="rect">
            <a:avLst/>
          </a:prstGeom>
        </p:spPr>
        <p:txBody>
          <a:bodyPr rtlCol="0" anchor="t"/>
          <a:lstStyle>
            <a:lvl1pPr marL="0" indent="0" algn="ctr">
              <a:buNone/>
              <a:defRPr sz="1200" cap="none" spc="100" baseline="0">
                <a:solidFill>
                  <a:schemeClr val="tx1"/>
                </a:solidFill>
                <a:latin typeface="+mn-lt"/>
              </a:defRPr>
            </a:lvl1pPr>
          </a:lstStyle>
          <a:p>
            <a:pPr lvl="0" rtl="0"/>
            <a:r>
              <a:rPr lang="en-GB" noProof="0"/>
              <a:t>Add title</a:t>
            </a:r>
          </a:p>
        </p:txBody>
      </p:sp>
      <p:sp>
        <p:nvSpPr>
          <p:cNvPr id="48" name="Picture Placeholder 9">
            <a:extLst>
              <a:ext uri="{FF2B5EF4-FFF2-40B4-BE49-F238E27FC236}">
                <a16:creationId xmlns:a16="http://schemas.microsoft.com/office/drawing/2014/main" id="{5D495D18-EB49-4AD5-A7EE-1E6D2496B69A}"/>
              </a:ext>
            </a:extLst>
          </p:cNvPr>
          <p:cNvSpPr>
            <a:spLocks noGrp="1"/>
          </p:cNvSpPr>
          <p:nvPr>
            <p:ph type="pic" sz="quarter" idx="24" hasCustomPrompt="1"/>
          </p:nvPr>
        </p:nvSpPr>
        <p:spPr>
          <a:xfrm>
            <a:off x="4211979" y="1862038"/>
            <a:ext cx="1243292" cy="1144666"/>
          </a:xfrm>
          <a:prstGeom prst="rect">
            <a:avLst/>
          </a:prstGeom>
        </p:spPr>
        <p:txBody>
          <a:bodyPr rtlCol="0"/>
          <a:lstStyle>
            <a:lvl1pPr marL="0" indent="0" algn="ctr">
              <a:buNone/>
              <a:defRPr/>
            </a:lvl1pPr>
          </a:lstStyle>
          <a:p>
            <a:pPr rtl="0"/>
            <a:r>
              <a:rPr lang="en-GB" noProof="0"/>
              <a:t>Click to add photo</a:t>
            </a:r>
          </a:p>
        </p:txBody>
      </p:sp>
      <p:sp>
        <p:nvSpPr>
          <p:cNvPr id="49" name="Rectangle 48">
            <a:extLst>
              <a:ext uri="{FF2B5EF4-FFF2-40B4-BE49-F238E27FC236}">
                <a16:creationId xmlns:a16="http://schemas.microsoft.com/office/drawing/2014/main" id="{9248BBAE-0CA8-464A-A4E0-AB7D697DA0F5}"/>
              </a:ext>
              <a:ext uri="{C183D7F6-B498-43B3-948B-1728B52AA6E4}">
                <adec:decorative xmlns:adec="http://schemas.microsoft.com/office/drawing/2017/decorative" val="1"/>
              </a:ext>
            </a:extLst>
          </p:cNvPr>
          <p:cNvSpPr/>
          <p:nvPr userDrawn="1"/>
        </p:nvSpPr>
        <p:spPr>
          <a:xfrm>
            <a:off x="409710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0" name="Text Placeholder 10">
            <a:extLst>
              <a:ext uri="{FF2B5EF4-FFF2-40B4-BE49-F238E27FC236}">
                <a16:creationId xmlns:a16="http://schemas.microsoft.com/office/drawing/2014/main" id="{03551339-A94F-4674-8165-3BFA78946D07}"/>
              </a:ext>
            </a:extLst>
          </p:cNvPr>
          <p:cNvSpPr>
            <a:spLocks noGrp="1"/>
          </p:cNvSpPr>
          <p:nvPr>
            <p:ph type="body" sz="quarter" idx="25" hasCustomPrompt="1"/>
          </p:nvPr>
        </p:nvSpPr>
        <p:spPr>
          <a:xfrm>
            <a:off x="3676023" y="3212687"/>
            <a:ext cx="2315205" cy="348421"/>
          </a:xfrm>
          <a:prstGeom prst="rect">
            <a:avLst/>
          </a:prstGeom>
        </p:spPr>
        <p:txBody>
          <a:bodyPr rtlCol="0" anchor="b"/>
          <a:lstStyle>
            <a:lvl1pPr marL="0" indent="0" algn="ctr">
              <a:buNone/>
              <a:defRPr sz="1600" cap="all" spc="100" baseline="0">
                <a:solidFill>
                  <a:schemeClr val="accent4">
                    <a:lumMod val="50000"/>
                  </a:schemeClr>
                </a:solidFill>
                <a:latin typeface="+mj-lt"/>
              </a:defRPr>
            </a:lvl1pPr>
          </a:lstStyle>
          <a:p>
            <a:pPr lvl="0" rtl="0"/>
            <a:r>
              <a:rPr lang="en-GB" noProof="0"/>
              <a:t>Add name</a:t>
            </a:r>
          </a:p>
        </p:txBody>
      </p:sp>
      <p:sp>
        <p:nvSpPr>
          <p:cNvPr id="51" name="Text Placeholder 10">
            <a:extLst>
              <a:ext uri="{FF2B5EF4-FFF2-40B4-BE49-F238E27FC236}">
                <a16:creationId xmlns:a16="http://schemas.microsoft.com/office/drawing/2014/main" id="{D1839C5B-C216-4FB8-A285-4D99AF56E826}"/>
              </a:ext>
            </a:extLst>
          </p:cNvPr>
          <p:cNvSpPr>
            <a:spLocks noGrp="1"/>
          </p:cNvSpPr>
          <p:nvPr>
            <p:ph type="body" sz="quarter" idx="26" hasCustomPrompt="1"/>
          </p:nvPr>
        </p:nvSpPr>
        <p:spPr>
          <a:xfrm>
            <a:off x="3676023" y="3496277"/>
            <a:ext cx="2315205" cy="287066"/>
          </a:xfrm>
          <a:prstGeom prst="rect">
            <a:avLst/>
          </a:prstGeom>
        </p:spPr>
        <p:txBody>
          <a:bodyPr rtlCol="0" anchor="t"/>
          <a:lstStyle>
            <a:lvl1pPr marL="0" indent="0" algn="ctr">
              <a:buNone/>
              <a:defRPr sz="1200" cap="none" spc="100" baseline="0">
                <a:solidFill>
                  <a:schemeClr val="tx1"/>
                </a:solidFill>
                <a:latin typeface="+mn-lt"/>
              </a:defRPr>
            </a:lvl1pPr>
          </a:lstStyle>
          <a:p>
            <a:pPr lvl="0" rtl="0"/>
            <a:r>
              <a:rPr lang="en-GB" noProof="0"/>
              <a:t>Add title</a:t>
            </a:r>
          </a:p>
        </p:txBody>
      </p:sp>
      <p:sp>
        <p:nvSpPr>
          <p:cNvPr id="52" name="Picture Placeholder 9">
            <a:extLst>
              <a:ext uri="{FF2B5EF4-FFF2-40B4-BE49-F238E27FC236}">
                <a16:creationId xmlns:a16="http://schemas.microsoft.com/office/drawing/2014/main" id="{ACA22B55-1DD2-4FE6-95FC-D8BC2BBECF0A}"/>
              </a:ext>
            </a:extLst>
          </p:cNvPr>
          <p:cNvSpPr>
            <a:spLocks noGrp="1"/>
          </p:cNvSpPr>
          <p:nvPr>
            <p:ph type="pic" sz="quarter" idx="27" hasCustomPrompt="1"/>
          </p:nvPr>
        </p:nvSpPr>
        <p:spPr>
          <a:xfrm>
            <a:off x="6859928" y="1862038"/>
            <a:ext cx="1243292" cy="1144666"/>
          </a:xfrm>
          <a:prstGeom prst="rect">
            <a:avLst/>
          </a:prstGeom>
        </p:spPr>
        <p:txBody>
          <a:bodyPr rtlCol="0"/>
          <a:lstStyle>
            <a:lvl1pPr marL="0" indent="0" algn="ctr">
              <a:buNone/>
              <a:defRPr/>
            </a:lvl1pPr>
          </a:lstStyle>
          <a:p>
            <a:pPr rtl="0"/>
            <a:r>
              <a:rPr lang="en-GB" noProof="0"/>
              <a:t>Click to add photo</a:t>
            </a:r>
          </a:p>
        </p:txBody>
      </p:sp>
      <p:sp>
        <p:nvSpPr>
          <p:cNvPr id="53" name="Rectangle 52">
            <a:extLst>
              <a:ext uri="{FF2B5EF4-FFF2-40B4-BE49-F238E27FC236}">
                <a16:creationId xmlns:a16="http://schemas.microsoft.com/office/drawing/2014/main" id="{9473BE6D-AE02-42D4-838E-F7916980D8B2}"/>
              </a:ext>
              <a:ext uri="{C183D7F6-B498-43B3-948B-1728B52AA6E4}">
                <adec:decorative xmlns:adec="http://schemas.microsoft.com/office/drawing/2017/decorative" val="1"/>
              </a:ext>
            </a:extLst>
          </p:cNvPr>
          <p:cNvSpPr/>
          <p:nvPr userDrawn="1"/>
        </p:nvSpPr>
        <p:spPr>
          <a:xfrm>
            <a:off x="6745055"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4" name="Text Placeholder 10">
            <a:extLst>
              <a:ext uri="{FF2B5EF4-FFF2-40B4-BE49-F238E27FC236}">
                <a16:creationId xmlns:a16="http://schemas.microsoft.com/office/drawing/2014/main" id="{35C2A2FE-AA36-4715-97F6-B743D26DE3F2}"/>
              </a:ext>
            </a:extLst>
          </p:cNvPr>
          <p:cNvSpPr>
            <a:spLocks noGrp="1"/>
          </p:cNvSpPr>
          <p:nvPr>
            <p:ph type="body" sz="quarter" idx="28" hasCustomPrompt="1"/>
          </p:nvPr>
        </p:nvSpPr>
        <p:spPr>
          <a:xfrm>
            <a:off x="6323972" y="3212687"/>
            <a:ext cx="2315205" cy="348421"/>
          </a:xfrm>
          <a:prstGeom prst="rect">
            <a:avLst/>
          </a:prstGeom>
        </p:spPr>
        <p:txBody>
          <a:bodyPr rtlCol="0" anchor="b"/>
          <a:lstStyle>
            <a:lvl1pPr marL="0" indent="0" algn="ctr">
              <a:buNone/>
              <a:defRPr sz="1600" cap="all" spc="100" baseline="0">
                <a:solidFill>
                  <a:schemeClr val="accent4">
                    <a:lumMod val="50000"/>
                  </a:schemeClr>
                </a:solidFill>
                <a:latin typeface="+mj-lt"/>
              </a:defRPr>
            </a:lvl1pPr>
          </a:lstStyle>
          <a:p>
            <a:pPr lvl="0" rtl="0"/>
            <a:r>
              <a:rPr lang="en-GB" noProof="0"/>
              <a:t>Add name</a:t>
            </a:r>
          </a:p>
        </p:txBody>
      </p:sp>
      <p:sp>
        <p:nvSpPr>
          <p:cNvPr id="55" name="Text Placeholder 10">
            <a:extLst>
              <a:ext uri="{FF2B5EF4-FFF2-40B4-BE49-F238E27FC236}">
                <a16:creationId xmlns:a16="http://schemas.microsoft.com/office/drawing/2014/main" id="{B98652DE-F8C8-4EA5-8CDA-9985B636DEA1}"/>
              </a:ext>
            </a:extLst>
          </p:cNvPr>
          <p:cNvSpPr>
            <a:spLocks noGrp="1"/>
          </p:cNvSpPr>
          <p:nvPr>
            <p:ph type="body" sz="quarter" idx="29" hasCustomPrompt="1"/>
          </p:nvPr>
        </p:nvSpPr>
        <p:spPr>
          <a:xfrm>
            <a:off x="6323972" y="3496277"/>
            <a:ext cx="2315205" cy="287066"/>
          </a:xfrm>
          <a:prstGeom prst="rect">
            <a:avLst/>
          </a:prstGeom>
        </p:spPr>
        <p:txBody>
          <a:bodyPr rtlCol="0" anchor="t"/>
          <a:lstStyle>
            <a:lvl1pPr marL="0" indent="0" algn="ctr">
              <a:buNone/>
              <a:defRPr sz="1200" cap="none" spc="100" baseline="0">
                <a:solidFill>
                  <a:schemeClr val="tx1"/>
                </a:solidFill>
                <a:latin typeface="+mn-lt"/>
              </a:defRPr>
            </a:lvl1pPr>
          </a:lstStyle>
          <a:p>
            <a:pPr lvl="0" rtl="0"/>
            <a:r>
              <a:rPr lang="en-GB" noProof="0"/>
              <a:t>Add title</a:t>
            </a:r>
          </a:p>
        </p:txBody>
      </p:sp>
      <p:sp>
        <p:nvSpPr>
          <p:cNvPr id="56" name="Picture Placeholder 9">
            <a:extLst>
              <a:ext uri="{FF2B5EF4-FFF2-40B4-BE49-F238E27FC236}">
                <a16:creationId xmlns:a16="http://schemas.microsoft.com/office/drawing/2014/main" id="{40C3D084-82F3-4C1C-95E8-56362097EDFB}"/>
              </a:ext>
            </a:extLst>
          </p:cNvPr>
          <p:cNvSpPr>
            <a:spLocks noGrp="1"/>
          </p:cNvSpPr>
          <p:nvPr>
            <p:ph type="pic" sz="quarter" idx="30" hasCustomPrompt="1"/>
          </p:nvPr>
        </p:nvSpPr>
        <p:spPr>
          <a:xfrm>
            <a:off x="9507876" y="1858432"/>
            <a:ext cx="1243292" cy="1144666"/>
          </a:xfrm>
          <a:prstGeom prst="rect">
            <a:avLst/>
          </a:prstGeom>
        </p:spPr>
        <p:txBody>
          <a:bodyPr rtlCol="0"/>
          <a:lstStyle>
            <a:lvl1pPr marL="0" indent="0" algn="ctr">
              <a:buNone/>
              <a:defRPr/>
            </a:lvl1pPr>
          </a:lstStyle>
          <a:p>
            <a:pPr rtl="0"/>
            <a:r>
              <a:rPr lang="en-GB" noProof="0"/>
              <a:t>Click to add photo</a:t>
            </a:r>
          </a:p>
        </p:txBody>
      </p:sp>
      <p:sp>
        <p:nvSpPr>
          <p:cNvPr id="57" name="Rectangle 56">
            <a:extLst>
              <a:ext uri="{FF2B5EF4-FFF2-40B4-BE49-F238E27FC236}">
                <a16:creationId xmlns:a16="http://schemas.microsoft.com/office/drawing/2014/main" id="{E0EC4B6A-1FAA-43D1-9436-A3BFF08A8493}"/>
              </a:ext>
              <a:ext uri="{C183D7F6-B498-43B3-948B-1728B52AA6E4}">
                <adec:decorative xmlns:adec="http://schemas.microsoft.com/office/drawing/2017/decorative" val="1"/>
              </a:ext>
            </a:extLst>
          </p:cNvPr>
          <p:cNvSpPr/>
          <p:nvPr userDrawn="1"/>
        </p:nvSpPr>
        <p:spPr>
          <a:xfrm>
            <a:off x="9393003" y="171553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8" name="Text Placeholder 10">
            <a:extLst>
              <a:ext uri="{FF2B5EF4-FFF2-40B4-BE49-F238E27FC236}">
                <a16:creationId xmlns:a16="http://schemas.microsoft.com/office/drawing/2014/main" id="{ABB7ACFA-C6F3-4D7A-A6D8-73035EF164D6}"/>
              </a:ext>
            </a:extLst>
          </p:cNvPr>
          <p:cNvSpPr>
            <a:spLocks noGrp="1"/>
          </p:cNvSpPr>
          <p:nvPr>
            <p:ph type="body" sz="quarter" idx="31" hasCustomPrompt="1"/>
          </p:nvPr>
        </p:nvSpPr>
        <p:spPr>
          <a:xfrm>
            <a:off x="8971920" y="3209081"/>
            <a:ext cx="2315205" cy="348421"/>
          </a:xfrm>
          <a:prstGeom prst="rect">
            <a:avLst/>
          </a:prstGeom>
        </p:spPr>
        <p:txBody>
          <a:bodyPr rtlCol="0" anchor="b"/>
          <a:lstStyle>
            <a:lvl1pPr marL="0" indent="0" algn="ctr">
              <a:buNone/>
              <a:defRPr sz="1600" cap="all" spc="100" baseline="0">
                <a:solidFill>
                  <a:schemeClr val="accent4">
                    <a:lumMod val="50000"/>
                  </a:schemeClr>
                </a:solidFill>
                <a:latin typeface="+mj-lt"/>
              </a:defRPr>
            </a:lvl1pPr>
          </a:lstStyle>
          <a:p>
            <a:pPr lvl="0" rtl="0"/>
            <a:r>
              <a:rPr lang="en-GB" noProof="0"/>
              <a:t>Add name</a:t>
            </a:r>
          </a:p>
        </p:txBody>
      </p:sp>
      <p:sp>
        <p:nvSpPr>
          <p:cNvPr id="59" name="Text Placeholder 10">
            <a:extLst>
              <a:ext uri="{FF2B5EF4-FFF2-40B4-BE49-F238E27FC236}">
                <a16:creationId xmlns:a16="http://schemas.microsoft.com/office/drawing/2014/main" id="{F9CBC3B9-EDF1-45E0-BFBF-53888131CBA0}"/>
              </a:ext>
            </a:extLst>
          </p:cNvPr>
          <p:cNvSpPr>
            <a:spLocks noGrp="1"/>
          </p:cNvSpPr>
          <p:nvPr>
            <p:ph type="body" sz="quarter" idx="32" hasCustomPrompt="1"/>
          </p:nvPr>
        </p:nvSpPr>
        <p:spPr>
          <a:xfrm>
            <a:off x="8971920" y="3492671"/>
            <a:ext cx="2315205" cy="287066"/>
          </a:xfrm>
          <a:prstGeom prst="rect">
            <a:avLst/>
          </a:prstGeom>
        </p:spPr>
        <p:txBody>
          <a:bodyPr rtlCol="0" anchor="t"/>
          <a:lstStyle>
            <a:lvl1pPr marL="0" indent="0" algn="ctr">
              <a:buNone/>
              <a:defRPr sz="1200" cap="none" spc="100" baseline="0">
                <a:solidFill>
                  <a:schemeClr val="tx1"/>
                </a:solidFill>
                <a:latin typeface="+mn-lt"/>
              </a:defRPr>
            </a:lvl1pPr>
          </a:lstStyle>
          <a:p>
            <a:pPr lvl="0" rtl="0"/>
            <a:r>
              <a:rPr lang="en-GB" noProof="0"/>
              <a:t>Add title</a:t>
            </a:r>
          </a:p>
        </p:txBody>
      </p:sp>
      <p:sp>
        <p:nvSpPr>
          <p:cNvPr id="60" name="Picture Placeholder 9">
            <a:extLst>
              <a:ext uri="{FF2B5EF4-FFF2-40B4-BE49-F238E27FC236}">
                <a16:creationId xmlns:a16="http://schemas.microsoft.com/office/drawing/2014/main" id="{A7D13807-1ECF-4830-AB8D-D33E4F22330E}"/>
              </a:ext>
            </a:extLst>
          </p:cNvPr>
          <p:cNvSpPr>
            <a:spLocks noGrp="1"/>
          </p:cNvSpPr>
          <p:nvPr>
            <p:ph type="pic" sz="quarter" idx="33" hasCustomPrompt="1"/>
          </p:nvPr>
        </p:nvSpPr>
        <p:spPr>
          <a:xfrm>
            <a:off x="1564029" y="4129478"/>
            <a:ext cx="1243292" cy="1144666"/>
          </a:xfrm>
          <a:prstGeom prst="rect">
            <a:avLst/>
          </a:prstGeom>
        </p:spPr>
        <p:txBody>
          <a:bodyPr rtlCol="0"/>
          <a:lstStyle>
            <a:lvl1pPr marL="0" indent="0" algn="ctr">
              <a:buNone/>
              <a:defRPr/>
            </a:lvl1pPr>
          </a:lstStyle>
          <a:p>
            <a:pPr rtl="0"/>
            <a:r>
              <a:rPr lang="en-GB" noProof="0"/>
              <a:t>Click to add photo</a:t>
            </a:r>
          </a:p>
        </p:txBody>
      </p:sp>
      <p:sp>
        <p:nvSpPr>
          <p:cNvPr id="61" name="Rectangle 60">
            <a:extLst>
              <a:ext uri="{FF2B5EF4-FFF2-40B4-BE49-F238E27FC236}">
                <a16:creationId xmlns:a16="http://schemas.microsoft.com/office/drawing/2014/main" id="{40E1F756-2737-4291-8D41-307BFE737E46}"/>
              </a:ext>
              <a:ext uri="{C183D7F6-B498-43B3-948B-1728B52AA6E4}">
                <adec:decorative xmlns:adec="http://schemas.microsoft.com/office/drawing/2017/decorative" val="1"/>
              </a:ext>
            </a:extLst>
          </p:cNvPr>
          <p:cNvSpPr/>
          <p:nvPr userDrawn="1"/>
        </p:nvSpPr>
        <p:spPr>
          <a:xfrm>
            <a:off x="144915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62" name="Text Placeholder 10">
            <a:extLst>
              <a:ext uri="{FF2B5EF4-FFF2-40B4-BE49-F238E27FC236}">
                <a16:creationId xmlns:a16="http://schemas.microsoft.com/office/drawing/2014/main" id="{C5BD35EC-547F-4A42-85C6-E2C94C2A03CE}"/>
              </a:ext>
            </a:extLst>
          </p:cNvPr>
          <p:cNvSpPr>
            <a:spLocks noGrp="1"/>
          </p:cNvSpPr>
          <p:nvPr>
            <p:ph type="body" sz="quarter" idx="34" hasCustomPrompt="1"/>
          </p:nvPr>
        </p:nvSpPr>
        <p:spPr>
          <a:xfrm>
            <a:off x="1028073" y="5480127"/>
            <a:ext cx="2315205" cy="348421"/>
          </a:xfrm>
          <a:prstGeom prst="rect">
            <a:avLst/>
          </a:prstGeom>
        </p:spPr>
        <p:txBody>
          <a:bodyPr rtlCol="0" anchor="b"/>
          <a:lstStyle>
            <a:lvl1pPr marL="0" indent="0" algn="ctr">
              <a:buNone/>
              <a:defRPr sz="1600" cap="all" spc="100" baseline="0">
                <a:solidFill>
                  <a:schemeClr val="accent4">
                    <a:lumMod val="50000"/>
                  </a:schemeClr>
                </a:solidFill>
                <a:latin typeface="+mj-lt"/>
              </a:defRPr>
            </a:lvl1pPr>
          </a:lstStyle>
          <a:p>
            <a:pPr lvl="0" rtl="0"/>
            <a:r>
              <a:rPr lang="en-GB" noProof="0"/>
              <a:t>Add name</a:t>
            </a:r>
          </a:p>
        </p:txBody>
      </p:sp>
      <p:sp>
        <p:nvSpPr>
          <p:cNvPr id="63" name="Text Placeholder 10">
            <a:extLst>
              <a:ext uri="{FF2B5EF4-FFF2-40B4-BE49-F238E27FC236}">
                <a16:creationId xmlns:a16="http://schemas.microsoft.com/office/drawing/2014/main" id="{D89797D3-65B3-414D-9657-B5DA3934914C}"/>
              </a:ext>
            </a:extLst>
          </p:cNvPr>
          <p:cNvSpPr>
            <a:spLocks noGrp="1"/>
          </p:cNvSpPr>
          <p:nvPr>
            <p:ph type="body" sz="quarter" idx="35" hasCustomPrompt="1"/>
          </p:nvPr>
        </p:nvSpPr>
        <p:spPr>
          <a:xfrm>
            <a:off x="1028073" y="5763717"/>
            <a:ext cx="2315205" cy="287066"/>
          </a:xfrm>
          <a:prstGeom prst="rect">
            <a:avLst/>
          </a:prstGeom>
        </p:spPr>
        <p:txBody>
          <a:bodyPr rtlCol="0" anchor="t"/>
          <a:lstStyle>
            <a:lvl1pPr marL="0" indent="0" algn="ctr">
              <a:buNone/>
              <a:defRPr sz="1200" cap="none" spc="100" baseline="0">
                <a:solidFill>
                  <a:schemeClr val="tx1"/>
                </a:solidFill>
                <a:latin typeface="+mn-lt"/>
              </a:defRPr>
            </a:lvl1pPr>
          </a:lstStyle>
          <a:p>
            <a:pPr lvl="0" rtl="0"/>
            <a:r>
              <a:rPr lang="en-GB" noProof="0"/>
              <a:t>Add title</a:t>
            </a:r>
          </a:p>
        </p:txBody>
      </p:sp>
      <p:sp>
        <p:nvSpPr>
          <p:cNvPr id="64" name="Picture Placeholder 9">
            <a:extLst>
              <a:ext uri="{FF2B5EF4-FFF2-40B4-BE49-F238E27FC236}">
                <a16:creationId xmlns:a16="http://schemas.microsoft.com/office/drawing/2014/main" id="{280147ED-89CE-475D-A96F-AA7A912E00B8}"/>
              </a:ext>
            </a:extLst>
          </p:cNvPr>
          <p:cNvSpPr>
            <a:spLocks noGrp="1"/>
          </p:cNvSpPr>
          <p:nvPr>
            <p:ph type="pic" sz="quarter" idx="36" hasCustomPrompt="1"/>
          </p:nvPr>
        </p:nvSpPr>
        <p:spPr>
          <a:xfrm>
            <a:off x="4211979" y="4129478"/>
            <a:ext cx="1243292" cy="1144666"/>
          </a:xfrm>
          <a:prstGeom prst="rect">
            <a:avLst/>
          </a:prstGeom>
        </p:spPr>
        <p:txBody>
          <a:bodyPr rtlCol="0"/>
          <a:lstStyle>
            <a:lvl1pPr marL="0" indent="0" algn="ctr">
              <a:buNone/>
              <a:defRPr/>
            </a:lvl1pPr>
          </a:lstStyle>
          <a:p>
            <a:pPr rtl="0"/>
            <a:r>
              <a:rPr lang="en-GB" noProof="0"/>
              <a:t>Click to add photo</a:t>
            </a:r>
          </a:p>
        </p:txBody>
      </p:sp>
      <p:sp>
        <p:nvSpPr>
          <p:cNvPr id="65" name="Rectangle 64">
            <a:extLst>
              <a:ext uri="{FF2B5EF4-FFF2-40B4-BE49-F238E27FC236}">
                <a16:creationId xmlns:a16="http://schemas.microsoft.com/office/drawing/2014/main" id="{B10D74ED-CECE-4A22-B877-966D53821E46}"/>
              </a:ext>
              <a:ext uri="{C183D7F6-B498-43B3-948B-1728B52AA6E4}">
                <adec:decorative xmlns:adec="http://schemas.microsoft.com/office/drawing/2017/decorative" val="1"/>
              </a:ext>
            </a:extLst>
          </p:cNvPr>
          <p:cNvSpPr/>
          <p:nvPr userDrawn="1"/>
        </p:nvSpPr>
        <p:spPr>
          <a:xfrm>
            <a:off x="409710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66" name="Text Placeholder 10">
            <a:extLst>
              <a:ext uri="{FF2B5EF4-FFF2-40B4-BE49-F238E27FC236}">
                <a16:creationId xmlns:a16="http://schemas.microsoft.com/office/drawing/2014/main" id="{0C937A25-DAA7-4478-ADF6-728F4D61897E}"/>
              </a:ext>
            </a:extLst>
          </p:cNvPr>
          <p:cNvSpPr>
            <a:spLocks noGrp="1"/>
          </p:cNvSpPr>
          <p:nvPr>
            <p:ph type="body" sz="quarter" idx="37" hasCustomPrompt="1"/>
          </p:nvPr>
        </p:nvSpPr>
        <p:spPr>
          <a:xfrm>
            <a:off x="3676023" y="5480127"/>
            <a:ext cx="2315205" cy="348421"/>
          </a:xfrm>
          <a:prstGeom prst="rect">
            <a:avLst/>
          </a:prstGeom>
        </p:spPr>
        <p:txBody>
          <a:bodyPr rtlCol="0" anchor="b"/>
          <a:lstStyle>
            <a:lvl1pPr marL="0" indent="0" algn="ctr">
              <a:buNone/>
              <a:defRPr sz="1600" cap="all" spc="100" baseline="0">
                <a:solidFill>
                  <a:schemeClr val="accent4">
                    <a:lumMod val="50000"/>
                  </a:schemeClr>
                </a:solidFill>
                <a:latin typeface="+mj-lt"/>
              </a:defRPr>
            </a:lvl1pPr>
          </a:lstStyle>
          <a:p>
            <a:pPr lvl="0" rtl="0"/>
            <a:r>
              <a:rPr lang="en-GB" noProof="0"/>
              <a:t>Add name</a:t>
            </a:r>
          </a:p>
        </p:txBody>
      </p:sp>
      <p:sp>
        <p:nvSpPr>
          <p:cNvPr id="67" name="Text Placeholder 10">
            <a:extLst>
              <a:ext uri="{FF2B5EF4-FFF2-40B4-BE49-F238E27FC236}">
                <a16:creationId xmlns:a16="http://schemas.microsoft.com/office/drawing/2014/main" id="{8AB48703-9A4A-440C-9049-7FE889764E5D}"/>
              </a:ext>
            </a:extLst>
          </p:cNvPr>
          <p:cNvSpPr>
            <a:spLocks noGrp="1"/>
          </p:cNvSpPr>
          <p:nvPr>
            <p:ph type="body" sz="quarter" idx="38" hasCustomPrompt="1"/>
          </p:nvPr>
        </p:nvSpPr>
        <p:spPr>
          <a:xfrm>
            <a:off x="3676023" y="5763717"/>
            <a:ext cx="2315205" cy="287066"/>
          </a:xfrm>
          <a:prstGeom prst="rect">
            <a:avLst/>
          </a:prstGeom>
        </p:spPr>
        <p:txBody>
          <a:bodyPr rtlCol="0" anchor="t"/>
          <a:lstStyle>
            <a:lvl1pPr marL="0" indent="0" algn="ctr">
              <a:buNone/>
              <a:defRPr sz="1200" cap="none" spc="100" baseline="0">
                <a:solidFill>
                  <a:schemeClr val="tx1"/>
                </a:solidFill>
                <a:latin typeface="+mn-lt"/>
              </a:defRPr>
            </a:lvl1pPr>
          </a:lstStyle>
          <a:p>
            <a:pPr lvl="0" rtl="0"/>
            <a:r>
              <a:rPr lang="en-GB" noProof="0"/>
              <a:t>Add title</a:t>
            </a:r>
          </a:p>
        </p:txBody>
      </p:sp>
      <p:sp>
        <p:nvSpPr>
          <p:cNvPr id="68" name="Picture Placeholder 9">
            <a:extLst>
              <a:ext uri="{FF2B5EF4-FFF2-40B4-BE49-F238E27FC236}">
                <a16:creationId xmlns:a16="http://schemas.microsoft.com/office/drawing/2014/main" id="{5D9D5119-D677-47FD-AEEB-49FE4DDEF6B0}"/>
              </a:ext>
            </a:extLst>
          </p:cNvPr>
          <p:cNvSpPr>
            <a:spLocks noGrp="1"/>
          </p:cNvSpPr>
          <p:nvPr>
            <p:ph type="pic" sz="quarter" idx="39" hasCustomPrompt="1"/>
          </p:nvPr>
        </p:nvSpPr>
        <p:spPr>
          <a:xfrm>
            <a:off x="6859928" y="4129478"/>
            <a:ext cx="1243292" cy="1144666"/>
          </a:xfrm>
          <a:prstGeom prst="rect">
            <a:avLst/>
          </a:prstGeom>
        </p:spPr>
        <p:txBody>
          <a:bodyPr rtlCol="0"/>
          <a:lstStyle>
            <a:lvl1pPr marL="0" indent="0" algn="ctr">
              <a:buNone/>
              <a:defRPr/>
            </a:lvl1pPr>
          </a:lstStyle>
          <a:p>
            <a:pPr rtl="0"/>
            <a:r>
              <a:rPr lang="en-GB" noProof="0"/>
              <a:t>Click to add photo</a:t>
            </a:r>
          </a:p>
        </p:txBody>
      </p:sp>
      <p:sp>
        <p:nvSpPr>
          <p:cNvPr id="69" name="Rectangle 68">
            <a:extLst>
              <a:ext uri="{FF2B5EF4-FFF2-40B4-BE49-F238E27FC236}">
                <a16:creationId xmlns:a16="http://schemas.microsoft.com/office/drawing/2014/main" id="{0AF0F623-CF57-4D6B-87F3-FD410516E16D}"/>
              </a:ext>
              <a:ext uri="{C183D7F6-B498-43B3-948B-1728B52AA6E4}">
                <adec:decorative xmlns:adec="http://schemas.microsoft.com/office/drawing/2017/decorative" val="1"/>
              </a:ext>
            </a:extLst>
          </p:cNvPr>
          <p:cNvSpPr/>
          <p:nvPr userDrawn="1"/>
        </p:nvSpPr>
        <p:spPr>
          <a:xfrm>
            <a:off x="6745055"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70" name="Text Placeholder 10">
            <a:extLst>
              <a:ext uri="{FF2B5EF4-FFF2-40B4-BE49-F238E27FC236}">
                <a16:creationId xmlns:a16="http://schemas.microsoft.com/office/drawing/2014/main" id="{3BE3B8C3-ECB9-46D2-B11F-A55699097486}"/>
              </a:ext>
            </a:extLst>
          </p:cNvPr>
          <p:cNvSpPr>
            <a:spLocks noGrp="1"/>
          </p:cNvSpPr>
          <p:nvPr>
            <p:ph type="body" sz="quarter" idx="40" hasCustomPrompt="1"/>
          </p:nvPr>
        </p:nvSpPr>
        <p:spPr>
          <a:xfrm>
            <a:off x="6323972" y="5480127"/>
            <a:ext cx="2315205" cy="348421"/>
          </a:xfrm>
          <a:prstGeom prst="rect">
            <a:avLst/>
          </a:prstGeom>
        </p:spPr>
        <p:txBody>
          <a:bodyPr rtlCol="0" anchor="b"/>
          <a:lstStyle>
            <a:lvl1pPr marL="0" indent="0" algn="ctr">
              <a:buNone/>
              <a:defRPr sz="1600" cap="all" spc="100" baseline="0">
                <a:solidFill>
                  <a:schemeClr val="accent4">
                    <a:lumMod val="50000"/>
                  </a:schemeClr>
                </a:solidFill>
                <a:latin typeface="+mj-lt"/>
              </a:defRPr>
            </a:lvl1pPr>
          </a:lstStyle>
          <a:p>
            <a:pPr lvl="0" rtl="0"/>
            <a:r>
              <a:rPr lang="en-GB" noProof="0"/>
              <a:t>Add name</a:t>
            </a:r>
          </a:p>
        </p:txBody>
      </p:sp>
      <p:sp>
        <p:nvSpPr>
          <p:cNvPr id="71" name="Text Placeholder 10">
            <a:extLst>
              <a:ext uri="{FF2B5EF4-FFF2-40B4-BE49-F238E27FC236}">
                <a16:creationId xmlns:a16="http://schemas.microsoft.com/office/drawing/2014/main" id="{FB1EE68D-97FA-4EA4-B792-5AC6C49F9021}"/>
              </a:ext>
            </a:extLst>
          </p:cNvPr>
          <p:cNvSpPr>
            <a:spLocks noGrp="1"/>
          </p:cNvSpPr>
          <p:nvPr>
            <p:ph type="body" sz="quarter" idx="41" hasCustomPrompt="1"/>
          </p:nvPr>
        </p:nvSpPr>
        <p:spPr>
          <a:xfrm>
            <a:off x="6323972" y="5763717"/>
            <a:ext cx="2315205" cy="287066"/>
          </a:xfrm>
          <a:prstGeom prst="rect">
            <a:avLst/>
          </a:prstGeom>
        </p:spPr>
        <p:txBody>
          <a:bodyPr rtlCol="0" anchor="t"/>
          <a:lstStyle>
            <a:lvl1pPr marL="0" indent="0" algn="ctr">
              <a:buNone/>
              <a:defRPr sz="1200" cap="none" spc="100" baseline="0">
                <a:solidFill>
                  <a:schemeClr val="tx1"/>
                </a:solidFill>
                <a:latin typeface="+mn-lt"/>
              </a:defRPr>
            </a:lvl1pPr>
          </a:lstStyle>
          <a:p>
            <a:pPr lvl="0" rtl="0"/>
            <a:r>
              <a:rPr lang="en-GB" noProof="0"/>
              <a:t>Add title</a:t>
            </a:r>
          </a:p>
        </p:txBody>
      </p:sp>
      <p:sp>
        <p:nvSpPr>
          <p:cNvPr id="72" name="Picture Placeholder 9">
            <a:extLst>
              <a:ext uri="{FF2B5EF4-FFF2-40B4-BE49-F238E27FC236}">
                <a16:creationId xmlns:a16="http://schemas.microsoft.com/office/drawing/2014/main" id="{7E98343B-32E9-4538-991A-B5EACD651D41}"/>
              </a:ext>
            </a:extLst>
          </p:cNvPr>
          <p:cNvSpPr>
            <a:spLocks noGrp="1"/>
          </p:cNvSpPr>
          <p:nvPr>
            <p:ph type="pic" sz="quarter" idx="42" hasCustomPrompt="1"/>
          </p:nvPr>
        </p:nvSpPr>
        <p:spPr>
          <a:xfrm>
            <a:off x="9507876" y="4125872"/>
            <a:ext cx="1243292" cy="1144666"/>
          </a:xfrm>
          <a:prstGeom prst="rect">
            <a:avLst/>
          </a:prstGeom>
        </p:spPr>
        <p:txBody>
          <a:bodyPr rtlCol="0"/>
          <a:lstStyle>
            <a:lvl1pPr marL="0" indent="0" algn="ctr">
              <a:buNone/>
              <a:defRPr/>
            </a:lvl1pPr>
          </a:lstStyle>
          <a:p>
            <a:pPr rtl="0"/>
            <a:r>
              <a:rPr lang="en-GB" noProof="0"/>
              <a:t>Click to add photo</a:t>
            </a:r>
          </a:p>
        </p:txBody>
      </p:sp>
      <p:sp>
        <p:nvSpPr>
          <p:cNvPr id="73" name="Rectangle 72">
            <a:extLst>
              <a:ext uri="{FF2B5EF4-FFF2-40B4-BE49-F238E27FC236}">
                <a16:creationId xmlns:a16="http://schemas.microsoft.com/office/drawing/2014/main" id="{823CC91A-02A3-4B96-BCEE-76C1D25CCDC3}"/>
              </a:ext>
              <a:ext uri="{C183D7F6-B498-43B3-948B-1728B52AA6E4}">
                <adec:decorative xmlns:adec="http://schemas.microsoft.com/office/drawing/2017/decorative" val="1"/>
              </a:ext>
            </a:extLst>
          </p:cNvPr>
          <p:cNvSpPr/>
          <p:nvPr userDrawn="1"/>
        </p:nvSpPr>
        <p:spPr>
          <a:xfrm>
            <a:off x="9393003" y="398297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74" name="Text Placeholder 10">
            <a:extLst>
              <a:ext uri="{FF2B5EF4-FFF2-40B4-BE49-F238E27FC236}">
                <a16:creationId xmlns:a16="http://schemas.microsoft.com/office/drawing/2014/main" id="{DBE2EAAB-674D-41E1-92E6-A7459FEFDAEC}"/>
              </a:ext>
            </a:extLst>
          </p:cNvPr>
          <p:cNvSpPr>
            <a:spLocks noGrp="1"/>
          </p:cNvSpPr>
          <p:nvPr>
            <p:ph type="body" sz="quarter" idx="43" hasCustomPrompt="1"/>
          </p:nvPr>
        </p:nvSpPr>
        <p:spPr>
          <a:xfrm>
            <a:off x="8971920" y="5476521"/>
            <a:ext cx="2315205" cy="348421"/>
          </a:xfrm>
          <a:prstGeom prst="rect">
            <a:avLst/>
          </a:prstGeom>
        </p:spPr>
        <p:txBody>
          <a:bodyPr rtlCol="0" anchor="b"/>
          <a:lstStyle>
            <a:lvl1pPr marL="0" indent="0" algn="ctr">
              <a:buNone/>
              <a:defRPr sz="1600" cap="all" spc="100" baseline="0">
                <a:solidFill>
                  <a:schemeClr val="accent4">
                    <a:lumMod val="50000"/>
                  </a:schemeClr>
                </a:solidFill>
                <a:latin typeface="+mj-lt"/>
              </a:defRPr>
            </a:lvl1pPr>
          </a:lstStyle>
          <a:p>
            <a:pPr lvl="0" rtl="0"/>
            <a:r>
              <a:rPr lang="en-GB" noProof="0"/>
              <a:t>Add name</a:t>
            </a:r>
          </a:p>
        </p:txBody>
      </p:sp>
      <p:sp>
        <p:nvSpPr>
          <p:cNvPr id="75" name="Text Placeholder 10">
            <a:extLst>
              <a:ext uri="{FF2B5EF4-FFF2-40B4-BE49-F238E27FC236}">
                <a16:creationId xmlns:a16="http://schemas.microsoft.com/office/drawing/2014/main" id="{C60D862C-3474-4A4A-8557-AD2C7917BFE2}"/>
              </a:ext>
            </a:extLst>
          </p:cNvPr>
          <p:cNvSpPr>
            <a:spLocks noGrp="1"/>
          </p:cNvSpPr>
          <p:nvPr>
            <p:ph type="body" sz="quarter" idx="44" hasCustomPrompt="1"/>
          </p:nvPr>
        </p:nvSpPr>
        <p:spPr>
          <a:xfrm>
            <a:off x="8971920" y="5760111"/>
            <a:ext cx="2315205" cy="287066"/>
          </a:xfrm>
          <a:prstGeom prst="rect">
            <a:avLst/>
          </a:prstGeom>
        </p:spPr>
        <p:txBody>
          <a:bodyPr rtlCol="0" anchor="t"/>
          <a:lstStyle>
            <a:lvl1pPr marL="0" indent="0" algn="ctr">
              <a:buNone/>
              <a:defRPr sz="1200" cap="none" spc="100" baseline="0">
                <a:solidFill>
                  <a:schemeClr val="tx1"/>
                </a:solidFill>
                <a:latin typeface="+mn-lt"/>
              </a:defRPr>
            </a:lvl1pPr>
          </a:lstStyle>
          <a:p>
            <a:pPr lvl="0" rtl="0"/>
            <a:r>
              <a:rPr lang="en-GB" noProof="0"/>
              <a:t>Add title</a:t>
            </a:r>
          </a:p>
        </p:txBody>
      </p:sp>
      <p:sp>
        <p:nvSpPr>
          <p:cNvPr id="3" name="Date Placeholder 2">
            <a:extLst>
              <a:ext uri="{FF2B5EF4-FFF2-40B4-BE49-F238E27FC236}">
                <a16:creationId xmlns:a16="http://schemas.microsoft.com/office/drawing/2014/main" id="{63508728-25CF-4DB1-9A83-FAFA5ABEC903}"/>
              </a:ext>
            </a:extLst>
          </p:cNvPr>
          <p:cNvSpPr>
            <a:spLocks noGrp="1"/>
          </p:cNvSpPr>
          <p:nvPr>
            <p:ph type="dt" sz="half" idx="10"/>
          </p:nvPr>
        </p:nvSpPr>
        <p:spPr>
          <a:xfrm>
            <a:off x="838200" y="6356350"/>
            <a:ext cx="2743200" cy="365125"/>
          </a:xfrm>
          <a:prstGeom prst="rect">
            <a:avLst/>
          </a:prstGeom>
        </p:spPr>
        <p:txBody>
          <a:bodyPr rtlCol="0"/>
          <a:lstStyle/>
          <a:p>
            <a:pPr rtl="0"/>
            <a:r>
              <a:rPr lang="en-GB" noProof="0"/>
              <a:t>20XX</a:t>
            </a:r>
          </a:p>
        </p:txBody>
      </p:sp>
      <p:sp>
        <p:nvSpPr>
          <p:cNvPr id="4" name="Footer Placeholder 3">
            <a:extLst>
              <a:ext uri="{FF2B5EF4-FFF2-40B4-BE49-F238E27FC236}">
                <a16:creationId xmlns:a16="http://schemas.microsoft.com/office/drawing/2014/main" id="{99D454F9-A55F-44A0-9695-FC40C6684C20}"/>
              </a:ext>
            </a:extLst>
          </p:cNvPr>
          <p:cNvSpPr>
            <a:spLocks noGrp="1"/>
          </p:cNvSpPr>
          <p:nvPr>
            <p:ph type="ftr" sz="quarter" idx="11"/>
          </p:nvPr>
        </p:nvSpPr>
        <p:spPr>
          <a:xfrm>
            <a:off x="4038600" y="6356350"/>
            <a:ext cx="4114800" cy="365125"/>
          </a:xfrm>
          <a:prstGeom prst="rect">
            <a:avLst/>
          </a:prstGeom>
        </p:spPr>
        <p:txBody>
          <a:bodyPr rtlCol="0"/>
          <a:lstStyle/>
          <a:p>
            <a:pPr rtl="0"/>
            <a:r>
              <a:rPr lang="en-GB" noProof="0"/>
              <a:t>Pitch deck</a:t>
            </a:r>
          </a:p>
        </p:txBody>
      </p:sp>
      <p:sp>
        <p:nvSpPr>
          <p:cNvPr id="5" name="Slide Number Placeholder 4">
            <a:extLst>
              <a:ext uri="{FF2B5EF4-FFF2-40B4-BE49-F238E27FC236}">
                <a16:creationId xmlns:a16="http://schemas.microsoft.com/office/drawing/2014/main" id="{0A38C64F-7F14-454A-B830-80CCE5B1D7B9}"/>
              </a:ext>
            </a:extLst>
          </p:cNvPr>
          <p:cNvSpPr>
            <a:spLocks noGrp="1"/>
          </p:cNvSpPr>
          <p:nvPr>
            <p:ph type="sldNum" sz="quarter" idx="12"/>
          </p:nvPr>
        </p:nvSpPr>
        <p:spPr>
          <a:xfrm>
            <a:off x="8610600" y="6356350"/>
            <a:ext cx="2743200" cy="365125"/>
          </a:xfrm>
          <a:prstGeom prst="rect">
            <a:avLst/>
          </a:prstGeom>
        </p:spPr>
        <p:txBody>
          <a:bodyPr rtlCol="0"/>
          <a:lstStyle/>
          <a:p>
            <a:pPr rtl="0"/>
            <a:fld id="{EA87306C-81BA-4795-A5CA-9392456A8C1E}" type="slidenum">
              <a:rPr lang="en-GB" noProof="0" smtClean="0"/>
              <a:pPr/>
              <a:t>‹#›</a:t>
            </a:fld>
            <a:endParaRPr lang="en-GB" noProof="0"/>
          </a:p>
        </p:txBody>
      </p:sp>
    </p:spTree>
    <p:extLst>
      <p:ext uri="{BB962C8B-B14F-4D97-AF65-F5344CB8AC3E}">
        <p14:creationId xmlns:p14="http://schemas.microsoft.com/office/powerpoint/2010/main" val="1828162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C64230-8BD4-4150-967D-421B6FE432E3}"/>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Title 2">
            <a:extLst>
              <a:ext uri="{FF2B5EF4-FFF2-40B4-BE49-F238E27FC236}">
                <a16:creationId xmlns:a16="http://schemas.microsoft.com/office/drawing/2014/main" id="{BBA8AE08-0788-4D8A-8C9D-7E5AAA112A39}"/>
              </a:ext>
            </a:extLst>
          </p:cNvPr>
          <p:cNvSpPr>
            <a:spLocks noGrp="1"/>
          </p:cNvSpPr>
          <p:nvPr>
            <p:ph type="title" hasCustomPrompt="1"/>
          </p:nvPr>
        </p:nvSpPr>
        <p:spPr>
          <a:xfrm>
            <a:off x="4038600" y="615940"/>
            <a:ext cx="4137262" cy="938778"/>
          </a:xfrm>
          <a:prstGeom prst="rect">
            <a:avLst/>
          </a:prstGeom>
        </p:spPr>
        <p:txBody>
          <a:bodyPr rtlCol="0" anchor="ctr"/>
          <a:lstStyle>
            <a:lvl1pPr algn="ctr">
              <a:defRPr lang="en-US" sz="2400" cap="all" spc="100" baseline="0">
                <a:solidFill>
                  <a:schemeClr val="tx2">
                    <a:lumMod val="75000"/>
                  </a:schemeClr>
                </a:solidFill>
              </a:defRPr>
            </a:lvl1pPr>
          </a:lstStyle>
          <a:p>
            <a:pPr rtl="0"/>
            <a:r>
              <a:rPr lang="en-GB" noProof="0"/>
              <a:t>Click to add title</a:t>
            </a:r>
          </a:p>
        </p:txBody>
      </p:sp>
      <p:sp>
        <p:nvSpPr>
          <p:cNvPr id="18" name="Text Placeholder 10">
            <a:extLst>
              <a:ext uri="{FF2B5EF4-FFF2-40B4-BE49-F238E27FC236}">
                <a16:creationId xmlns:a16="http://schemas.microsoft.com/office/drawing/2014/main" id="{8A119E1C-2243-42E2-8A58-CC171131D195}"/>
              </a:ext>
            </a:extLst>
          </p:cNvPr>
          <p:cNvSpPr>
            <a:spLocks noGrp="1"/>
          </p:cNvSpPr>
          <p:nvPr>
            <p:ph type="body" sz="quarter" idx="21" hasCustomPrompt="1"/>
          </p:nvPr>
        </p:nvSpPr>
        <p:spPr>
          <a:xfrm>
            <a:off x="1101170" y="3079567"/>
            <a:ext cx="1200150" cy="1151632"/>
          </a:xfrm>
          <a:prstGeom prst="rect">
            <a:avLst/>
          </a:prstGeom>
        </p:spPr>
        <p:txBody>
          <a:bodyPr rtlCol="0"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rtl="0"/>
            <a:r>
              <a:rPr lang="en-GB" noProof="0"/>
              <a:t>add</a:t>
            </a:r>
          </a:p>
        </p:txBody>
      </p:sp>
      <p:sp>
        <p:nvSpPr>
          <p:cNvPr id="59" name="Text Placeholder 10">
            <a:extLst>
              <a:ext uri="{FF2B5EF4-FFF2-40B4-BE49-F238E27FC236}">
                <a16:creationId xmlns:a16="http://schemas.microsoft.com/office/drawing/2014/main" id="{337797F5-74CE-492B-806B-221CAF3535C7}"/>
              </a:ext>
            </a:extLst>
          </p:cNvPr>
          <p:cNvSpPr>
            <a:spLocks noGrp="1"/>
          </p:cNvSpPr>
          <p:nvPr>
            <p:ph type="body" sz="quarter" idx="27" hasCustomPrompt="1"/>
          </p:nvPr>
        </p:nvSpPr>
        <p:spPr>
          <a:xfrm>
            <a:off x="4010890" y="3079567"/>
            <a:ext cx="1223858" cy="1151632"/>
          </a:xfrm>
          <a:prstGeom prst="rect">
            <a:avLst/>
          </a:prstGeom>
        </p:spPr>
        <p:txBody>
          <a:bodyPr rtlCol="0"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rtl="0"/>
            <a:r>
              <a:rPr lang="en-GB" noProof="0"/>
              <a:t>add</a:t>
            </a:r>
          </a:p>
        </p:txBody>
      </p:sp>
      <p:sp>
        <p:nvSpPr>
          <p:cNvPr id="60" name="Text Placeholder 10">
            <a:extLst>
              <a:ext uri="{FF2B5EF4-FFF2-40B4-BE49-F238E27FC236}">
                <a16:creationId xmlns:a16="http://schemas.microsoft.com/office/drawing/2014/main" id="{2431D1A0-10D1-4D2E-AC6F-F8C9E6A22601}"/>
              </a:ext>
            </a:extLst>
          </p:cNvPr>
          <p:cNvSpPr>
            <a:spLocks noGrp="1"/>
          </p:cNvSpPr>
          <p:nvPr>
            <p:ph type="body" sz="quarter" idx="28" hasCustomPrompt="1"/>
          </p:nvPr>
        </p:nvSpPr>
        <p:spPr>
          <a:xfrm>
            <a:off x="6988252" y="3079567"/>
            <a:ext cx="1187610" cy="1151632"/>
          </a:xfrm>
          <a:prstGeom prst="rect">
            <a:avLst/>
          </a:prstGeom>
        </p:spPr>
        <p:txBody>
          <a:bodyPr rtlCol="0"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rtl="0"/>
            <a:r>
              <a:rPr lang="en-GB" noProof="0"/>
              <a:t>add</a:t>
            </a:r>
          </a:p>
        </p:txBody>
      </p:sp>
      <p:sp>
        <p:nvSpPr>
          <p:cNvPr id="61" name="Text Placeholder 10">
            <a:extLst>
              <a:ext uri="{FF2B5EF4-FFF2-40B4-BE49-F238E27FC236}">
                <a16:creationId xmlns:a16="http://schemas.microsoft.com/office/drawing/2014/main" id="{4028BD6A-568F-4A16-AE86-5D88861C3BB5}"/>
              </a:ext>
            </a:extLst>
          </p:cNvPr>
          <p:cNvSpPr>
            <a:spLocks noGrp="1"/>
          </p:cNvSpPr>
          <p:nvPr>
            <p:ph type="body" sz="quarter" idx="29" hasCustomPrompt="1"/>
          </p:nvPr>
        </p:nvSpPr>
        <p:spPr>
          <a:xfrm>
            <a:off x="9879382" y="3079567"/>
            <a:ext cx="1211785" cy="1151632"/>
          </a:xfrm>
          <a:prstGeom prst="rect">
            <a:avLst/>
          </a:prstGeom>
        </p:spPr>
        <p:txBody>
          <a:bodyPr rtlCol="0"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rtl="0"/>
            <a:r>
              <a:rPr lang="en-GB" noProof="0"/>
              <a:t>add</a:t>
            </a:r>
          </a:p>
        </p:txBody>
      </p:sp>
      <p:sp>
        <p:nvSpPr>
          <p:cNvPr id="52" name="Text Placeholder 10">
            <a:extLst>
              <a:ext uri="{FF2B5EF4-FFF2-40B4-BE49-F238E27FC236}">
                <a16:creationId xmlns:a16="http://schemas.microsoft.com/office/drawing/2014/main" id="{2E935678-32B2-4589-933F-F74B3E68FFA6}"/>
              </a:ext>
            </a:extLst>
          </p:cNvPr>
          <p:cNvSpPr>
            <a:spLocks noGrp="1"/>
          </p:cNvSpPr>
          <p:nvPr>
            <p:ph type="body" sz="quarter" idx="16" hasCustomPrompt="1"/>
          </p:nvPr>
        </p:nvSpPr>
        <p:spPr>
          <a:xfrm>
            <a:off x="510458" y="4524194"/>
            <a:ext cx="2381574" cy="632643"/>
          </a:xfrm>
          <a:prstGeom prst="rect">
            <a:avLst/>
          </a:prstGeom>
        </p:spPr>
        <p:txBody>
          <a:bodyPr rtlCol="0" anchor="b"/>
          <a:lstStyle>
            <a:lvl1pPr marL="0" indent="0" algn="ctr">
              <a:buNone/>
              <a:defRPr sz="1800" cap="all" spc="100" baseline="0">
                <a:solidFill>
                  <a:schemeClr val="tx2"/>
                </a:solidFill>
                <a:latin typeface="+mj-lt"/>
              </a:defRPr>
            </a:lvl1pPr>
          </a:lstStyle>
          <a:p>
            <a:pPr lvl="0" rtl="0"/>
            <a:r>
              <a:rPr lang="en-GB" noProof="0"/>
              <a:t>Click to add subtitle</a:t>
            </a:r>
          </a:p>
        </p:txBody>
      </p:sp>
      <p:sp>
        <p:nvSpPr>
          <p:cNvPr id="51" name="Text Placeholder 10">
            <a:extLst>
              <a:ext uri="{FF2B5EF4-FFF2-40B4-BE49-F238E27FC236}">
                <a16:creationId xmlns:a16="http://schemas.microsoft.com/office/drawing/2014/main" id="{B3C5A73C-51DD-4781-943C-235704BBF6B5}"/>
              </a:ext>
            </a:extLst>
          </p:cNvPr>
          <p:cNvSpPr>
            <a:spLocks noGrp="1"/>
          </p:cNvSpPr>
          <p:nvPr>
            <p:ph type="body" sz="quarter" idx="26" hasCustomPrompt="1"/>
          </p:nvPr>
        </p:nvSpPr>
        <p:spPr>
          <a:xfrm>
            <a:off x="510458" y="5156838"/>
            <a:ext cx="2381574" cy="905378"/>
          </a:xfrm>
          <a:prstGeom prst="rect">
            <a:avLst/>
          </a:prstGeom>
        </p:spPr>
        <p:txBody>
          <a:bodyPr rtlCol="0" anchor="t"/>
          <a:lstStyle>
            <a:lvl1pPr marL="0" indent="0" algn="ctr">
              <a:lnSpc>
                <a:spcPct val="100000"/>
              </a:lnSpc>
              <a:spcBef>
                <a:spcPts val="0"/>
              </a:spcBef>
              <a:buNone/>
              <a:defRPr sz="1400" cap="none" spc="100" baseline="0">
                <a:solidFill>
                  <a:schemeClr val="tx1"/>
                </a:solidFill>
                <a:latin typeface="+mn-lt"/>
              </a:defRPr>
            </a:lvl1pPr>
          </a:lstStyle>
          <a:p>
            <a:pPr lvl="0" rtl="0"/>
            <a:r>
              <a:rPr lang="en-GB" noProof="0"/>
              <a:t>Click to add text</a:t>
            </a:r>
          </a:p>
        </p:txBody>
      </p:sp>
      <p:sp>
        <p:nvSpPr>
          <p:cNvPr id="78" name="Text Placeholder 10">
            <a:extLst>
              <a:ext uri="{FF2B5EF4-FFF2-40B4-BE49-F238E27FC236}">
                <a16:creationId xmlns:a16="http://schemas.microsoft.com/office/drawing/2014/main" id="{AD95FB24-5DA0-4000-B023-A00C32D53F08}"/>
              </a:ext>
            </a:extLst>
          </p:cNvPr>
          <p:cNvSpPr>
            <a:spLocks noGrp="1"/>
          </p:cNvSpPr>
          <p:nvPr>
            <p:ph type="body" sz="quarter" idx="31" hasCustomPrompt="1"/>
          </p:nvPr>
        </p:nvSpPr>
        <p:spPr>
          <a:xfrm>
            <a:off x="3432032" y="4524194"/>
            <a:ext cx="2381574" cy="632643"/>
          </a:xfrm>
          <a:prstGeom prst="rect">
            <a:avLst/>
          </a:prstGeom>
        </p:spPr>
        <p:txBody>
          <a:bodyPr rtlCol="0" anchor="b"/>
          <a:lstStyle>
            <a:lvl1pPr marL="0" indent="0" algn="ctr">
              <a:buNone/>
              <a:defRPr sz="1800" cap="all" spc="100" baseline="0">
                <a:solidFill>
                  <a:schemeClr val="tx2"/>
                </a:solidFill>
                <a:latin typeface="+mj-lt"/>
              </a:defRPr>
            </a:lvl1pPr>
          </a:lstStyle>
          <a:p>
            <a:pPr lvl="0" rtl="0"/>
            <a:r>
              <a:rPr lang="en-GB" noProof="0"/>
              <a:t>Click to add subtitle</a:t>
            </a:r>
          </a:p>
        </p:txBody>
      </p:sp>
      <p:sp>
        <p:nvSpPr>
          <p:cNvPr id="77" name="Text Placeholder 10">
            <a:extLst>
              <a:ext uri="{FF2B5EF4-FFF2-40B4-BE49-F238E27FC236}">
                <a16:creationId xmlns:a16="http://schemas.microsoft.com/office/drawing/2014/main" id="{7455F56A-A263-4D13-A484-2D15CD61D0FC}"/>
              </a:ext>
            </a:extLst>
          </p:cNvPr>
          <p:cNvSpPr>
            <a:spLocks noGrp="1"/>
          </p:cNvSpPr>
          <p:nvPr>
            <p:ph type="body" sz="quarter" idx="30" hasCustomPrompt="1"/>
          </p:nvPr>
        </p:nvSpPr>
        <p:spPr>
          <a:xfrm>
            <a:off x="3432032" y="5156837"/>
            <a:ext cx="2381574" cy="905378"/>
          </a:xfrm>
          <a:prstGeom prst="rect">
            <a:avLst/>
          </a:prstGeom>
        </p:spPr>
        <p:txBody>
          <a:bodyPr rtlCol="0" anchor="t"/>
          <a:lstStyle>
            <a:lvl1pPr marL="0" indent="0" algn="ctr">
              <a:lnSpc>
                <a:spcPct val="100000"/>
              </a:lnSpc>
              <a:spcBef>
                <a:spcPts val="0"/>
              </a:spcBef>
              <a:buNone/>
              <a:defRPr sz="1400" cap="none" spc="100" baseline="0">
                <a:solidFill>
                  <a:schemeClr val="tx1"/>
                </a:solidFill>
                <a:latin typeface="+mn-lt"/>
              </a:defRPr>
            </a:lvl1pPr>
          </a:lstStyle>
          <a:p>
            <a:pPr lvl="0" rtl="0"/>
            <a:r>
              <a:rPr lang="en-GB" noProof="0"/>
              <a:t>Click to add text</a:t>
            </a:r>
          </a:p>
        </p:txBody>
      </p:sp>
      <p:sp>
        <p:nvSpPr>
          <p:cNvPr id="80" name="Text Placeholder 10">
            <a:extLst>
              <a:ext uri="{FF2B5EF4-FFF2-40B4-BE49-F238E27FC236}">
                <a16:creationId xmlns:a16="http://schemas.microsoft.com/office/drawing/2014/main" id="{6C6ABB33-3D98-4D76-B96F-65F574936223}"/>
              </a:ext>
            </a:extLst>
          </p:cNvPr>
          <p:cNvSpPr>
            <a:spLocks noGrp="1"/>
          </p:cNvSpPr>
          <p:nvPr>
            <p:ph type="body" sz="quarter" idx="33" hasCustomPrompt="1"/>
          </p:nvPr>
        </p:nvSpPr>
        <p:spPr>
          <a:xfrm>
            <a:off x="6391270" y="4524194"/>
            <a:ext cx="2381574" cy="632643"/>
          </a:xfrm>
          <a:prstGeom prst="rect">
            <a:avLst/>
          </a:prstGeom>
        </p:spPr>
        <p:txBody>
          <a:bodyPr rtlCol="0" anchor="b"/>
          <a:lstStyle>
            <a:lvl1pPr marL="0" indent="0" algn="ctr">
              <a:buNone/>
              <a:defRPr sz="1800" cap="all" spc="100" baseline="0">
                <a:solidFill>
                  <a:schemeClr val="tx2"/>
                </a:solidFill>
                <a:latin typeface="+mj-lt"/>
              </a:defRPr>
            </a:lvl1pPr>
          </a:lstStyle>
          <a:p>
            <a:pPr lvl="0" rtl="0"/>
            <a:r>
              <a:rPr lang="en-GB" noProof="0"/>
              <a:t>Click to add subtitle</a:t>
            </a:r>
          </a:p>
        </p:txBody>
      </p:sp>
      <p:sp>
        <p:nvSpPr>
          <p:cNvPr id="79" name="Text Placeholder 10">
            <a:extLst>
              <a:ext uri="{FF2B5EF4-FFF2-40B4-BE49-F238E27FC236}">
                <a16:creationId xmlns:a16="http://schemas.microsoft.com/office/drawing/2014/main" id="{8EA8275A-A17A-42ED-9DDC-5F06000BFBEF}"/>
              </a:ext>
            </a:extLst>
          </p:cNvPr>
          <p:cNvSpPr>
            <a:spLocks noGrp="1"/>
          </p:cNvSpPr>
          <p:nvPr>
            <p:ph type="body" sz="quarter" idx="32" hasCustomPrompt="1"/>
          </p:nvPr>
        </p:nvSpPr>
        <p:spPr>
          <a:xfrm>
            <a:off x="6391270" y="5157592"/>
            <a:ext cx="2381574" cy="905378"/>
          </a:xfrm>
          <a:prstGeom prst="rect">
            <a:avLst/>
          </a:prstGeom>
        </p:spPr>
        <p:txBody>
          <a:bodyPr rtlCol="0" anchor="t"/>
          <a:lstStyle>
            <a:lvl1pPr marL="0" indent="0" algn="ctr">
              <a:lnSpc>
                <a:spcPct val="100000"/>
              </a:lnSpc>
              <a:spcBef>
                <a:spcPts val="0"/>
              </a:spcBef>
              <a:buNone/>
              <a:defRPr sz="1400" cap="none" spc="100" baseline="0">
                <a:solidFill>
                  <a:schemeClr val="tx1"/>
                </a:solidFill>
                <a:latin typeface="+mn-lt"/>
              </a:defRPr>
            </a:lvl1pPr>
          </a:lstStyle>
          <a:p>
            <a:pPr lvl="0" rtl="0"/>
            <a:r>
              <a:rPr lang="en-GB" noProof="0"/>
              <a:t>Click to add text</a:t>
            </a:r>
          </a:p>
        </p:txBody>
      </p:sp>
      <p:sp>
        <p:nvSpPr>
          <p:cNvPr id="82" name="Text Placeholder 10">
            <a:extLst>
              <a:ext uri="{FF2B5EF4-FFF2-40B4-BE49-F238E27FC236}">
                <a16:creationId xmlns:a16="http://schemas.microsoft.com/office/drawing/2014/main" id="{4AEA6122-22B2-49EC-8451-E43D40F3236D}"/>
              </a:ext>
            </a:extLst>
          </p:cNvPr>
          <p:cNvSpPr>
            <a:spLocks noGrp="1"/>
          </p:cNvSpPr>
          <p:nvPr>
            <p:ph type="body" sz="quarter" idx="35" hasCustomPrompt="1"/>
          </p:nvPr>
        </p:nvSpPr>
        <p:spPr>
          <a:xfrm>
            <a:off x="9294487" y="4524194"/>
            <a:ext cx="2381574" cy="632643"/>
          </a:xfrm>
          <a:prstGeom prst="rect">
            <a:avLst/>
          </a:prstGeom>
        </p:spPr>
        <p:txBody>
          <a:bodyPr rtlCol="0" anchor="b"/>
          <a:lstStyle>
            <a:lvl1pPr marL="0" indent="0" algn="ctr">
              <a:buNone/>
              <a:defRPr sz="1800" cap="all" spc="100" baseline="0">
                <a:solidFill>
                  <a:schemeClr val="tx2"/>
                </a:solidFill>
                <a:latin typeface="+mj-lt"/>
              </a:defRPr>
            </a:lvl1pPr>
          </a:lstStyle>
          <a:p>
            <a:pPr lvl="0" rtl="0"/>
            <a:r>
              <a:rPr lang="en-GB" noProof="0"/>
              <a:t>Click to add subtitle</a:t>
            </a:r>
          </a:p>
        </p:txBody>
      </p:sp>
      <p:sp>
        <p:nvSpPr>
          <p:cNvPr id="81" name="Text Placeholder 10">
            <a:extLst>
              <a:ext uri="{FF2B5EF4-FFF2-40B4-BE49-F238E27FC236}">
                <a16:creationId xmlns:a16="http://schemas.microsoft.com/office/drawing/2014/main" id="{103D7EA4-00E4-43FA-8129-1CBE0C1291A0}"/>
              </a:ext>
            </a:extLst>
          </p:cNvPr>
          <p:cNvSpPr>
            <a:spLocks noGrp="1"/>
          </p:cNvSpPr>
          <p:nvPr>
            <p:ph type="body" sz="quarter" idx="34" hasCustomPrompt="1"/>
          </p:nvPr>
        </p:nvSpPr>
        <p:spPr>
          <a:xfrm>
            <a:off x="9294487" y="5166170"/>
            <a:ext cx="2381574" cy="905378"/>
          </a:xfrm>
          <a:prstGeom prst="rect">
            <a:avLst/>
          </a:prstGeom>
        </p:spPr>
        <p:txBody>
          <a:bodyPr rtlCol="0" anchor="t"/>
          <a:lstStyle>
            <a:lvl1pPr marL="0" indent="0" algn="ctr">
              <a:lnSpc>
                <a:spcPct val="100000"/>
              </a:lnSpc>
              <a:spcBef>
                <a:spcPts val="0"/>
              </a:spcBef>
              <a:buNone/>
              <a:defRPr sz="1400" cap="none" spc="100" baseline="0">
                <a:solidFill>
                  <a:schemeClr val="tx1"/>
                </a:solidFill>
                <a:latin typeface="+mn-lt"/>
              </a:defRPr>
            </a:lvl1pPr>
          </a:lstStyle>
          <a:p>
            <a:pPr lvl="0" rtl="0"/>
            <a:r>
              <a:rPr lang="en-GB" noProof="0"/>
              <a:t>Click to add text</a:t>
            </a:r>
          </a:p>
        </p:txBody>
      </p:sp>
      <p:sp>
        <p:nvSpPr>
          <p:cNvPr id="68" name="Date Placeholder 2">
            <a:extLst>
              <a:ext uri="{FF2B5EF4-FFF2-40B4-BE49-F238E27FC236}">
                <a16:creationId xmlns:a16="http://schemas.microsoft.com/office/drawing/2014/main" id="{811592B2-2D21-495C-8C11-680EC81556F4}"/>
              </a:ext>
            </a:extLst>
          </p:cNvPr>
          <p:cNvSpPr>
            <a:spLocks noGrp="1"/>
          </p:cNvSpPr>
          <p:nvPr>
            <p:ph type="dt" sz="half" idx="10"/>
          </p:nvPr>
        </p:nvSpPr>
        <p:spPr>
          <a:xfrm>
            <a:off x="838200" y="6356350"/>
            <a:ext cx="2743200" cy="365125"/>
          </a:xfrm>
          <a:prstGeom prst="rect">
            <a:avLst/>
          </a:prstGeom>
        </p:spPr>
        <p:txBody>
          <a:bodyPr rtlCol="0"/>
          <a:lstStyle/>
          <a:p>
            <a:pPr rtl="0"/>
            <a:r>
              <a:rPr lang="en-GB" noProof="0"/>
              <a:t>20XX</a:t>
            </a:r>
          </a:p>
        </p:txBody>
      </p:sp>
      <p:sp>
        <p:nvSpPr>
          <p:cNvPr id="4" name="Footer Placeholder 3">
            <a:extLst>
              <a:ext uri="{FF2B5EF4-FFF2-40B4-BE49-F238E27FC236}">
                <a16:creationId xmlns:a16="http://schemas.microsoft.com/office/drawing/2014/main" id="{BEFB73D1-17D7-400F-B750-F5EA2675DD25}"/>
              </a:ext>
            </a:extLst>
          </p:cNvPr>
          <p:cNvSpPr>
            <a:spLocks noGrp="1"/>
          </p:cNvSpPr>
          <p:nvPr>
            <p:ph type="ftr" sz="quarter" idx="11"/>
          </p:nvPr>
        </p:nvSpPr>
        <p:spPr>
          <a:xfrm>
            <a:off x="4038600" y="6356350"/>
            <a:ext cx="4114800" cy="365125"/>
          </a:xfrm>
          <a:prstGeom prst="rect">
            <a:avLst/>
          </a:prstGeom>
        </p:spPr>
        <p:txBody>
          <a:bodyPr rtlCol="0"/>
          <a:lstStyle/>
          <a:p>
            <a:pPr rtl="0"/>
            <a:r>
              <a:rPr lang="en-GB" noProof="0"/>
              <a:t>Pitch deck</a:t>
            </a:r>
          </a:p>
        </p:txBody>
      </p:sp>
      <p:sp>
        <p:nvSpPr>
          <p:cNvPr id="5" name="Slide Number Placeholder 4">
            <a:extLst>
              <a:ext uri="{FF2B5EF4-FFF2-40B4-BE49-F238E27FC236}">
                <a16:creationId xmlns:a16="http://schemas.microsoft.com/office/drawing/2014/main" id="{DE30E81D-C76E-4DB7-9722-4BE8D7CF33E8}"/>
              </a:ext>
            </a:extLst>
          </p:cNvPr>
          <p:cNvSpPr>
            <a:spLocks noGrp="1"/>
          </p:cNvSpPr>
          <p:nvPr>
            <p:ph type="sldNum" sz="quarter" idx="12"/>
          </p:nvPr>
        </p:nvSpPr>
        <p:spPr>
          <a:xfrm>
            <a:off x="8610600" y="6356350"/>
            <a:ext cx="2743200" cy="365125"/>
          </a:xfrm>
          <a:prstGeom prst="rect">
            <a:avLst/>
          </a:prstGeom>
        </p:spPr>
        <p:txBody>
          <a:bodyPr rtlCol="0"/>
          <a:lstStyle/>
          <a:p>
            <a:pPr rtl="0"/>
            <a:fld id="{EA87306C-81BA-4795-A5CA-9392456A8C1E}" type="slidenum">
              <a:rPr lang="en-GB" noProof="0" smtClean="0"/>
              <a:pPr/>
              <a:t>‹#›</a:t>
            </a:fld>
            <a:endParaRPr lang="en-GB" noProof="0"/>
          </a:p>
        </p:txBody>
      </p:sp>
    </p:spTree>
    <p:extLst>
      <p:ext uri="{BB962C8B-B14F-4D97-AF65-F5344CB8AC3E}">
        <p14:creationId xmlns:p14="http://schemas.microsoft.com/office/powerpoint/2010/main" val="22940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1526874" y="1329829"/>
            <a:ext cx="2043713" cy="640698"/>
          </a:xfrm>
          <a:prstGeom prst="rect">
            <a:avLst/>
          </a:prstGeom>
          <a:ln w="28575">
            <a:solidFill>
              <a:schemeClr val="accent2"/>
            </a:solidFill>
          </a:ln>
        </p:spPr>
        <p:txBody>
          <a:bodyPr rtlCol="0" anchor="ctr"/>
          <a:lstStyle>
            <a:lvl1pPr algn="ctr">
              <a:lnSpc>
                <a:spcPct val="100000"/>
              </a:lnSpc>
              <a:defRPr sz="2400" cap="all" spc="100" baseline="0">
                <a:solidFill>
                  <a:schemeClr val="accent2"/>
                </a:solidFill>
              </a:defRPr>
            </a:lvl1pPr>
          </a:lstStyle>
          <a:p>
            <a:pPr rtl="0"/>
            <a:r>
              <a:rPr lang="en-GB" noProof="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412513" y="808353"/>
            <a:ext cx="6341212" cy="1682433"/>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en-GB" noProof="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234519"/>
            <a:ext cx="12192000" cy="3623481"/>
          </a:xfrm>
          <a:prstGeom prst="rect">
            <a:avLst/>
          </a:prstGeom>
        </p:spPr>
        <p:txBody>
          <a:bodyPr rtlCol="0"/>
          <a:lstStyle>
            <a:lvl1pPr marL="0" indent="0" algn="ctr">
              <a:buNone/>
              <a:defRPr/>
            </a:lvl1pPr>
          </a:lstStyle>
          <a:p>
            <a:pPr rtl="0"/>
            <a:r>
              <a:rPr lang="en-GB" noProof="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pPr rtl="0"/>
            <a:r>
              <a:rPr lang="en-GB" noProof="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pPr rtl="0"/>
            <a:r>
              <a:rPr lang="en-GB" noProof="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pPr rtl="0"/>
            <a:fld id="{EA87306C-81BA-4795-A5CA-9392456A8C1E}" type="slidenum">
              <a:rPr lang="en-GB" noProof="0" smtClean="0"/>
              <a:pPr/>
              <a:t>‹#›</a:t>
            </a:fld>
            <a:endParaRPr lang="en-GB" noProof="0"/>
          </a:p>
        </p:txBody>
      </p:sp>
    </p:spTree>
    <p:extLst>
      <p:ext uri="{BB962C8B-B14F-4D97-AF65-F5344CB8AC3E}">
        <p14:creationId xmlns:p14="http://schemas.microsoft.com/office/powerpoint/2010/main" val="1691211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7C99-0702-4DEF-A72F-2451B3DC6D0C}"/>
              </a:ext>
            </a:extLst>
          </p:cNvPr>
          <p:cNvSpPr>
            <a:spLocks noGrp="1"/>
          </p:cNvSpPr>
          <p:nvPr>
            <p:ph type="title" hasCustomPrompt="1"/>
          </p:nvPr>
        </p:nvSpPr>
        <p:spPr>
          <a:xfrm>
            <a:off x="1186544" y="-1"/>
            <a:ext cx="3944790" cy="1845127"/>
          </a:xfrm>
          <a:prstGeom prst="rect">
            <a:avLst/>
          </a:prstGeom>
        </p:spPr>
        <p:txBody>
          <a:bodyPr rtlCol="0" anchor="ctr"/>
          <a:lstStyle>
            <a:lvl1pPr algn="r">
              <a:defRPr sz="2400" cap="all" spc="100" baseline="0">
                <a:solidFill>
                  <a:schemeClr val="accent2"/>
                </a:solidFill>
              </a:defRPr>
            </a:lvl1pPr>
          </a:lstStyle>
          <a:p>
            <a:pPr rtl="0"/>
            <a:r>
              <a:rPr lang="en-GB" noProof="0"/>
              <a:t>Click to add title</a:t>
            </a:r>
          </a:p>
        </p:txBody>
      </p:sp>
      <p:sp>
        <p:nvSpPr>
          <p:cNvPr id="6" name="Picture Placeholder 7">
            <a:extLst>
              <a:ext uri="{FF2B5EF4-FFF2-40B4-BE49-F238E27FC236}">
                <a16:creationId xmlns:a16="http://schemas.microsoft.com/office/drawing/2014/main" id="{74497024-D7D5-447C-8133-660B1F47A190}"/>
              </a:ext>
            </a:extLst>
          </p:cNvPr>
          <p:cNvSpPr>
            <a:spLocks noGrp="1"/>
          </p:cNvSpPr>
          <p:nvPr>
            <p:ph type="pic" sz="quarter" idx="13" hasCustomPrompt="1"/>
          </p:nvPr>
        </p:nvSpPr>
        <p:spPr>
          <a:xfrm>
            <a:off x="0" y="1845128"/>
            <a:ext cx="12192000" cy="5012871"/>
          </a:xfrm>
          <a:prstGeom prst="rect">
            <a:avLst/>
          </a:prstGeom>
        </p:spPr>
        <p:txBody>
          <a:bodyPr rtlCol="0"/>
          <a:lstStyle>
            <a:lvl1pPr marL="0" indent="0" algn="l">
              <a:buNone/>
              <a:defRPr/>
            </a:lvl1pPr>
          </a:lstStyle>
          <a:p>
            <a:pPr rtl="0"/>
            <a:r>
              <a:rPr lang="en-GB" noProof="0"/>
              <a:t>Click to add photo</a:t>
            </a:r>
          </a:p>
        </p:txBody>
      </p:sp>
      <p:sp>
        <p:nvSpPr>
          <p:cNvPr id="3" name="Date Placeholder 2">
            <a:extLst>
              <a:ext uri="{FF2B5EF4-FFF2-40B4-BE49-F238E27FC236}">
                <a16:creationId xmlns:a16="http://schemas.microsoft.com/office/drawing/2014/main" id="{AAE88F42-9013-4CBC-BF65-3FE1470550BE}"/>
              </a:ext>
            </a:extLst>
          </p:cNvPr>
          <p:cNvSpPr>
            <a:spLocks noGrp="1"/>
          </p:cNvSpPr>
          <p:nvPr>
            <p:ph type="dt" sz="half" idx="10"/>
          </p:nvPr>
        </p:nvSpPr>
        <p:spPr>
          <a:xfrm>
            <a:off x="838200" y="6356350"/>
            <a:ext cx="2743200" cy="365125"/>
          </a:xfrm>
          <a:prstGeom prst="rect">
            <a:avLst/>
          </a:prstGeo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noProof="0"/>
              <a:t>20XX</a:t>
            </a:r>
          </a:p>
        </p:txBody>
      </p:sp>
      <p:sp>
        <p:nvSpPr>
          <p:cNvPr id="8" name="Text Placeholder 10">
            <a:extLst>
              <a:ext uri="{FF2B5EF4-FFF2-40B4-BE49-F238E27FC236}">
                <a16:creationId xmlns:a16="http://schemas.microsoft.com/office/drawing/2014/main" id="{91F54EB4-06CA-459B-8F8C-86061BA6F1B2}"/>
              </a:ext>
            </a:extLst>
          </p:cNvPr>
          <p:cNvSpPr>
            <a:spLocks noGrp="1"/>
          </p:cNvSpPr>
          <p:nvPr>
            <p:ph type="body" sz="quarter" idx="16" hasCustomPrompt="1"/>
          </p:nvPr>
        </p:nvSpPr>
        <p:spPr>
          <a:xfrm>
            <a:off x="5627913" y="0"/>
            <a:ext cx="6564087" cy="3614737"/>
          </a:xfrm>
          <a:prstGeom prst="rect">
            <a:avLst/>
          </a:prstGeom>
          <a:solidFill>
            <a:schemeClr val="accent2">
              <a:alpha val="92000"/>
            </a:schemeClr>
          </a:solidFill>
        </p:spPr>
        <p:txBody>
          <a:bodyPr lIns="640080" tIns="731520" rIns="548640" rtlCol="0" anchor="t"/>
          <a:lstStyle>
            <a:lvl1pPr marL="0" indent="0" algn="l">
              <a:lnSpc>
                <a:spcPct val="125000"/>
              </a:lnSpc>
              <a:spcBef>
                <a:spcPts val="0"/>
              </a:spcBef>
              <a:buNone/>
              <a:defRPr sz="1600" cap="none" spc="100" baseline="0">
                <a:solidFill>
                  <a:schemeClr val="bg1"/>
                </a:solidFill>
                <a:latin typeface="+mn-lt"/>
              </a:defRPr>
            </a:lvl1pPr>
          </a:lstStyle>
          <a:p>
            <a:pPr lvl="0" rtl="0"/>
            <a:r>
              <a:rPr lang="en-GB" noProof="0"/>
              <a:t>Click to add subtitle</a:t>
            </a:r>
          </a:p>
        </p:txBody>
      </p:sp>
      <p:sp>
        <p:nvSpPr>
          <p:cNvPr id="4" name="Footer Placeholder 3">
            <a:extLst>
              <a:ext uri="{FF2B5EF4-FFF2-40B4-BE49-F238E27FC236}">
                <a16:creationId xmlns:a16="http://schemas.microsoft.com/office/drawing/2014/main" id="{9322B1A3-ADD1-4AAF-A733-AF9AEAB499A8}"/>
              </a:ext>
            </a:extLst>
          </p:cNvPr>
          <p:cNvSpPr>
            <a:spLocks noGrp="1"/>
          </p:cNvSpPr>
          <p:nvPr>
            <p:ph type="ftr" sz="quarter" idx="11"/>
          </p:nvPr>
        </p:nvSpPr>
        <p:spPr>
          <a:xfrm>
            <a:off x="4038600" y="6356350"/>
            <a:ext cx="4114800" cy="365125"/>
          </a:xfrm>
          <a:prstGeom prst="rect">
            <a:avLst/>
          </a:prstGeo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noProof="0"/>
              <a:t>Pitch deck</a:t>
            </a:r>
          </a:p>
        </p:txBody>
      </p:sp>
      <p:sp>
        <p:nvSpPr>
          <p:cNvPr id="5" name="Slide Number Placeholder 4">
            <a:extLst>
              <a:ext uri="{FF2B5EF4-FFF2-40B4-BE49-F238E27FC236}">
                <a16:creationId xmlns:a16="http://schemas.microsoft.com/office/drawing/2014/main" id="{68AE2F48-AB83-42F0-93C2-9F943F0B00C0}"/>
              </a:ext>
            </a:extLst>
          </p:cNvPr>
          <p:cNvSpPr>
            <a:spLocks noGrp="1"/>
          </p:cNvSpPr>
          <p:nvPr>
            <p:ph type="sldNum" sz="quarter" idx="12"/>
          </p:nvPr>
        </p:nvSpPr>
        <p:spPr>
          <a:xfrm>
            <a:off x="8610600" y="6356350"/>
            <a:ext cx="2743200" cy="365125"/>
          </a:xfrm>
          <a:prstGeom prst="rect">
            <a:avLst/>
          </a:prstGeom>
        </p:spPr>
        <p:txBody>
          <a:bodyPr rtlCol="0"/>
          <a:lstStyle>
            <a:lvl1pPr>
              <a:defRPr>
                <a:solidFill>
                  <a:schemeClr val="bg1"/>
                </a:solidFill>
                <a:effectLst>
                  <a:outerShdw blurRad="38100" dist="38100" dir="2700000" algn="tl">
                    <a:srgbClr val="000000">
                      <a:alpha val="43137"/>
                    </a:srgbClr>
                  </a:outerShdw>
                </a:effectLst>
              </a:defRPr>
            </a:lvl1pPr>
          </a:lstStyle>
          <a:p>
            <a:pPr rtl="0"/>
            <a:fld id="{EA87306C-81BA-4795-A5CA-9392456A8C1E}" type="slidenum">
              <a:rPr lang="en-GB" noProof="0" smtClean="0"/>
              <a:pPr/>
              <a:t>‹#›</a:t>
            </a:fld>
            <a:endParaRPr lang="en-GB" noProof="0"/>
          </a:p>
        </p:txBody>
      </p:sp>
    </p:spTree>
    <p:extLst>
      <p:ext uri="{BB962C8B-B14F-4D97-AF65-F5344CB8AC3E}">
        <p14:creationId xmlns:p14="http://schemas.microsoft.com/office/powerpoint/2010/main" val="1502069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5511344" y="0"/>
            <a:ext cx="6680656" cy="6858000"/>
          </a:xfrm>
          <a:prstGeom prst="rect">
            <a:avLst/>
          </a:prstGeom>
        </p:spPr>
        <p:txBody>
          <a:bodyPr rtlCol="0"/>
          <a:lstStyle>
            <a:lvl1pPr marL="0" indent="0" algn="ctr">
              <a:buNone/>
              <a:defRPr/>
            </a:lvl1pPr>
          </a:lstStyle>
          <a:p>
            <a:pPr rtl="0"/>
            <a:r>
              <a:rPr lang="en-GB" noProof="0"/>
              <a:t>Click to add photo</a:t>
            </a:r>
          </a:p>
        </p:txBody>
      </p:sp>
      <p:sp>
        <p:nvSpPr>
          <p:cNvPr id="11" name="Rectangle 10">
            <a:extLst>
              <a:ext uri="{FF2B5EF4-FFF2-40B4-BE49-F238E27FC236}">
                <a16:creationId xmlns:a16="http://schemas.microsoft.com/office/drawing/2014/main" id="{FAF4E84F-A3BE-442F-B9F1-68AB2244AF96}"/>
              </a:ext>
              <a:ext uri="{C183D7F6-B498-43B3-948B-1728B52AA6E4}">
                <adec:decorative xmlns:adec="http://schemas.microsoft.com/office/drawing/2017/decorative" val="1"/>
              </a:ext>
            </a:extLst>
          </p:cNvPr>
          <p:cNvSpPr/>
          <p:nvPr userDrawn="1"/>
        </p:nvSpPr>
        <p:spPr>
          <a:xfrm>
            <a:off x="-20320" y="-7084"/>
            <a:ext cx="5511344"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486566" y="3035081"/>
            <a:ext cx="2341256" cy="640698"/>
          </a:xfrm>
          <a:prstGeom prst="rect">
            <a:avLst/>
          </a:prstGeom>
          <a:ln w="28575">
            <a:solidFill>
              <a:schemeClr val="accent4">
                <a:lumMod val="50000"/>
              </a:schemeClr>
            </a:solidFill>
          </a:ln>
        </p:spPr>
        <p:txBody>
          <a:bodyPr rtlCol="0" anchor="ctr"/>
          <a:lstStyle>
            <a:lvl1pPr algn="ctr">
              <a:defRPr sz="2400" cap="all" spc="100" baseline="0">
                <a:solidFill>
                  <a:schemeClr val="accent4">
                    <a:lumMod val="50000"/>
                  </a:schemeClr>
                </a:solidFill>
              </a:defRPr>
            </a:lvl1pPr>
          </a:lstStyle>
          <a:p>
            <a:pPr rtl="0"/>
            <a:r>
              <a:rPr lang="en-GB" noProof="0"/>
              <a:t>Add title</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1704805" y="3959761"/>
            <a:ext cx="2879477" cy="1790164"/>
          </a:xfrm>
          <a:prstGeom prst="rect">
            <a:avLst/>
          </a:prstGeom>
        </p:spPr>
        <p:txBody>
          <a:bodyPr rtlCol="0" anchor="t"/>
          <a:lstStyle>
            <a:lvl1pPr marL="0" indent="0" algn="l">
              <a:lnSpc>
                <a:spcPct val="80000"/>
              </a:lnSpc>
              <a:spcBef>
                <a:spcPts val="0"/>
              </a:spcBef>
              <a:buNone/>
              <a:defRPr sz="1600" cap="none" spc="100" baseline="0">
                <a:solidFill>
                  <a:schemeClr val="tx1"/>
                </a:solidFill>
                <a:latin typeface="+mn-lt"/>
              </a:defRPr>
            </a:lvl1pPr>
          </a:lstStyle>
          <a:p>
            <a:pPr lvl="0" rtl="0"/>
            <a:r>
              <a:rPr lang="en-GB" noProof="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rtlCol="0"/>
          <a:lstStyle>
            <a:lvl1pPr>
              <a:defRPr/>
            </a:lvl1pPr>
          </a:lstStyle>
          <a:p>
            <a:pPr rtl="0"/>
            <a:r>
              <a:rPr lang="en-GB" noProof="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pPr rtl="0"/>
            <a:r>
              <a:rPr lang="en-GB" noProof="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pPr rtl="0"/>
            <a:fld id="{EA87306C-81BA-4795-A5CA-9392456A8C1E}" type="slidenum">
              <a:rPr lang="en-GB" noProof="0" smtClean="0"/>
              <a:pPr/>
              <a:t>‹#›</a:t>
            </a:fld>
            <a:endParaRPr lang="en-GB" noProof="0"/>
          </a:p>
        </p:txBody>
      </p:sp>
    </p:spTree>
    <p:extLst>
      <p:ext uri="{BB962C8B-B14F-4D97-AF65-F5344CB8AC3E}">
        <p14:creationId xmlns:p14="http://schemas.microsoft.com/office/powerpoint/2010/main" val="267133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3FCFFF-5934-4C8D-A4B0-6B19C662D8BA}"/>
              </a:ext>
              <a:ext uri="{C183D7F6-B498-43B3-948B-1728B52AA6E4}">
                <adec:decorative xmlns:adec="http://schemas.microsoft.com/office/drawing/2017/decorative" val="1"/>
              </a:ext>
            </a:extLst>
          </p:cNvPr>
          <p:cNvSpPr/>
          <p:nvPr userDrawn="1"/>
        </p:nvSpPr>
        <p:spPr>
          <a:xfrm>
            <a:off x="0" y="-13651"/>
            <a:ext cx="3701436"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914441" y="1332239"/>
            <a:ext cx="1871580" cy="640698"/>
          </a:xfrm>
          <a:prstGeom prst="rect">
            <a:avLst/>
          </a:prstGeom>
          <a:ln w="28575">
            <a:solidFill>
              <a:schemeClr val="accent2"/>
            </a:solidFill>
          </a:ln>
        </p:spPr>
        <p:txBody>
          <a:bodyPr rtlCol="0" anchor="ctr"/>
          <a:lstStyle>
            <a:lvl1pPr algn="ctr">
              <a:defRPr sz="2400" cap="all" spc="100" baseline="0">
                <a:solidFill>
                  <a:schemeClr val="accent2"/>
                </a:solidFill>
              </a:defRPr>
            </a:lvl1pPr>
          </a:lstStyle>
          <a:p>
            <a:pPr rtl="0"/>
            <a:r>
              <a:rPr lang="en-GB" noProof="0"/>
              <a:t>Title</a:t>
            </a:r>
          </a:p>
        </p:txBody>
      </p:sp>
      <p:sp>
        <p:nvSpPr>
          <p:cNvPr id="12" name="Text Placeholder 10">
            <a:extLst>
              <a:ext uri="{FF2B5EF4-FFF2-40B4-BE49-F238E27FC236}">
                <a16:creationId xmlns:a16="http://schemas.microsoft.com/office/drawing/2014/main" id="{97404DC9-3FBE-41B9-946D-9A0D878C2887}"/>
              </a:ext>
            </a:extLst>
          </p:cNvPr>
          <p:cNvSpPr>
            <a:spLocks noGrp="1"/>
          </p:cNvSpPr>
          <p:nvPr>
            <p:ph type="body" sz="quarter" idx="16" hasCustomPrompt="1"/>
          </p:nvPr>
        </p:nvSpPr>
        <p:spPr>
          <a:xfrm>
            <a:off x="4231042" y="652826"/>
            <a:ext cx="3433138" cy="426393"/>
          </a:xfrm>
          <a:prstGeom prst="rect">
            <a:avLst/>
          </a:prstGeom>
        </p:spPr>
        <p:txBody>
          <a:bodyPr rtlCol="0" anchor="b"/>
          <a:lstStyle>
            <a:lvl1pPr marL="0" indent="0" algn="l">
              <a:buNone/>
              <a:defRPr sz="1800" cap="all" spc="100" baseline="0">
                <a:solidFill>
                  <a:schemeClr val="accent5">
                    <a:lumMod val="50000"/>
                  </a:schemeClr>
                </a:solidFill>
                <a:latin typeface="+mj-lt"/>
              </a:defRPr>
            </a:lvl1pPr>
          </a:lstStyle>
          <a:p>
            <a:pPr lvl="0" rtl="0"/>
            <a:r>
              <a:rPr lang="en-GB" noProof="0"/>
              <a:t>Click to add subtitle</a:t>
            </a:r>
          </a:p>
        </p:txBody>
      </p:sp>
      <p:sp>
        <p:nvSpPr>
          <p:cNvPr id="8" name="Text Placeholder 10">
            <a:extLst>
              <a:ext uri="{FF2B5EF4-FFF2-40B4-BE49-F238E27FC236}">
                <a16:creationId xmlns:a16="http://schemas.microsoft.com/office/drawing/2014/main" id="{88BB7876-0125-4084-804C-A842C8558604}"/>
              </a:ext>
            </a:extLst>
          </p:cNvPr>
          <p:cNvSpPr>
            <a:spLocks noGrp="1"/>
          </p:cNvSpPr>
          <p:nvPr>
            <p:ph type="body" sz="quarter" idx="12" hasCustomPrompt="1"/>
          </p:nvPr>
        </p:nvSpPr>
        <p:spPr>
          <a:xfrm>
            <a:off x="4231042" y="1032330"/>
            <a:ext cx="3433138" cy="1370672"/>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en-GB" noProof="0"/>
              <a:t>Click to add text</a:t>
            </a:r>
          </a:p>
        </p:txBody>
      </p:sp>
      <p:sp>
        <p:nvSpPr>
          <p:cNvPr id="13" name="Text Placeholder 10">
            <a:extLst>
              <a:ext uri="{FF2B5EF4-FFF2-40B4-BE49-F238E27FC236}">
                <a16:creationId xmlns:a16="http://schemas.microsoft.com/office/drawing/2014/main" id="{8645735C-4621-4667-AB52-0391CFBB6B52}"/>
              </a:ext>
            </a:extLst>
          </p:cNvPr>
          <p:cNvSpPr>
            <a:spLocks noGrp="1"/>
          </p:cNvSpPr>
          <p:nvPr>
            <p:ph type="body" sz="quarter" idx="17" hasCustomPrompt="1"/>
          </p:nvPr>
        </p:nvSpPr>
        <p:spPr>
          <a:xfrm>
            <a:off x="8203339" y="652826"/>
            <a:ext cx="3433138" cy="426393"/>
          </a:xfrm>
          <a:prstGeom prst="rect">
            <a:avLst/>
          </a:prstGeom>
        </p:spPr>
        <p:txBody>
          <a:bodyPr rtlCol="0" anchor="b"/>
          <a:lstStyle>
            <a:lvl1pPr marL="0" indent="0" algn="l">
              <a:buNone/>
              <a:defRPr sz="1800" cap="all" spc="100" baseline="0">
                <a:solidFill>
                  <a:schemeClr val="accent5">
                    <a:lumMod val="50000"/>
                  </a:schemeClr>
                </a:solidFill>
                <a:latin typeface="+mj-lt"/>
              </a:defRPr>
            </a:lvl1pPr>
          </a:lstStyle>
          <a:p>
            <a:pPr lvl="0" rtl="0"/>
            <a:r>
              <a:rPr lang="en-GB" noProof="0"/>
              <a:t>Click to add subtitle</a:t>
            </a:r>
          </a:p>
        </p:txBody>
      </p:sp>
      <p:sp>
        <p:nvSpPr>
          <p:cNvPr id="9" name="Text Placeholder 10">
            <a:extLst>
              <a:ext uri="{FF2B5EF4-FFF2-40B4-BE49-F238E27FC236}">
                <a16:creationId xmlns:a16="http://schemas.microsoft.com/office/drawing/2014/main" id="{488BB2B1-07E3-42A2-B3BE-7FC7D7AE158E}"/>
              </a:ext>
            </a:extLst>
          </p:cNvPr>
          <p:cNvSpPr>
            <a:spLocks noGrp="1"/>
          </p:cNvSpPr>
          <p:nvPr>
            <p:ph type="body" sz="quarter" idx="13" hasCustomPrompt="1"/>
          </p:nvPr>
        </p:nvSpPr>
        <p:spPr>
          <a:xfrm>
            <a:off x="8203339" y="1032330"/>
            <a:ext cx="3433138" cy="1370672"/>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en-GB" noProof="0"/>
              <a:t>Click to add text</a:t>
            </a:r>
          </a:p>
        </p:txBody>
      </p:sp>
      <p:sp>
        <p:nvSpPr>
          <p:cNvPr id="15" name="Text Placeholder 10">
            <a:extLst>
              <a:ext uri="{FF2B5EF4-FFF2-40B4-BE49-F238E27FC236}">
                <a16:creationId xmlns:a16="http://schemas.microsoft.com/office/drawing/2014/main" id="{02C103C8-E422-4DEB-9077-DC11E0080569}"/>
              </a:ext>
            </a:extLst>
          </p:cNvPr>
          <p:cNvSpPr>
            <a:spLocks noGrp="1"/>
          </p:cNvSpPr>
          <p:nvPr>
            <p:ph type="body" sz="quarter" idx="19" hasCustomPrompt="1"/>
          </p:nvPr>
        </p:nvSpPr>
        <p:spPr>
          <a:xfrm>
            <a:off x="4231042" y="2620561"/>
            <a:ext cx="3433138" cy="428891"/>
          </a:xfrm>
          <a:prstGeom prst="rect">
            <a:avLst/>
          </a:prstGeom>
        </p:spPr>
        <p:txBody>
          <a:bodyPr rtlCol="0" anchor="b"/>
          <a:lstStyle>
            <a:lvl1pPr marL="0" indent="0" algn="l">
              <a:buNone/>
              <a:defRPr sz="1800" cap="all" spc="100" baseline="0">
                <a:solidFill>
                  <a:schemeClr val="accent5">
                    <a:lumMod val="50000"/>
                  </a:schemeClr>
                </a:solidFill>
                <a:latin typeface="+mj-lt"/>
              </a:defRPr>
            </a:lvl1pPr>
          </a:lstStyle>
          <a:p>
            <a:pPr lvl="0" rtl="0"/>
            <a:r>
              <a:rPr lang="en-GB" noProof="0"/>
              <a:t>Click to add subtitle</a:t>
            </a:r>
          </a:p>
        </p:txBody>
      </p:sp>
      <p:sp>
        <p:nvSpPr>
          <p:cNvPr id="23" name="Text Placeholder 10">
            <a:extLst>
              <a:ext uri="{FF2B5EF4-FFF2-40B4-BE49-F238E27FC236}">
                <a16:creationId xmlns:a16="http://schemas.microsoft.com/office/drawing/2014/main" id="{FA80948A-8FCC-4BE4-A5F7-20802B176305}"/>
              </a:ext>
            </a:extLst>
          </p:cNvPr>
          <p:cNvSpPr>
            <a:spLocks noGrp="1"/>
          </p:cNvSpPr>
          <p:nvPr>
            <p:ph type="body" sz="quarter" idx="23" hasCustomPrompt="1"/>
          </p:nvPr>
        </p:nvSpPr>
        <p:spPr>
          <a:xfrm>
            <a:off x="4231042" y="3002562"/>
            <a:ext cx="3433138" cy="961350"/>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en-GB" noProof="0"/>
              <a:t>Click to add text</a:t>
            </a:r>
          </a:p>
        </p:txBody>
      </p:sp>
      <p:sp>
        <p:nvSpPr>
          <p:cNvPr id="20" name="Text Placeholder 10">
            <a:extLst>
              <a:ext uri="{FF2B5EF4-FFF2-40B4-BE49-F238E27FC236}">
                <a16:creationId xmlns:a16="http://schemas.microsoft.com/office/drawing/2014/main" id="{4744F88B-3CB7-4A2B-B718-EEB4E061A79F}"/>
              </a:ext>
            </a:extLst>
          </p:cNvPr>
          <p:cNvSpPr>
            <a:spLocks noGrp="1"/>
          </p:cNvSpPr>
          <p:nvPr>
            <p:ph type="body" sz="quarter" idx="21" hasCustomPrompt="1"/>
          </p:nvPr>
        </p:nvSpPr>
        <p:spPr>
          <a:xfrm>
            <a:off x="8203339" y="2620561"/>
            <a:ext cx="3433138" cy="428891"/>
          </a:xfrm>
          <a:prstGeom prst="rect">
            <a:avLst/>
          </a:prstGeom>
        </p:spPr>
        <p:txBody>
          <a:bodyPr rtlCol="0" anchor="b"/>
          <a:lstStyle>
            <a:lvl1pPr marL="0" indent="0" algn="l">
              <a:buNone/>
              <a:defRPr sz="1800" cap="all" spc="100" baseline="0">
                <a:solidFill>
                  <a:schemeClr val="accent5">
                    <a:lumMod val="50000"/>
                  </a:schemeClr>
                </a:solidFill>
                <a:latin typeface="+mj-lt"/>
              </a:defRPr>
            </a:lvl1pPr>
          </a:lstStyle>
          <a:p>
            <a:pPr lvl="0" rtl="0"/>
            <a:r>
              <a:rPr lang="en-GB" noProof="0"/>
              <a:t>Click to add subtitle</a:t>
            </a:r>
          </a:p>
        </p:txBody>
      </p:sp>
      <p:sp>
        <p:nvSpPr>
          <p:cNvPr id="22" name="Text Placeholder 10">
            <a:extLst>
              <a:ext uri="{FF2B5EF4-FFF2-40B4-BE49-F238E27FC236}">
                <a16:creationId xmlns:a16="http://schemas.microsoft.com/office/drawing/2014/main" id="{7343EDF6-C2D8-47E1-856B-6329A7CE07E4}"/>
              </a:ext>
            </a:extLst>
          </p:cNvPr>
          <p:cNvSpPr>
            <a:spLocks noGrp="1"/>
          </p:cNvSpPr>
          <p:nvPr>
            <p:ph type="body" sz="quarter" idx="22" hasCustomPrompt="1"/>
          </p:nvPr>
        </p:nvSpPr>
        <p:spPr>
          <a:xfrm>
            <a:off x="8203339" y="3002562"/>
            <a:ext cx="3433138" cy="961350"/>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en-GB" noProof="0"/>
              <a:t>Click to add text</a:t>
            </a:r>
          </a:p>
        </p:txBody>
      </p:sp>
      <p:sp>
        <p:nvSpPr>
          <p:cNvPr id="14" name="Text Placeholder 10">
            <a:extLst>
              <a:ext uri="{FF2B5EF4-FFF2-40B4-BE49-F238E27FC236}">
                <a16:creationId xmlns:a16="http://schemas.microsoft.com/office/drawing/2014/main" id="{AC6352A5-5003-4E32-B8FF-A84B4A4AC3AA}"/>
              </a:ext>
            </a:extLst>
          </p:cNvPr>
          <p:cNvSpPr>
            <a:spLocks noGrp="1"/>
          </p:cNvSpPr>
          <p:nvPr>
            <p:ph type="body" sz="quarter" idx="18" hasCustomPrompt="1"/>
          </p:nvPr>
        </p:nvSpPr>
        <p:spPr>
          <a:xfrm>
            <a:off x="4231042" y="4147932"/>
            <a:ext cx="3433138" cy="428891"/>
          </a:xfrm>
          <a:prstGeom prst="rect">
            <a:avLst/>
          </a:prstGeom>
        </p:spPr>
        <p:txBody>
          <a:bodyPr rtlCol="0" anchor="b"/>
          <a:lstStyle>
            <a:lvl1pPr marL="0" indent="0" algn="l">
              <a:buNone/>
              <a:defRPr sz="1800" cap="all" spc="100" baseline="0">
                <a:solidFill>
                  <a:schemeClr val="accent5">
                    <a:lumMod val="50000"/>
                  </a:schemeClr>
                </a:solidFill>
                <a:latin typeface="+mj-lt"/>
              </a:defRPr>
            </a:lvl1pPr>
          </a:lstStyle>
          <a:p>
            <a:pPr lvl="0" rtl="0"/>
            <a:r>
              <a:rPr lang="en-GB" noProof="0"/>
              <a:t>Click to add subtitle</a:t>
            </a:r>
          </a:p>
        </p:txBody>
      </p:sp>
      <p:sp>
        <p:nvSpPr>
          <p:cNvPr id="24" name="Text Placeholder 10">
            <a:extLst>
              <a:ext uri="{FF2B5EF4-FFF2-40B4-BE49-F238E27FC236}">
                <a16:creationId xmlns:a16="http://schemas.microsoft.com/office/drawing/2014/main" id="{CC2603EF-30BF-4C6C-BA93-E99C72480916}"/>
              </a:ext>
            </a:extLst>
          </p:cNvPr>
          <p:cNvSpPr>
            <a:spLocks noGrp="1"/>
          </p:cNvSpPr>
          <p:nvPr>
            <p:ph type="body" sz="quarter" idx="24" hasCustomPrompt="1"/>
          </p:nvPr>
        </p:nvSpPr>
        <p:spPr>
          <a:xfrm>
            <a:off x="4231042" y="4529933"/>
            <a:ext cx="3433138" cy="1450988"/>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en-GB" noProof="0"/>
              <a:t>Click to add text</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pPr rtl="0"/>
            <a:r>
              <a:rPr lang="en-GB" noProof="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pPr rtl="0"/>
            <a:r>
              <a:rPr lang="en-GB" noProof="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pPr rtl="0"/>
            <a:fld id="{EA87306C-81BA-4795-A5CA-9392456A8C1E}" type="slidenum">
              <a:rPr lang="en-GB" noProof="0" smtClean="0"/>
              <a:pPr/>
              <a:t>‹#›</a:t>
            </a:fld>
            <a:endParaRPr lang="en-GB" noProof="0"/>
          </a:p>
        </p:txBody>
      </p:sp>
    </p:spTree>
    <p:extLst>
      <p:ext uri="{BB962C8B-B14F-4D97-AF65-F5344CB8AC3E}">
        <p14:creationId xmlns:p14="http://schemas.microsoft.com/office/powerpoint/2010/main" val="347649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848536"/>
            <a:ext cx="1929607" cy="640698"/>
          </a:xfrm>
          <a:prstGeom prst="rect">
            <a:avLst/>
          </a:prstGeom>
          <a:ln w="28575">
            <a:solidFill>
              <a:schemeClr val="accent2"/>
            </a:solidFill>
          </a:ln>
        </p:spPr>
        <p:txBody>
          <a:bodyPr rtlCol="0" anchor="ctr"/>
          <a:lstStyle>
            <a:lvl1pPr algn="ctr">
              <a:defRPr sz="2400" cap="all" spc="100" baseline="0">
                <a:solidFill>
                  <a:schemeClr val="accent2"/>
                </a:solidFill>
              </a:defRPr>
            </a:lvl1pPr>
          </a:lstStyle>
          <a:p>
            <a:pPr rtl="0"/>
            <a:r>
              <a:rPr lang="en-GB" noProof="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rtlCol="0"/>
          <a:lstStyle>
            <a:lvl1pPr marL="0" indent="0" algn="ctr">
              <a:buNone/>
              <a:defRPr/>
            </a:lvl1pPr>
          </a:lstStyle>
          <a:p>
            <a:pPr rtl="0"/>
            <a:r>
              <a:rPr lang="en-GB" noProof="0"/>
              <a:t>Click to add photo</a:t>
            </a:r>
          </a:p>
        </p:txBody>
      </p:sp>
      <p:sp>
        <p:nvSpPr>
          <p:cNvPr id="15" name="Text Placeholder 10">
            <a:extLst>
              <a:ext uri="{FF2B5EF4-FFF2-40B4-BE49-F238E27FC236}">
                <a16:creationId xmlns:a16="http://schemas.microsoft.com/office/drawing/2014/main" id="{D8BD2DF2-5753-43B2-82AD-30DBE8004DEB}"/>
              </a:ext>
            </a:extLst>
          </p:cNvPr>
          <p:cNvSpPr>
            <a:spLocks noGrp="1"/>
          </p:cNvSpPr>
          <p:nvPr>
            <p:ph type="body" sz="quarter" idx="16" hasCustomPrompt="1"/>
          </p:nvPr>
        </p:nvSpPr>
        <p:spPr>
          <a:xfrm>
            <a:off x="5024359" y="2046233"/>
            <a:ext cx="3126583" cy="426393"/>
          </a:xfrm>
          <a:prstGeom prst="rect">
            <a:avLst/>
          </a:prstGeom>
        </p:spPr>
        <p:txBody>
          <a:bodyPr rtlCol="0" anchor="b"/>
          <a:lstStyle>
            <a:lvl1pPr marL="0" indent="0" algn="l">
              <a:buNone/>
              <a:defRPr sz="1800" cap="all" spc="100" baseline="0">
                <a:solidFill>
                  <a:schemeClr val="accent5">
                    <a:lumMod val="50000"/>
                  </a:schemeClr>
                </a:solidFill>
                <a:latin typeface="+mj-lt"/>
              </a:defRPr>
            </a:lvl1pPr>
          </a:lstStyle>
          <a:p>
            <a:pPr lvl="0" rtl="0"/>
            <a:r>
              <a:rPr lang="en-GB" noProof="0"/>
              <a:t>Click to add subtitle</a:t>
            </a:r>
          </a:p>
        </p:txBody>
      </p:sp>
      <p:sp>
        <p:nvSpPr>
          <p:cNvPr id="11" name="Text Placeholder 10">
            <a:extLst>
              <a:ext uri="{FF2B5EF4-FFF2-40B4-BE49-F238E27FC236}">
                <a16:creationId xmlns:a16="http://schemas.microsoft.com/office/drawing/2014/main" id="{3A5FD5DB-8694-4BD8-819A-7AD23AAAEF4D}"/>
              </a:ext>
            </a:extLst>
          </p:cNvPr>
          <p:cNvSpPr>
            <a:spLocks noGrp="1"/>
          </p:cNvSpPr>
          <p:nvPr>
            <p:ph type="body" sz="quarter" idx="12" hasCustomPrompt="1"/>
          </p:nvPr>
        </p:nvSpPr>
        <p:spPr>
          <a:xfrm>
            <a:off x="5024359" y="2425736"/>
            <a:ext cx="3126583" cy="1306527"/>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en-GB" noProof="0"/>
              <a:t>Click to add text</a:t>
            </a:r>
          </a:p>
        </p:txBody>
      </p:sp>
      <p:sp>
        <p:nvSpPr>
          <p:cNvPr id="17" name="Text Placeholder 10">
            <a:extLst>
              <a:ext uri="{FF2B5EF4-FFF2-40B4-BE49-F238E27FC236}">
                <a16:creationId xmlns:a16="http://schemas.microsoft.com/office/drawing/2014/main" id="{1F5129C3-CFB0-408F-BE5C-AC32F5C68F13}"/>
              </a:ext>
            </a:extLst>
          </p:cNvPr>
          <p:cNvSpPr>
            <a:spLocks noGrp="1"/>
          </p:cNvSpPr>
          <p:nvPr>
            <p:ph type="body" sz="quarter" idx="17" hasCustomPrompt="1"/>
          </p:nvPr>
        </p:nvSpPr>
        <p:spPr>
          <a:xfrm>
            <a:off x="8526986" y="2046233"/>
            <a:ext cx="3281556" cy="426393"/>
          </a:xfrm>
          <a:prstGeom prst="rect">
            <a:avLst/>
          </a:prstGeom>
        </p:spPr>
        <p:txBody>
          <a:bodyPr rtlCol="0" anchor="b"/>
          <a:lstStyle>
            <a:lvl1pPr marL="0" indent="0" algn="l">
              <a:buNone/>
              <a:defRPr sz="1800" cap="all" spc="100" baseline="0">
                <a:solidFill>
                  <a:schemeClr val="accent5">
                    <a:lumMod val="50000"/>
                  </a:schemeClr>
                </a:solidFill>
                <a:latin typeface="+mj-lt"/>
              </a:defRPr>
            </a:lvl1pPr>
          </a:lstStyle>
          <a:p>
            <a:pPr lvl="0" rtl="0"/>
            <a:r>
              <a:rPr lang="en-GB" noProof="0"/>
              <a:t>Click to add subtitle</a:t>
            </a:r>
          </a:p>
        </p:txBody>
      </p:sp>
      <p:sp>
        <p:nvSpPr>
          <p:cNvPr id="12" name="Text Placeholder 10">
            <a:extLst>
              <a:ext uri="{FF2B5EF4-FFF2-40B4-BE49-F238E27FC236}">
                <a16:creationId xmlns:a16="http://schemas.microsoft.com/office/drawing/2014/main" id="{3344438D-488B-4739-95B6-56F81A25FACC}"/>
              </a:ext>
            </a:extLst>
          </p:cNvPr>
          <p:cNvSpPr>
            <a:spLocks noGrp="1"/>
          </p:cNvSpPr>
          <p:nvPr>
            <p:ph type="body" sz="quarter" idx="13" hasCustomPrompt="1"/>
          </p:nvPr>
        </p:nvSpPr>
        <p:spPr>
          <a:xfrm>
            <a:off x="8526986" y="2425736"/>
            <a:ext cx="3281556" cy="1306527"/>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en-GB" noProof="0"/>
              <a:t>Click to add text</a:t>
            </a:r>
          </a:p>
        </p:txBody>
      </p:sp>
      <p:sp>
        <p:nvSpPr>
          <p:cNvPr id="18" name="Text Placeholder 10">
            <a:extLst>
              <a:ext uri="{FF2B5EF4-FFF2-40B4-BE49-F238E27FC236}">
                <a16:creationId xmlns:a16="http://schemas.microsoft.com/office/drawing/2014/main" id="{A6F801D1-185D-4C5B-9855-3AD0372C33D8}"/>
              </a:ext>
            </a:extLst>
          </p:cNvPr>
          <p:cNvSpPr>
            <a:spLocks noGrp="1"/>
          </p:cNvSpPr>
          <p:nvPr>
            <p:ph type="body" sz="quarter" idx="18" hasCustomPrompt="1"/>
          </p:nvPr>
        </p:nvSpPr>
        <p:spPr>
          <a:xfrm>
            <a:off x="5024359" y="4180976"/>
            <a:ext cx="3126583" cy="428891"/>
          </a:xfrm>
          <a:prstGeom prst="rect">
            <a:avLst/>
          </a:prstGeom>
        </p:spPr>
        <p:txBody>
          <a:bodyPr rtlCol="0" anchor="b"/>
          <a:lstStyle>
            <a:lvl1pPr marL="0" indent="0" algn="l">
              <a:buNone/>
              <a:defRPr sz="1800" cap="all" spc="100" baseline="0">
                <a:solidFill>
                  <a:schemeClr val="accent5">
                    <a:lumMod val="50000"/>
                  </a:schemeClr>
                </a:solidFill>
                <a:latin typeface="+mj-lt"/>
              </a:defRPr>
            </a:lvl1pPr>
          </a:lstStyle>
          <a:p>
            <a:pPr lvl="0" rtl="0"/>
            <a:r>
              <a:rPr lang="en-GB" noProof="0"/>
              <a:t>Click to add subtitle</a:t>
            </a:r>
          </a:p>
        </p:txBody>
      </p:sp>
      <p:sp>
        <p:nvSpPr>
          <p:cNvPr id="13" name="Text Placeholder 10">
            <a:extLst>
              <a:ext uri="{FF2B5EF4-FFF2-40B4-BE49-F238E27FC236}">
                <a16:creationId xmlns:a16="http://schemas.microsoft.com/office/drawing/2014/main" id="{E46B3EF2-B93D-4E2D-8ECF-31A1DF927BE9}"/>
              </a:ext>
            </a:extLst>
          </p:cNvPr>
          <p:cNvSpPr>
            <a:spLocks noGrp="1"/>
          </p:cNvSpPr>
          <p:nvPr>
            <p:ph type="body" sz="quarter" idx="14" hasCustomPrompt="1"/>
          </p:nvPr>
        </p:nvSpPr>
        <p:spPr>
          <a:xfrm>
            <a:off x="5024359" y="4562976"/>
            <a:ext cx="3126583" cy="1258935"/>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en-GB" noProof="0"/>
              <a:t>Click to add text</a:t>
            </a:r>
          </a:p>
        </p:txBody>
      </p:sp>
      <p:sp>
        <p:nvSpPr>
          <p:cNvPr id="19" name="Text Placeholder 10">
            <a:extLst>
              <a:ext uri="{FF2B5EF4-FFF2-40B4-BE49-F238E27FC236}">
                <a16:creationId xmlns:a16="http://schemas.microsoft.com/office/drawing/2014/main" id="{35A8C3BD-2930-45A1-B3E0-EC8FA92B65F8}"/>
              </a:ext>
            </a:extLst>
          </p:cNvPr>
          <p:cNvSpPr>
            <a:spLocks noGrp="1"/>
          </p:cNvSpPr>
          <p:nvPr>
            <p:ph type="body" sz="quarter" idx="19" hasCustomPrompt="1"/>
          </p:nvPr>
        </p:nvSpPr>
        <p:spPr>
          <a:xfrm>
            <a:off x="8526986" y="4180976"/>
            <a:ext cx="3281556" cy="428891"/>
          </a:xfrm>
          <a:prstGeom prst="rect">
            <a:avLst/>
          </a:prstGeom>
        </p:spPr>
        <p:txBody>
          <a:bodyPr rtlCol="0" anchor="b"/>
          <a:lstStyle>
            <a:lvl1pPr marL="0" indent="0" algn="l">
              <a:buNone/>
              <a:defRPr sz="1800" cap="all" spc="100" baseline="0">
                <a:solidFill>
                  <a:schemeClr val="accent5">
                    <a:lumMod val="50000"/>
                  </a:schemeClr>
                </a:solidFill>
                <a:latin typeface="+mj-lt"/>
              </a:defRPr>
            </a:lvl1pPr>
          </a:lstStyle>
          <a:p>
            <a:pPr lvl="0" rtl="0"/>
            <a:r>
              <a:rPr lang="en-GB" noProof="0"/>
              <a:t>Click to add subtitle</a:t>
            </a:r>
          </a:p>
        </p:txBody>
      </p:sp>
      <p:sp>
        <p:nvSpPr>
          <p:cNvPr id="14" name="Text Placeholder 10">
            <a:extLst>
              <a:ext uri="{FF2B5EF4-FFF2-40B4-BE49-F238E27FC236}">
                <a16:creationId xmlns:a16="http://schemas.microsoft.com/office/drawing/2014/main" id="{E7A5E528-A349-45DA-A841-E092311D8F76}"/>
              </a:ext>
            </a:extLst>
          </p:cNvPr>
          <p:cNvSpPr>
            <a:spLocks noGrp="1"/>
          </p:cNvSpPr>
          <p:nvPr>
            <p:ph type="body" sz="quarter" idx="15" hasCustomPrompt="1"/>
          </p:nvPr>
        </p:nvSpPr>
        <p:spPr>
          <a:xfrm>
            <a:off x="8526986" y="4562976"/>
            <a:ext cx="3281556" cy="1258935"/>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en-GB" noProof="0"/>
              <a:t>Click to add text</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pPr rtl="0"/>
            <a:r>
              <a:rPr lang="en-GB" noProof="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pPr rtl="0"/>
            <a:r>
              <a:rPr lang="en-GB" noProof="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pPr rtl="0"/>
            <a:fld id="{EA87306C-81BA-4795-A5CA-9392456A8C1E}" type="slidenum">
              <a:rPr lang="en-GB" noProof="0" smtClean="0"/>
              <a:pPr/>
              <a:t>‹#›</a:t>
            </a:fld>
            <a:endParaRPr lang="en-GB" noProof="0"/>
          </a:p>
        </p:txBody>
      </p:sp>
    </p:spTree>
    <p:extLst>
      <p:ext uri="{BB962C8B-B14F-4D97-AF65-F5344CB8AC3E}">
        <p14:creationId xmlns:p14="http://schemas.microsoft.com/office/powerpoint/2010/main" val="103120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B5AB06-9792-445C-9B3C-103D5EBCE6D9}"/>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597992"/>
            <a:ext cx="10515600" cy="994835"/>
          </a:xfrm>
          <a:prstGeom prst="rect">
            <a:avLst/>
          </a:prstGeom>
        </p:spPr>
        <p:txBody>
          <a:bodyPr rtlCol="0" anchor="ctr"/>
          <a:lstStyle>
            <a:lvl1pPr algn="ctr">
              <a:defRPr sz="2400" cap="all" spc="100" baseline="0">
                <a:solidFill>
                  <a:schemeClr val="tx2">
                    <a:lumMod val="75000"/>
                  </a:schemeClr>
                </a:solidFill>
              </a:defRPr>
            </a:lvl1pPr>
          </a:lstStyle>
          <a:p>
            <a:pPr rtl="0"/>
            <a:r>
              <a:rPr lang="en-GB" noProof="0"/>
              <a:t>Click to add title</a:t>
            </a:r>
          </a:p>
        </p:txBody>
      </p:sp>
      <p:sp>
        <p:nvSpPr>
          <p:cNvPr id="5" name="Picture Placeholder 4">
            <a:extLst>
              <a:ext uri="{FF2B5EF4-FFF2-40B4-BE49-F238E27FC236}">
                <a16:creationId xmlns:a16="http://schemas.microsoft.com/office/drawing/2014/main" id="{4C3BAD53-6B4A-490D-BE06-B5A0B068755B}"/>
              </a:ext>
            </a:extLst>
          </p:cNvPr>
          <p:cNvSpPr>
            <a:spLocks noGrp="1"/>
          </p:cNvSpPr>
          <p:nvPr>
            <p:ph type="pic" sz="quarter" idx="23"/>
          </p:nvPr>
        </p:nvSpPr>
        <p:spPr>
          <a:xfrm>
            <a:off x="1632608" y="2982740"/>
            <a:ext cx="603504" cy="603504"/>
          </a:xfrm>
          <a:prstGeom prst="rect">
            <a:avLst/>
          </a:prstGeom>
        </p:spPr>
        <p:txBody>
          <a:bodyPr rtlCol="0"/>
          <a:lstStyle>
            <a:lvl1pPr marL="0" indent="0" algn="ctr">
              <a:buNone/>
              <a:defRPr sz="1100"/>
            </a:lvl1pPr>
          </a:lstStyle>
          <a:p>
            <a:pPr rtl="0"/>
            <a:r>
              <a:rPr lang="en-GB" noProof="0"/>
              <a:t>Click icon to add picture</a:t>
            </a:r>
          </a:p>
        </p:txBody>
      </p:sp>
      <p:sp>
        <p:nvSpPr>
          <p:cNvPr id="22" name="Picture Placeholder 4">
            <a:extLst>
              <a:ext uri="{FF2B5EF4-FFF2-40B4-BE49-F238E27FC236}">
                <a16:creationId xmlns:a16="http://schemas.microsoft.com/office/drawing/2014/main" id="{30E1FC4A-DE44-4B85-856E-E2480DF55A80}"/>
              </a:ext>
            </a:extLst>
          </p:cNvPr>
          <p:cNvSpPr>
            <a:spLocks noGrp="1"/>
          </p:cNvSpPr>
          <p:nvPr>
            <p:ph type="pic" sz="quarter" idx="24"/>
          </p:nvPr>
        </p:nvSpPr>
        <p:spPr>
          <a:xfrm>
            <a:off x="4388240" y="2981421"/>
            <a:ext cx="603504" cy="594360"/>
          </a:xfrm>
          <a:prstGeom prst="rect">
            <a:avLst/>
          </a:prstGeom>
        </p:spPr>
        <p:txBody>
          <a:bodyPr rtlCol="0"/>
          <a:lstStyle>
            <a:lvl1pPr marL="0" indent="0" algn="ctr">
              <a:buNone/>
              <a:defRPr sz="1100"/>
            </a:lvl1pPr>
          </a:lstStyle>
          <a:p>
            <a:pPr rtl="0"/>
            <a:r>
              <a:rPr lang="en-GB" noProof="0"/>
              <a:t>Click icon to add picture</a:t>
            </a:r>
          </a:p>
        </p:txBody>
      </p:sp>
      <p:sp>
        <p:nvSpPr>
          <p:cNvPr id="23" name="Picture Placeholder 4">
            <a:extLst>
              <a:ext uri="{FF2B5EF4-FFF2-40B4-BE49-F238E27FC236}">
                <a16:creationId xmlns:a16="http://schemas.microsoft.com/office/drawing/2014/main" id="{02E70B7A-F000-4D8D-9BDF-E10FF6B38374}"/>
              </a:ext>
            </a:extLst>
          </p:cNvPr>
          <p:cNvSpPr>
            <a:spLocks noGrp="1"/>
          </p:cNvSpPr>
          <p:nvPr>
            <p:ph type="pic" sz="quarter" idx="25"/>
          </p:nvPr>
        </p:nvSpPr>
        <p:spPr>
          <a:xfrm>
            <a:off x="7182902" y="2983163"/>
            <a:ext cx="603504" cy="603504"/>
          </a:xfrm>
          <a:prstGeom prst="rect">
            <a:avLst/>
          </a:prstGeom>
        </p:spPr>
        <p:txBody>
          <a:bodyPr rtlCol="0"/>
          <a:lstStyle>
            <a:lvl1pPr marL="0" indent="0" algn="ctr">
              <a:buNone/>
              <a:defRPr sz="1100"/>
            </a:lvl1pPr>
          </a:lstStyle>
          <a:p>
            <a:pPr rtl="0"/>
            <a:r>
              <a:rPr lang="en-GB" noProof="0"/>
              <a:t>Click icon to add picture</a:t>
            </a:r>
          </a:p>
        </p:txBody>
      </p:sp>
      <p:sp>
        <p:nvSpPr>
          <p:cNvPr id="24" name="Picture Placeholder 4">
            <a:extLst>
              <a:ext uri="{FF2B5EF4-FFF2-40B4-BE49-F238E27FC236}">
                <a16:creationId xmlns:a16="http://schemas.microsoft.com/office/drawing/2014/main" id="{1CED61F8-3F2F-4611-8E56-88AAF763257E}"/>
              </a:ext>
            </a:extLst>
          </p:cNvPr>
          <p:cNvSpPr>
            <a:spLocks noGrp="1"/>
          </p:cNvSpPr>
          <p:nvPr>
            <p:ph type="pic" sz="quarter" idx="26"/>
          </p:nvPr>
        </p:nvSpPr>
        <p:spPr>
          <a:xfrm>
            <a:off x="9927648" y="3001928"/>
            <a:ext cx="594360" cy="594360"/>
          </a:xfrm>
          <a:prstGeom prst="rect">
            <a:avLst/>
          </a:prstGeom>
        </p:spPr>
        <p:txBody>
          <a:bodyPr rtlCol="0"/>
          <a:lstStyle>
            <a:lvl1pPr marL="0" indent="0" algn="ctr">
              <a:buNone/>
              <a:defRPr sz="1100"/>
            </a:lvl1pPr>
          </a:lstStyle>
          <a:p>
            <a:pPr rtl="0"/>
            <a:r>
              <a:rPr lang="en-GB" noProof="0"/>
              <a:t>Click icon to add picture</a:t>
            </a:r>
          </a:p>
        </p:txBody>
      </p:sp>
      <p:sp>
        <p:nvSpPr>
          <p:cNvPr id="30" name="Text Placeholder 10">
            <a:extLst>
              <a:ext uri="{FF2B5EF4-FFF2-40B4-BE49-F238E27FC236}">
                <a16:creationId xmlns:a16="http://schemas.microsoft.com/office/drawing/2014/main" id="{B7058D0A-FADA-4AE8-99E1-90B4E5D358AC}"/>
              </a:ext>
            </a:extLst>
          </p:cNvPr>
          <p:cNvSpPr>
            <a:spLocks noGrp="1"/>
          </p:cNvSpPr>
          <p:nvPr>
            <p:ph type="body" sz="quarter" idx="16" hasCustomPrompt="1"/>
          </p:nvPr>
        </p:nvSpPr>
        <p:spPr>
          <a:xfrm>
            <a:off x="740800" y="3608439"/>
            <a:ext cx="2351446" cy="491509"/>
          </a:xfrm>
          <a:prstGeom prst="rect">
            <a:avLst/>
          </a:prstGeom>
        </p:spPr>
        <p:txBody>
          <a:bodyPr rtlCol="0" anchor="b"/>
          <a:lstStyle>
            <a:lvl1pPr marL="0" indent="0" algn="ctr">
              <a:buNone/>
              <a:defRPr sz="1800" cap="all" spc="100" baseline="0">
                <a:solidFill>
                  <a:schemeClr val="accent5">
                    <a:lumMod val="50000"/>
                  </a:schemeClr>
                </a:solidFill>
                <a:latin typeface="+mj-lt"/>
              </a:defRPr>
            </a:lvl1pPr>
          </a:lstStyle>
          <a:p>
            <a:pPr lvl="0" rtl="0"/>
            <a:r>
              <a:rPr lang="en-GB" noProof="0"/>
              <a:t>Click to add subtitle</a:t>
            </a:r>
          </a:p>
        </p:txBody>
      </p:sp>
      <p:sp>
        <p:nvSpPr>
          <p:cNvPr id="28" name="Text Placeholder 10">
            <a:extLst>
              <a:ext uri="{FF2B5EF4-FFF2-40B4-BE49-F238E27FC236}">
                <a16:creationId xmlns:a16="http://schemas.microsoft.com/office/drawing/2014/main" id="{3B7B90F8-2155-4E8A-BCE9-7780EE14ED2C}"/>
              </a:ext>
            </a:extLst>
          </p:cNvPr>
          <p:cNvSpPr>
            <a:spLocks noGrp="1"/>
          </p:cNvSpPr>
          <p:nvPr>
            <p:ph type="body" sz="quarter" idx="12" hasCustomPrompt="1"/>
          </p:nvPr>
        </p:nvSpPr>
        <p:spPr>
          <a:xfrm>
            <a:off x="740800" y="4036041"/>
            <a:ext cx="2351446" cy="1704547"/>
          </a:xfrm>
          <a:prstGeom prst="rect">
            <a:avLst/>
          </a:prstGeom>
        </p:spPr>
        <p:txBody>
          <a:bodyPr rtlCol="0" anchor="t"/>
          <a:lstStyle>
            <a:lvl1pPr marL="0" indent="0" algn="ctr">
              <a:lnSpc>
                <a:spcPct val="100000"/>
              </a:lnSpc>
              <a:spcBef>
                <a:spcPts val="0"/>
              </a:spcBef>
              <a:buNone/>
              <a:defRPr sz="1600" cap="none" spc="100" baseline="0">
                <a:solidFill>
                  <a:schemeClr val="tx1"/>
                </a:solidFill>
                <a:latin typeface="+mn-lt"/>
              </a:defRPr>
            </a:lvl1pPr>
          </a:lstStyle>
          <a:p>
            <a:pPr lvl="0" rtl="0"/>
            <a:r>
              <a:rPr lang="en-GB" noProof="0"/>
              <a:t>Click to add text</a:t>
            </a:r>
          </a:p>
        </p:txBody>
      </p:sp>
      <p:sp>
        <p:nvSpPr>
          <p:cNvPr id="44" name="Text Placeholder 10">
            <a:extLst>
              <a:ext uri="{FF2B5EF4-FFF2-40B4-BE49-F238E27FC236}">
                <a16:creationId xmlns:a16="http://schemas.microsoft.com/office/drawing/2014/main" id="{9C0C6E63-A45B-409B-824C-FAA0CC56EC89}"/>
              </a:ext>
            </a:extLst>
          </p:cNvPr>
          <p:cNvSpPr>
            <a:spLocks noGrp="1"/>
          </p:cNvSpPr>
          <p:nvPr>
            <p:ph type="body" sz="quarter" idx="18" hasCustomPrompt="1"/>
          </p:nvPr>
        </p:nvSpPr>
        <p:spPr>
          <a:xfrm>
            <a:off x="3508580" y="3608439"/>
            <a:ext cx="2351446" cy="491509"/>
          </a:xfrm>
          <a:prstGeom prst="rect">
            <a:avLst/>
          </a:prstGeom>
        </p:spPr>
        <p:txBody>
          <a:bodyPr rtlCol="0" anchor="b"/>
          <a:lstStyle>
            <a:lvl1pPr marL="0" indent="0" algn="ctr">
              <a:buNone/>
              <a:defRPr sz="1800" cap="all" spc="100" baseline="0">
                <a:solidFill>
                  <a:schemeClr val="accent5">
                    <a:lumMod val="50000"/>
                  </a:schemeClr>
                </a:solidFill>
                <a:latin typeface="+mj-lt"/>
              </a:defRPr>
            </a:lvl1pPr>
          </a:lstStyle>
          <a:p>
            <a:pPr lvl="0" rtl="0"/>
            <a:r>
              <a:rPr lang="en-GB" noProof="0"/>
              <a:t>Click to add subtitle</a:t>
            </a:r>
          </a:p>
        </p:txBody>
      </p:sp>
      <p:sp>
        <p:nvSpPr>
          <p:cNvPr id="43" name="Text Placeholder 10">
            <a:extLst>
              <a:ext uri="{FF2B5EF4-FFF2-40B4-BE49-F238E27FC236}">
                <a16:creationId xmlns:a16="http://schemas.microsoft.com/office/drawing/2014/main" id="{B910C319-3589-469F-9A8A-173CB714BA47}"/>
              </a:ext>
            </a:extLst>
          </p:cNvPr>
          <p:cNvSpPr>
            <a:spLocks noGrp="1"/>
          </p:cNvSpPr>
          <p:nvPr>
            <p:ph type="body" sz="quarter" idx="17" hasCustomPrompt="1"/>
          </p:nvPr>
        </p:nvSpPr>
        <p:spPr>
          <a:xfrm>
            <a:off x="3508580" y="4036041"/>
            <a:ext cx="2351446" cy="1704547"/>
          </a:xfrm>
          <a:prstGeom prst="rect">
            <a:avLst/>
          </a:prstGeom>
        </p:spPr>
        <p:txBody>
          <a:bodyPr rtlCol="0" anchor="t"/>
          <a:lstStyle>
            <a:lvl1pPr marL="0" indent="0" algn="ctr">
              <a:lnSpc>
                <a:spcPct val="100000"/>
              </a:lnSpc>
              <a:spcBef>
                <a:spcPts val="0"/>
              </a:spcBef>
              <a:buNone/>
              <a:defRPr sz="1600" cap="none" spc="100" baseline="0">
                <a:solidFill>
                  <a:schemeClr val="tx1"/>
                </a:solidFill>
                <a:latin typeface="+mn-lt"/>
              </a:defRPr>
            </a:lvl1pPr>
          </a:lstStyle>
          <a:p>
            <a:pPr lvl="0" rtl="0"/>
            <a:r>
              <a:rPr lang="en-GB" noProof="0"/>
              <a:t>Click to add text</a:t>
            </a:r>
          </a:p>
        </p:txBody>
      </p:sp>
      <p:sp>
        <p:nvSpPr>
          <p:cNvPr id="46" name="Text Placeholder 10">
            <a:extLst>
              <a:ext uri="{FF2B5EF4-FFF2-40B4-BE49-F238E27FC236}">
                <a16:creationId xmlns:a16="http://schemas.microsoft.com/office/drawing/2014/main" id="{D9802FCD-21E3-4F6F-B57C-02AEB618FE8B}"/>
              </a:ext>
            </a:extLst>
          </p:cNvPr>
          <p:cNvSpPr>
            <a:spLocks noGrp="1"/>
          </p:cNvSpPr>
          <p:nvPr>
            <p:ph type="body" sz="quarter" idx="20" hasCustomPrompt="1"/>
          </p:nvPr>
        </p:nvSpPr>
        <p:spPr>
          <a:xfrm>
            <a:off x="6303400" y="3608439"/>
            <a:ext cx="2351446" cy="491509"/>
          </a:xfrm>
          <a:prstGeom prst="rect">
            <a:avLst/>
          </a:prstGeom>
        </p:spPr>
        <p:txBody>
          <a:bodyPr rtlCol="0" anchor="b"/>
          <a:lstStyle>
            <a:lvl1pPr marL="0" indent="0" algn="ctr">
              <a:buNone/>
              <a:defRPr sz="1800" cap="all" spc="100" baseline="0">
                <a:solidFill>
                  <a:schemeClr val="accent5">
                    <a:lumMod val="50000"/>
                  </a:schemeClr>
                </a:solidFill>
                <a:latin typeface="+mj-lt"/>
              </a:defRPr>
            </a:lvl1pPr>
          </a:lstStyle>
          <a:p>
            <a:pPr lvl="0" rtl="0"/>
            <a:r>
              <a:rPr lang="en-GB" noProof="0"/>
              <a:t>Click to add subtitle</a:t>
            </a:r>
          </a:p>
        </p:txBody>
      </p:sp>
      <p:sp>
        <p:nvSpPr>
          <p:cNvPr id="45" name="Text Placeholder 10">
            <a:extLst>
              <a:ext uri="{FF2B5EF4-FFF2-40B4-BE49-F238E27FC236}">
                <a16:creationId xmlns:a16="http://schemas.microsoft.com/office/drawing/2014/main" id="{4AFEE648-F3AD-453E-895B-F43C7415C7BC}"/>
              </a:ext>
            </a:extLst>
          </p:cNvPr>
          <p:cNvSpPr>
            <a:spLocks noGrp="1"/>
          </p:cNvSpPr>
          <p:nvPr>
            <p:ph type="body" sz="quarter" idx="19" hasCustomPrompt="1"/>
          </p:nvPr>
        </p:nvSpPr>
        <p:spPr>
          <a:xfrm>
            <a:off x="6303400" y="4036041"/>
            <a:ext cx="2351446" cy="1704547"/>
          </a:xfrm>
          <a:prstGeom prst="rect">
            <a:avLst/>
          </a:prstGeom>
        </p:spPr>
        <p:txBody>
          <a:bodyPr rtlCol="0" anchor="t"/>
          <a:lstStyle>
            <a:lvl1pPr marL="0" indent="0" algn="ctr">
              <a:lnSpc>
                <a:spcPct val="100000"/>
              </a:lnSpc>
              <a:spcBef>
                <a:spcPts val="0"/>
              </a:spcBef>
              <a:buNone/>
              <a:defRPr sz="1600" cap="none" spc="100" baseline="0">
                <a:solidFill>
                  <a:schemeClr val="tx1"/>
                </a:solidFill>
                <a:latin typeface="+mn-lt"/>
              </a:defRPr>
            </a:lvl1pPr>
          </a:lstStyle>
          <a:p>
            <a:pPr lvl="0" rtl="0"/>
            <a:r>
              <a:rPr lang="en-GB" noProof="0"/>
              <a:t>Click to add text</a:t>
            </a:r>
          </a:p>
        </p:txBody>
      </p:sp>
      <p:sp>
        <p:nvSpPr>
          <p:cNvPr id="48" name="Text Placeholder 10">
            <a:extLst>
              <a:ext uri="{FF2B5EF4-FFF2-40B4-BE49-F238E27FC236}">
                <a16:creationId xmlns:a16="http://schemas.microsoft.com/office/drawing/2014/main" id="{AA760860-8E89-42DD-87FD-F9951F283727}"/>
              </a:ext>
            </a:extLst>
          </p:cNvPr>
          <p:cNvSpPr>
            <a:spLocks noGrp="1"/>
          </p:cNvSpPr>
          <p:nvPr>
            <p:ph type="body" sz="quarter" idx="22" hasCustomPrompt="1"/>
          </p:nvPr>
        </p:nvSpPr>
        <p:spPr>
          <a:xfrm>
            <a:off x="9071180" y="3608439"/>
            <a:ext cx="2351446" cy="491509"/>
          </a:xfrm>
          <a:prstGeom prst="rect">
            <a:avLst/>
          </a:prstGeom>
        </p:spPr>
        <p:txBody>
          <a:bodyPr rtlCol="0" anchor="b"/>
          <a:lstStyle>
            <a:lvl1pPr marL="0" indent="0" algn="ctr">
              <a:buNone/>
              <a:defRPr sz="1800" cap="all" spc="100" baseline="0">
                <a:solidFill>
                  <a:schemeClr val="accent5">
                    <a:lumMod val="50000"/>
                  </a:schemeClr>
                </a:solidFill>
                <a:latin typeface="+mj-lt"/>
              </a:defRPr>
            </a:lvl1pPr>
          </a:lstStyle>
          <a:p>
            <a:pPr lvl="0" rtl="0"/>
            <a:r>
              <a:rPr lang="en-GB" noProof="0"/>
              <a:t>Click to add subtitle</a:t>
            </a:r>
          </a:p>
        </p:txBody>
      </p:sp>
      <p:sp>
        <p:nvSpPr>
          <p:cNvPr id="47" name="Text Placeholder 10">
            <a:extLst>
              <a:ext uri="{FF2B5EF4-FFF2-40B4-BE49-F238E27FC236}">
                <a16:creationId xmlns:a16="http://schemas.microsoft.com/office/drawing/2014/main" id="{5FD2DFE0-D25E-4B72-A2B4-C40CF72D522E}"/>
              </a:ext>
            </a:extLst>
          </p:cNvPr>
          <p:cNvSpPr>
            <a:spLocks noGrp="1"/>
          </p:cNvSpPr>
          <p:nvPr>
            <p:ph type="body" sz="quarter" idx="21" hasCustomPrompt="1"/>
          </p:nvPr>
        </p:nvSpPr>
        <p:spPr>
          <a:xfrm>
            <a:off x="9071180" y="4036041"/>
            <a:ext cx="2351446" cy="1704547"/>
          </a:xfrm>
          <a:prstGeom prst="rect">
            <a:avLst/>
          </a:prstGeom>
        </p:spPr>
        <p:txBody>
          <a:bodyPr rtlCol="0" anchor="t"/>
          <a:lstStyle>
            <a:lvl1pPr marL="0" indent="0" algn="ctr">
              <a:lnSpc>
                <a:spcPct val="100000"/>
              </a:lnSpc>
              <a:spcBef>
                <a:spcPts val="0"/>
              </a:spcBef>
              <a:buNone/>
              <a:defRPr sz="1600" cap="none" spc="100" baseline="0">
                <a:solidFill>
                  <a:schemeClr val="tx1"/>
                </a:solidFill>
                <a:latin typeface="+mn-lt"/>
              </a:defRPr>
            </a:lvl1pPr>
          </a:lstStyle>
          <a:p>
            <a:pPr lvl="0" rtl="0"/>
            <a:r>
              <a:rPr lang="en-GB" noProof="0"/>
              <a:t>Click to add text</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pPr rtl="0"/>
            <a:r>
              <a:rPr lang="en-GB" noProof="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pPr rtl="0"/>
            <a:r>
              <a:rPr lang="en-GB" noProof="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pPr rtl="0"/>
            <a:fld id="{EA87306C-81BA-4795-A5CA-9392456A8C1E}" type="slidenum">
              <a:rPr lang="en-GB" noProof="0" smtClean="0"/>
              <a:pPr/>
              <a:t>‹#›</a:t>
            </a:fld>
            <a:endParaRPr lang="en-GB" noProof="0"/>
          </a:p>
        </p:txBody>
      </p:sp>
    </p:spTree>
    <p:extLst>
      <p:ext uri="{BB962C8B-B14F-4D97-AF65-F5344CB8AC3E}">
        <p14:creationId xmlns:p14="http://schemas.microsoft.com/office/powerpoint/2010/main" val="41476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E090415B-A73D-4D17-B5FA-F442D6C0EB27}"/>
              </a:ext>
            </a:extLst>
          </p:cNvPr>
          <p:cNvSpPr>
            <a:spLocks noGrp="1"/>
          </p:cNvSpPr>
          <p:nvPr>
            <p:ph type="pic" sz="quarter" idx="10" hasCustomPrompt="1"/>
          </p:nvPr>
        </p:nvSpPr>
        <p:spPr>
          <a:xfrm>
            <a:off x="0" y="0"/>
            <a:ext cx="12192000" cy="3429000"/>
          </a:xfrm>
          <a:prstGeom prst="rect">
            <a:avLst/>
          </a:prstGeom>
        </p:spPr>
        <p:txBody>
          <a:bodyPr rtlCol="0"/>
          <a:lstStyle>
            <a:lvl1pPr marL="0" indent="0" algn="ctr">
              <a:buNone/>
              <a:defRPr/>
            </a:lvl1pPr>
          </a:lstStyle>
          <a:p>
            <a:pPr rtl="0"/>
            <a:r>
              <a:rPr lang="en-GB" noProof="0"/>
              <a:t>Click to add photo</a:t>
            </a:r>
          </a:p>
        </p:txBody>
      </p:sp>
      <p:sp>
        <p:nvSpPr>
          <p:cNvPr id="3" name="Title 2">
            <a:extLst>
              <a:ext uri="{FF2B5EF4-FFF2-40B4-BE49-F238E27FC236}">
                <a16:creationId xmlns:a16="http://schemas.microsoft.com/office/drawing/2014/main" id="{AB9CB337-B3D4-443D-99C2-B7AE9EB5D243}"/>
              </a:ext>
            </a:extLst>
          </p:cNvPr>
          <p:cNvSpPr>
            <a:spLocks noGrp="1"/>
          </p:cNvSpPr>
          <p:nvPr>
            <p:ph type="title" hasCustomPrompt="1"/>
          </p:nvPr>
        </p:nvSpPr>
        <p:spPr>
          <a:xfrm>
            <a:off x="81279" y="-136525"/>
            <a:ext cx="4979773" cy="6858000"/>
          </a:xfrm>
          <a:prstGeom prst="rect">
            <a:avLst/>
          </a:prstGeom>
          <a:solidFill>
            <a:schemeClr val="accent2">
              <a:alpha val="92000"/>
            </a:schemeClr>
          </a:solidFill>
        </p:spPr>
        <p:txBody>
          <a:bodyPr tIns="3246120" rtlCol="0" anchor="ctr"/>
          <a:lstStyle>
            <a:lvl1pPr algn="ctr">
              <a:defRPr sz="2400" cap="all" spc="100" baseline="0">
                <a:solidFill>
                  <a:schemeClr val="bg1"/>
                </a:solidFill>
              </a:defRPr>
            </a:lvl1pPr>
          </a:lstStyle>
          <a:p>
            <a:pPr rtl="0"/>
            <a:r>
              <a:rPr lang="en-GB" noProof="0"/>
              <a:t>Add title</a:t>
            </a:r>
          </a:p>
        </p:txBody>
      </p:sp>
      <p:sp>
        <p:nvSpPr>
          <p:cNvPr id="8" name="Date Placeholder 3">
            <a:extLst>
              <a:ext uri="{FF2B5EF4-FFF2-40B4-BE49-F238E27FC236}">
                <a16:creationId xmlns:a16="http://schemas.microsoft.com/office/drawing/2014/main" id="{C9AB6E92-BF31-4AA5-B407-78E1D7795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pPr rtl="0"/>
            <a:r>
              <a:rPr lang="en-GB" noProof="0"/>
              <a:t>20XX</a:t>
            </a:r>
          </a:p>
        </p:txBody>
      </p:sp>
      <p:sp>
        <p:nvSpPr>
          <p:cNvPr id="9" name="Footer Placeholder 4">
            <a:extLst>
              <a:ext uri="{FF2B5EF4-FFF2-40B4-BE49-F238E27FC236}">
                <a16:creationId xmlns:a16="http://schemas.microsoft.com/office/drawing/2014/main" id="{3803124F-8B71-4805-8DBD-A3AB3ED43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pPr rtl="0"/>
            <a:r>
              <a:rPr lang="en-GB" noProof="0"/>
              <a:t>Pitch deck</a:t>
            </a:r>
          </a:p>
        </p:txBody>
      </p:sp>
      <p:sp>
        <p:nvSpPr>
          <p:cNvPr id="10" name="Slide Number Placeholder 5">
            <a:extLst>
              <a:ext uri="{FF2B5EF4-FFF2-40B4-BE49-F238E27FC236}">
                <a16:creationId xmlns:a16="http://schemas.microsoft.com/office/drawing/2014/main" id="{99A9D64C-A9E2-4148-B514-933547C5B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pPr rtl="0"/>
            <a:fld id="{EA87306C-81BA-4795-A5CA-9392456A8C1E}" type="slidenum">
              <a:rPr lang="en-GB" noProof="0" smtClean="0"/>
              <a:pPr/>
              <a:t>‹#›</a:t>
            </a:fld>
            <a:endParaRPr lang="en-GB" noProof="0"/>
          </a:p>
        </p:txBody>
      </p:sp>
      <p:sp>
        <p:nvSpPr>
          <p:cNvPr id="15" name="Text Placeholder 10">
            <a:extLst>
              <a:ext uri="{FF2B5EF4-FFF2-40B4-BE49-F238E27FC236}">
                <a16:creationId xmlns:a16="http://schemas.microsoft.com/office/drawing/2014/main" id="{4218B468-C542-4326-86FA-43DF3A4F3DB9}"/>
              </a:ext>
            </a:extLst>
          </p:cNvPr>
          <p:cNvSpPr>
            <a:spLocks noGrp="1"/>
          </p:cNvSpPr>
          <p:nvPr>
            <p:ph type="body" sz="quarter" idx="16" hasCustomPrompt="1"/>
          </p:nvPr>
        </p:nvSpPr>
        <p:spPr>
          <a:xfrm>
            <a:off x="5743575" y="3972253"/>
            <a:ext cx="5859420" cy="1769419"/>
          </a:xfrm>
          <a:prstGeom prst="rect">
            <a:avLst/>
          </a:prstGeom>
        </p:spPr>
        <p:txBody>
          <a:bodyPr rtlCol="0" anchor="ctr"/>
          <a:lstStyle>
            <a:lvl1pPr marL="0" indent="0" algn="l">
              <a:lnSpc>
                <a:spcPct val="200000"/>
              </a:lnSpc>
              <a:spcBef>
                <a:spcPts val="0"/>
              </a:spcBef>
              <a:buNone/>
              <a:defRPr sz="1800" cap="none" spc="100" baseline="0">
                <a:solidFill>
                  <a:schemeClr val="tx1"/>
                </a:solidFill>
                <a:latin typeface="+mn-lt"/>
              </a:defRPr>
            </a:lvl1pPr>
          </a:lstStyle>
          <a:p>
            <a:pPr lvl="0" rtl="0"/>
            <a:r>
              <a:rPr lang="en-GB" noProof="0"/>
              <a:t>Click to add subtitle</a:t>
            </a:r>
          </a:p>
        </p:txBody>
      </p:sp>
    </p:spTree>
    <p:extLst>
      <p:ext uri="{BB962C8B-B14F-4D97-AF65-F5344CB8AC3E}">
        <p14:creationId xmlns:p14="http://schemas.microsoft.com/office/powerpoint/2010/main" val="417042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0"/>
            <a:ext cx="12192000" cy="6858000"/>
          </a:xfrm>
          <a:prstGeom prst="rect">
            <a:avLst/>
          </a:prstGeom>
        </p:spPr>
        <p:txBody>
          <a:bodyPr rtlCol="0"/>
          <a:lstStyle>
            <a:lvl1pPr marL="0" indent="0" algn="ctr">
              <a:buNone/>
              <a:defRPr/>
            </a:lvl1pPr>
          </a:lstStyle>
          <a:p>
            <a:pPr rtl="0"/>
            <a:r>
              <a:rPr lang="en-GB" noProof="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0" y="2375848"/>
            <a:ext cx="12192000" cy="4491182"/>
          </a:xfrm>
          <a:prstGeom prst="rect">
            <a:avLst/>
          </a:prstGeom>
          <a:solidFill>
            <a:schemeClr val="accent4">
              <a:lumMod val="50000"/>
              <a:alpha val="55000"/>
            </a:schemeClr>
          </a:solidFill>
        </p:spPr>
        <p:txBody>
          <a:bodyPr lIns="3657600" tIns="182880" rIns="3657600" rtlCol="0"/>
          <a:lstStyle>
            <a:lvl1pPr algn="ctr">
              <a:defRPr sz="6000" cap="all" spc="100" baseline="0">
                <a:solidFill>
                  <a:schemeClr val="accent5"/>
                </a:solidFill>
              </a:defRPr>
            </a:lvl1pPr>
          </a:lstStyle>
          <a:p>
            <a:pPr rtl="0"/>
            <a:r>
              <a:rPr lang="en-GB" noProof="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1" y="0"/>
            <a:ext cx="6772276" cy="6858000"/>
          </a:xfrm>
          <a:prstGeom prst="rect">
            <a:avLst/>
          </a:prstGeom>
        </p:spPr>
        <p:txBody>
          <a:bodyPr rtlCol="0"/>
          <a:lstStyle>
            <a:lvl1pPr marL="0" indent="0" algn="ctr">
              <a:buNone/>
              <a:defRPr/>
            </a:lvl1pPr>
          </a:lstStyle>
          <a:p>
            <a:pPr rtl="0"/>
            <a:r>
              <a:rPr lang="en-GB" noProof="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861354" y="790901"/>
            <a:ext cx="3049568" cy="640698"/>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rtlCol="0" anchor="ctr"/>
          <a:lstStyle>
            <a:lvl1pPr algn="ctr">
              <a:defRPr sz="2400" cap="all" spc="100" baseline="0">
                <a:solidFill>
                  <a:schemeClr val="bg1"/>
                </a:solidFill>
              </a:defRPr>
            </a:lvl1pPr>
          </a:lstStyle>
          <a:p>
            <a:pPr rtl="0"/>
            <a:r>
              <a:rPr lang="en-GB" noProof="0"/>
              <a:t>Add title</a:t>
            </a:r>
          </a:p>
        </p:txBody>
      </p:sp>
      <p:sp>
        <p:nvSpPr>
          <p:cNvPr id="16" name="Text Placeholder 10">
            <a:extLst>
              <a:ext uri="{FF2B5EF4-FFF2-40B4-BE49-F238E27FC236}">
                <a16:creationId xmlns:a16="http://schemas.microsoft.com/office/drawing/2014/main" id="{782CE97E-7FF6-4E8B-AF42-9777A2451F87}"/>
              </a:ext>
            </a:extLst>
          </p:cNvPr>
          <p:cNvSpPr>
            <a:spLocks noGrp="1"/>
          </p:cNvSpPr>
          <p:nvPr>
            <p:ph type="body" sz="quarter" idx="16" hasCustomPrompt="1"/>
          </p:nvPr>
        </p:nvSpPr>
        <p:spPr>
          <a:xfrm>
            <a:off x="7822086" y="826720"/>
            <a:ext cx="3421103" cy="426393"/>
          </a:xfrm>
          <a:prstGeom prst="rect">
            <a:avLst/>
          </a:prstGeom>
        </p:spPr>
        <p:txBody>
          <a:bodyPr rtlCol="0" anchor="b"/>
          <a:lstStyle>
            <a:lvl1pPr marL="0" indent="0" algn="l">
              <a:buNone/>
              <a:defRPr sz="1800" cap="all" spc="100" baseline="0">
                <a:solidFill>
                  <a:schemeClr val="accent2"/>
                </a:solidFill>
                <a:latin typeface="+mj-lt"/>
              </a:defRPr>
            </a:lvl1pPr>
          </a:lstStyle>
          <a:p>
            <a:pPr lvl="0" rtl="0"/>
            <a:r>
              <a:rPr lang="en-GB" noProof="0"/>
              <a:t>Click to add subtitle</a:t>
            </a:r>
          </a:p>
        </p:txBody>
      </p:sp>
      <p:sp>
        <p:nvSpPr>
          <p:cNvPr id="14" name="Text Placeholder 10">
            <a:extLst>
              <a:ext uri="{FF2B5EF4-FFF2-40B4-BE49-F238E27FC236}">
                <a16:creationId xmlns:a16="http://schemas.microsoft.com/office/drawing/2014/main" id="{F57B5FEE-44D7-4F94-A843-EC7BD802D827}"/>
              </a:ext>
            </a:extLst>
          </p:cNvPr>
          <p:cNvSpPr>
            <a:spLocks noGrp="1"/>
          </p:cNvSpPr>
          <p:nvPr>
            <p:ph type="body" sz="quarter" idx="12" hasCustomPrompt="1"/>
          </p:nvPr>
        </p:nvSpPr>
        <p:spPr>
          <a:xfrm>
            <a:off x="7822086" y="1206225"/>
            <a:ext cx="3421103" cy="1017102"/>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en-GB" noProof="0"/>
              <a:t>Click to add text</a:t>
            </a:r>
          </a:p>
        </p:txBody>
      </p:sp>
      <p:sp>
        <p:nvSpPr>
          <p:cNvPr id="36" name="Text Placeholder 10">
            <a:extLst>
              <a:ext uri="{FF2B5EF4-FFF2-40B4-BE49-F238E27FC236}">
                <a16:creationId xmlns:a16="http://schemas.microsoft.com/office/drawing/2014/main" id="{4250112D-DE79-407A-BBAB-B2BB2CB881C5}"/>
              </a:ext>
            </a:extLst>
          </p:cNvPr>
          <p:cNvSpPr>
            <a:spLocks noGrp="1"/>
          </p:cNvSpPr>
          <p:nvPr>
            <p:ph type="body" sz="quarter" idx="18" hasCustomPrompt="1"/>
          </p:nvPr>
        </p:nvSpPr>
        <p:spPr>
          <a:xfrm>
            <a:off x="7822086" y="2666702"/>
            <a:ext cx="3421103" cy="426393"/>
          </a:xfrm>
          <a:prstGeom prst="rect">
            <a:avLst/>
          </a:prstGeom>
        </p:spPr>
        <p:txBody>
          <a:bodyPr rtlCol="0" anchor="b"/>
          <a:lstStyle>
            <a:lvl1pPr marL="0" indent="0" algn="l">
              <a:buNone/>
              <a:defRPr sz="1800" cap="all" spc="100" baseline="0">
                <a:solidFill>
                  <a:schemeClr val="accent2"/>
                </a:solidFill>
                <a:latin typeface="+mj-lt"/>
              </a:defRPr>
            </a:lvl1pPr>
          </a:lstStyle>
          <a:p>
            <a:pPr lvl="0" rtl="0"/>
            <a:r>
              <a:rPr lang="en-GB" noProof="0"/>
              <a:t>Click to add subtitle</a:t>
            </a:r>
          </a:p>
        </p:txBody>
      </p:sp>
      <p:sp>
        <p:nvSpPr>
          <p:cNvPr id="35" name="Text Placeholder 10">
            <a:extLst>
              <a:ext uri="{FF2B5EF4-FFF2-40B4-BE49-F238E27FC236}">
                <a16:creationId xmlns:a16="http://schemas.microsoft.com/office/drawing/2014/main" id="{1C55DCE1-6E6B-4CDD-A9D8-B2A003485698}"/>
              </a:ext>
            </a:extLst>
          </p:cNvPr>
          <p:cNvSpPr>
            <a:spLocks noGrp="1"/>
          </p:cNvSpPr>
          <p:nvPr>
            <p:ph type="body" sz="quarter" idx="17" hasCustomPrompt="1"/>
          </p:nvPr>
        </p:nvSpPr>
        <p:spPr>
          <a:xfrm>
            <a:off x="7822086" y="3046207"/>
            <a:ext cx="3421103" cy="1017102"/>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en-GB" noProof="0"/>
              <a:t>Click to add text</a:t>
            </a:r>
          </a:p>
        </p:txBody>
      </p:sp>
      <p:sp>
        <p:nvSpPr>
          <p:cNvPr id="39" name="Text Placeholder 10">
            <a:extLst>
              <a:ext uri="{FF2B5EF4-FFF2-40B4-BE49-F238E27FC236}">
                <a16:creationId xmlns:a16="http://schemas.microsoft.com/office/drawing/2014/main" id="{9CAE3862-A5E9-4B70-8F14-8F5BFEE3AAEC}"/>
              </a:ext>
            </a:extLst>
          </p:cNvPr>
          <p:cNvSpPr>
            <a:spLocks noGrp="1"/>
          </p:cNvSpPr>
          <p:nvPr>
            <p:ph type="body" sz="quarter" idx="20" hasCustomPrompt="1"/>
          </p:nvPr>
        </p:nvSpPr>
        <p:spPr>
          <a:xfrm>
            <a:off x="7822086" y="4536575"/>
            <a:ext cx="3421103" cy="426393"/>
          </a:xfrm>
          <a:prstGeom prst="rect">
            <a:avLst/>
          </a:prstGeom>
        </p:spPr>
        <p:txBody>
          <a:bodyPr rtlCol="0" anchor="b"/>
          <a:lstStyle>
            <a:lvl1pPr marL="0" indent="0" algn="l">
              <a:buNone/>
              <a:defRPr sz="1800" cap="all" spc="100" baseline="0">
                <a:solidFill>
                  <a:schemeClr val="accent2"/>
                </a:solidFill>
                <a:latin typeface="+mj-lt"/>
              </a:defRPr>
            </a:lvl1pPr>
          </a:lstStyle>
          <a:p>
            <a:pPr lvl="0" rtl="0"/>
            <a:r>
              <a:rPr lang="en-GB" noProof="0"/>
              <a:t>Click to add subtitle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7822086" y="4916080"/>
            <a:ext cx="3421103" cy="1017102"/>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en-GB" noProof="0"/>
              <a:t>Click to add text</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pPr rtl="0"/>
            <a:r>
              <a:rPr lang="en-GB" noProof="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pPr rtl="0"/>
            <a:r>
              <a:rPr lang="en-GB" noProof="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pPr rtl="0"/>
            <a:fld id="{EA87306C-81BA-4795-A5CA-9392456A8C1E}" type="slidenum">
              <a:rPr lang="en-GB" noProof="0" smtClean="0"/>
              <a:pPr/>
              <a:t>‹#›</a:t>
            </a:fld>
            <a:endParaRPr lang="en-GB" noProof="0"/>
          </a:p>
        </p:txBody>
      </p:sp>
    </p:spTree>
    <p:extLst>
      <p:ext uri="{BB962C8B-B14F-4D97-AF65-F5344CB8AC3E}">
        <p14:creationId xmlns:p14="http://schemas.microsoft.com/office/powerpoint/2010/main" val="200423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pportunity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8E2C-0F13-417A-AD7A-E478D5C3BD4C}"/>
              </a:ext>
            </a:extLst>
          </p:cNvPr>
          <p:cNvSpPr>
            <a:spLocks noGrp="1"/>
          </p:cNvSpPr>
          <p:nvPr>
            <p:ph type="title" hasCustomPrompt="1"/>
          </p:nvPr>
        </p:nvSpPr>
        <p:spPr>
          <a:xfrm>
            <a:off x="808382" y="422661"/>
            <a:ext cx="5200532" cy="720399"/>
          </a:xfrm>
          <a:prstGeom prst="rect">
            <a:avLst/>
          </a:prstGeom>
        </p:spPr>
        <p:txBody>
          <a:bodyPr rtlCol="0" anchor="ctr"/>
          <a:lstStyle>
            <a:lvl1pPr algn="l">
              <a:defRPr sz="2400" cap="all" spc="100" baseline="0">
                <a:solidFill>
                  <a:schemeClr val="accent2"/>
                </a:solidFill>
              </a:defRPr>
            </a:lvl1pPr>
          </a:lstStyle>
          <a:p>
            <a:pPr rtl="0"/>
            <a:r>
              <a:rPr lang="en-GB" noProof="0"/>
              <a:t>Click to add title</a:t>
            </a:r>
          </a:p>
        </p:txBody>
      </p:sp>
      <p:sp>
        <p:nvSpPr>
          <p:cNvPr id="15" name="Text Placeholder 10">
            <a:extLst>
              <a:ext uri="{FF2B5EF4-FFF2-40B4-BE49-F238E27FC236}">
                <a16:creationId xmlns:a16="http://schemas.microsoft.com/office/drawing/2014/main" id="{30892B14-4811-4781-A0D4-2D26A55DFF2F}"/>
              </a:ext>
            </a:extLst>
          </p:cNvPr>
          <p:cNvSpPr>
            <a:spLocks noGrp="1"/>
          </p:cNvSpPr>
          <p:nvPr>
            <p:ph type="body" sz="quarter" idx="16" hasCustomPrompt="1"/>
          </p:nvPr>
        </p:nvSpPr>
        <p:spPr>
          <a:xfrm>
            <a:off x="920003" y="1617548"/>
            <a:ext cx="876929" cy="720399"/>
          </a:xfrm>
          <a:prstGeom prst="rect">
            <a:avLst/>
          </a:prstGeom>
          <a:ln w="28575">
            <a:solidFill>
              <a:schemeClr val="accent4"/>
            </a:solidFill>
          </a:ln>
        </p:spPr>
        <p:txBody>
          <a:bodyPr lIns="0" tIns="0" rIns="0" bIns="0" rtlCol="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rtl="0"/>
            <a:r>
              <a:rPr lang="en-GB" noProof="0"/>
              <a:t>text</a:t>
            </a:r>
          </a:p>
        </p:txBody>
      </p:sp>
      <p:sp>
        <p:nvSpPr>
          <p:cNvPr id="22" name="Text Placeholder 10">
            <a:extLst>
              <a:ext uri="{FF2B5EF4-FFF2-40B4-BE49-F238E27FC236}">
                <a16:creationId xmlns:a16="http://schemas.microsoft.com/office/drawing/2014/main" id="{950B6E72-89BA-408A-B2C8-8424747605D1}"/>
              </a:ext>
            </a:extLst>
          </p:cNvPr>
          <p:cNvSpPr>
            <a:spLocks noGrp="1"/>
          </p:cNvSpPr>
          <p:nvPr>
            <p:ph type="body" sz="quarter" idx="18" hasCustomPrompt="1"/>
          </p:nvPr>
        </p:nvSpPr>
        <p:spPr>
          <a:xfrm>
            <a:off x="920003" y="3180036"/>
            <a:ext cx="876930" cy="720400"/>
          </a:xfrm>
          <a:prstGeom prst="rect">
            <a:avLst/>
          </a:prstGeom>
          <a:ln w="28575">
            <a:solidFill>
              <a:schemeClr val="accent4"/>
            </a:solidFill>
          </a:ln>
        </p:spPr>
        <p:txBody>
          <a:bodyPr lIns="0" tIns="0" rIns="0" bIns="0" rtlCol="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rtl="0"/>
            <a:r>
              <a:rPr lang="en-GB" noProof="0"/>
              <a:t>text</a:t>
            </a:r>
          </a:p>
        </p:txBody>
      </p:sp>
      <p:sp>
        <p:nvSpPr>
          <p:cNvPr id="24" name="Text Placeholder 10">
            <a:extLst>
              <a:ext uri="{FF2B5EF4-FFF2-40B4-BE49-F238E27FC236}">
                <a16:creationId xmlns:a16="http://schemas.microsoft.com/office/drawing/2014/main" id="{1FCE449C-D340-41D2-BDD5-5A31068FC8B8}"/>
              </a:ext>
            </a:extLst>
          </p:cNvPr>
          <p:cNvSpPr>
            <a:spLocks noGrp="1"/>
          </p:cNvSpPr>
          <p:nvPr>
            <p:ph type="body" sz="quarter" idx="20" hasCustomPrompt="1"/>
          </p:nvPr>
        </p:nvSpPr>
        <p:spPr>
          <a:xfrm>
            <a:off x="920003" y="4760985"/>
            <a:ext cx="876930" cy="720400"/>
          </a:xfrm>
          <a:prstGeom prst="rect">
            <a:avLst/>
          </a:prstGeom>
          <a:ln w="28575">
            <a:solidFill>
              <a:schemeClr val="accent4"/>
            </a:solidFill>
          </a:ln>
        </p:spPr>
        <p:txBody>
          <a:bodyPr lIns="0" tIns="0" rIns="0" bIns="0" rtlCol="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rtl="0"/>
            <a:r>
              <a:rPr lang="en-GB" noProof="0"/>
              <a:t>text</a:t>
            </a:r>
          </a:p>
        </p:txBody>
      </p:sp>
      <p:sp>
        <p:nvSpPr>
          <p:cNvPr id="14" name="Text Placeholder 10">
            <a:extLst>
              <a:ext uri="{FF2B5EF4-FFF2-40B4-BE49-F238E27FC236}">
                <a16:creationId xmlns:a16="http://schemas.microsoft.com/office/drawing/2014/main" id="{41E2BD66-8465-46D7-9283-569B4EE4590B}"/>
              </a:ext>
            </a:extLst>
          </p:cNvPr>
          <p:cNvSpPr>
            <a:spLocks noGrp="1"/>
          </p:cNvSpPr>
          <p:nvPr>
            <p:ph type="body" sz="quarter" idx="12" hasCustomPrompt="1"/>
          </p:nvPr>
        </p:nvSpPr>
        <p:spPr>
          <a:xfrm>
            <a:off x="2102977" y="1456753"/>
            <a:ext cx="3365003" cy="1017102"/>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en-GB" noProof="0"/>
              <a:t>Click to add text</a:t>
            </a:r>
          </a:p>
        </p:txBody>
      </p:sp>
      <p:sp>
        <p:nvSpPr>
          <p:cNvPr id="21" name="Text Placeholder 10">
            <a:extLst>
              <a:ext uri="{FF2B5EF4-FFF2-40B4-BE49-F238E27FC236}">
                <a16:creationId xmlns:a16="http://schemas.microsoft.com/office/drawing/2014/main" id="{13CFC961-1ED9-4817-9DB9-A1F1D0FD2ABA}"/>
              </a:ext>
            </a:extLst>
          </p:cNvPr>
          <p:cNvSpPr>
            <a:spLocks noGrp="1"/>
          </p:cNvSpPr>
          <p:nvPr>
            <p:ph type="body" sz="quarter" idx="17" hasCustomPrompt="1"/>
          </p:nvPr>
        </p:nvSpPr>
        <p:spPr>
          <a:xfrm>
            <a:off x="2102977" y="3031685"/>
            <a:ext cx="3365003" cy="1017102"/>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en-GB" noProof="0"/>
              <a:t>Click to add text</a:t>
            </a:r>
          </a:p>
        </p:txBody>
      </p:sp>
      <p:sp>
        <p:nvSpPr>
          <p:cNvPr id="23" name="Text Placeholder 10">
            <a:extLst>
              <a:ext uri="{FF2B5EF4-FFF2-40B4-BE49-F238E27FC236}">
                <a16:creationId xmlns:a16="http://schemas.microsoft.com/office/drawing/2014/main" id="{7E0D9B8E-402D-44A1-920E-4838543BD9F3}"/>
              </a:ext>
            </a:extLst>
          </p:cNvPr>
          <p:cNvSpPr>
            <a:spLocks noGrp="1"/>
          </p:cNvSpPr>
          <p:nvPr>
            <p:ph type="body" sz="quarter" idx="19" hasCustomPrompt="1"/>
          </p:nvPr>
        </p:nvSpPr>
        <p:spPr>
          <a:xfrm>
            <a:off x="2102977" y="4612634"/>
            <a:ext cx="3365003" cy="1017102"/>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en-GB" noProof="0"/>
              <a:t>Click to add text</a:t>
            </a:r>
          </a:p>
        </p:txBody>
      </p:sp>
      <p:sp>
        <p:nvSpPr>
          <p:cNvPr id="25" name="Date Placeholder 3">
            <a:extLst>
              <a:ext uri="{FF2B5EF4-FFF2-40B4-BE49-F238E27FC236}">
                <a16:creationId xmlns:a16="http://schemas.microsoft.com/office/drawing/2014/main" id="{64607288-5296-4BAF-B405-7F1902FA0EF0}"/>
              </a:ext>
            </a:extLst>
          </p:cNvPr>
          <p:cNvSpPr>
            <a:spLocks noGrp="1"/>
          </p:cNvSpPr>
          <p:nvPr>
            <p:ph type="dt" sz="half" idx="2"/>
          </p:nvPr>
        </p:nvSpPr>
        <p:spPr>
          <a:xfrm>
            <a:off x="0" y="6248018"/>
            <a:ext cx="2435528" cy="614850"/>
          </a:xfrm>
          <a:prstGeom prst="rect">
            <a:avLst/>
          </a:prstGeom>
          <a:solidFill>
            <a:schemeClr val="accent2">
              <a:alpha val="92000"/>
            </a:schemeClr>
          </a:solidFill>
        </p:spPr>
        <p:txBody>
          <a:bodyPr vert="horz" lIns="27432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pPr rtl="0"/>
            <a:r>
              <a:rPr lang="en-GB" noProof="0"/>
              <a:t>20XX</a:t>
            </a:r>
          </a:p>
        </p:txBody>
      </p:sp>
      <p:sp>
        <p:nvSpPr>
          <p:cNvPr id="8" name="Picture Placeholder 8">
            <a:extLst>
              <a:ext uri="{FF2B5EF4-FFF2-40B4-BE49-F238E27FC236}">
                <a16:creationId xmlns:a16="http://schemas.microsoft.com/office/drawing/2014/main" id="{61341B70-2018-4DBE-BB9A-D1F7A895F9BE}"/>
              </a:ext>
            </a:extLst>
          </p:cNvPr>
          <p:cNvSpPr>
            <a:spLocks noGrp="1"/>
          </p:cNvSpPr>
          <p:nvPr>
            <p:ph type="pic" sz="quarter" idx="10" hasCustomPrompt="1"/>
          </p:nvPr>
        </p:nvSpPr>
        <p:spPr>
          <a:xfrm>
            <a:off x="6384174" y="0"/>
            <a:ext cx="5807825" cy="6858000"/>
          </a:xfrm>
          <a:prstGeom prst="rect">
            <a:avLst/>
          </a:prstGeom>
        </p:spPr>
        <p:txBody>
          <a:bodyPr rtlCol="0"/>
          <a:lstStyle>
            <a:lvl1pPr marL="0" indent="0" algn="ctr">
              <a:buNone/>
              <a:defRPr/>
            </a:lvl1pPr>
          </a:lstStyle>
          <a:p>
            <a:pPr rtl="0"/>
            <a:r>
              <a:rPr lang="en-GB" noProof="0"/>
              <a:t>Click to add photo</a:t>
            </a:r>
          </a:p>
        </p:txBody>
      </p:sp>
      <p:sp>
        <p:nvSpPr>
          <p:cNvPr id="13" name="Footer Placeholder 3">
            <a:extLst>
              <a:ext uri="{FF2B5EF4-FFF2-40B4-BE49-F238E27FC236}">
                <a16:creationId xmlns:a16="http://schemas.microsoft.com/office/drawing/2014/main" id="{83CCEE28-12C2-4138-9214-420B5A5BCEC1}"/>
              </a:ext>
            </a:extLst>
          </p:cNvPr>
          <p:cNvSpPr>
            <a:spLocks noGrp="1"/>
          </p:cNvSpPr>
          <p:nvPr>
            <p:ph type="ftr" sz="quarter" idx="11"/>
          </p:nvPr>
        </p:nvSpPr>
        <p:spPr>
          <a:xfrm>
            <a:off x="2439762" y="6248018"/>
            <a:ext cx="7267426" cy="620868"/>
          </a:xfrm>
          <a:prstGeom prst="rect">
            <a:avLst/>
          </a:prstGeom>
          <a:solidFill>
            <a:schemeClr val="accent2">
              <a:alpha val="92000"/>
            </a:schemeClr>
          </a:solidFill>
        </p:spPr>
        <p:txBody>
          <a:bodyPr tIns="0" rtlCol="0"/>
          <a:lstStyle>
            <a:lvl1pPr>
              <a:defRPr>
                <a:solidFill>
                  <a:schemeClr val="bg1"/>
                </a:solidFill>
                <a:effectLst>
                  <a:outerShdw blurRad="38100" dist="38100" dir="2700000" algn="tl">
                    <a:srgbClr val="000000">
                      <a:alpha val="43137"/>
                    </a:srgbClr>
                  </a:outerShdw>
                </a:effectLst>
              </a:defRPr>
            </a:lvl1pPr>
          </a:lstStyle>
          <a:p>
            <a:pPr rtl="0"/>
            <a:r>
              <a:rPr lang="en-GB" noProof="0"/>
              <a:t>Pitch deck</a:t>
            </a:r>
          </a:p>
        </p:txBody>
      </p:sp>
      <p:sp>
        <p:nvSpPr>
          <p:cNvPr id="27" name="Slide Number Placeholder 5">
            <a:extLst>
              <a:ext uri="{FF2B5EF4-FFF2-40B4-BE49-F238E27FC236}">
                <a16:creationId xmlns:a16="http://schemas.microsoft.com/office/drawing/2014/main" id="{347ECA7D-7D2B-475F-874D-51236135A6E9}"/>
              </a:ext>
            </a:extLst>
          </p:cNvPr>
          <p:cNvSpPr>
            <a:spLocks noGrp="1"/>
          </p:cNvSpPr>
          <p:nvPr>
            <p:ph type="sldNum" sz="quarter" idx="4"/>
          </p:nvPr>
        </p:nvSpPr>
        <p:spPr>
          <a:xfrm>
            <a:off x="9707188" y="6248018"/>
            <a:ext cx="2495699" cy="620866"/>
          </a:xfrm>
          <a:prstGeom prst="rect">
            <a:avLst/>
          </a:prstGeom>
          <a:solidFill>
            <a:schemeClr val="accent2">
              <a:alpha val="92000"/>
            </a:schemeClr>
          </a:solidFill>
        </p:spPr>
        <p:txBody>
          <a:bodyPr vert="horz" lIns="45720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pPr rtl="0"/>
            <a:fld id="{EA87306C-81BA-4795-A5CA-9392456A8C1E}" type="slidenum">
              <a:rPr lang="en-GB" noProof="0" smtClean="0"/>
              <a:pPr/>
              <a:t>‹#›</a:t>
            </a:fld>
            <a:endParaRPr lang="en-GB" noProof="0"/>
          </a:p>
        </p:txBody>
      </p:sp>
    </p:spTree>
    <p:extLst>
      <p:ext uri="{BB962C8B-B14F-4D97-AF65-F5344CB8AC3E}">
        <p14:creationId xmlns:p14="http://schemas.microsoft.com/office/powerpoint/2010/main" val="162532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pPr rtl="0"/>
            <a:r>
              <a:rPr lang="en-GB" noProof="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pPr rtl="0"/>
            <a:r>
              <a:rPr lang="en-GB" noProof="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pPr rtl="0"/>
            <a:fld id="{EA87306C-81BA-4795-A5CA-9392456A8C1E}" type="slidenum">
              <a:rPr lang="en-GB" noProof="0" smtClean="0"/>
              <a:pPr/>
              <a:t>‹#›</a:t>
            </a:fld>
            <a:endParaRPr lang="en-GB" noProof="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descr="A close up of green grass&#10;">
            <a:extLst>
              <a:ext uri="{FF2B5EF4-FFF2-40B4-BE49-F238E27FC236}">
                <a16:creationId xmlns:a16="http://schemas.microsoft.com/office/drawing/2014/main" id="{3FACD417-32C0-36D8-5820-FFEE5FD0E179}"/>
              </a:ext>
            </a:extLst>
          </p:cNvPr>
          <p:cNvPicPr>
            <a:picLocks noGrp="1" noChangeAspect="1"/>
          </p:cNvPicPr>
          <p:nvPr>
            <p:ph type="pic" sz="quarter" idx="4294967295"/>
          </p:nvPr>
        </p:nvPicPr>
        <p:blipFill>
          <a:blip r:embed="rId3"/>
          <a:srcRect/>
          <a:stretch>
            <a:fillRect/>
          </a:stretch>
        </p:blipFill>
        <p:spPr>
          <a:xfrm>
            <a:off x="0" y="0"/>
            <a:ext cx="12191996" cy="6858000"/>
          </a:xfrm>
          <a:prstGeom prst="rect">
            <a:avLst/>
          </a:prstGeom>
          <a:noFill/>
          <a:ln>
            <a:noFill/>
          </a:ln>
        </p:spPr>
      </p:pic>
      <p:sp>
        <p:nvSpPr>
          <p:cNvPr id="3" name="Rectangle 11">
            <a:extLst>
              <a:ext uri="{FF2B5EF4-FFF2-40B4-BE49-F238E27FC236}">
                <a16:creationId xmlns:a16="http://schemas.microsoft.com/office/drawing/2014/main" id="{3DF899B0-7EED-C0EC-3727-9F885B6F0C0D}"/>
              </a:ext>
              <a:ext uri="{C183D7F6-B498-43B3-948B-1728B52AA6E4}">
                <adec:decorative xmlns:adec="http://schemas.microsoft.com/office/drawing/2017/decorative" val="1"/>
              </a:ext>
            </a:extLst>
          </p:cNvPr>
          <p:cNvSpPr/>
          <p:nvPr/>
        </p:nvSpPr>
        <p:spPr>
          <a:xfrm>
            <a:off x="3192783" y="412906"/>
            <a:ext cx="5806440" cy="1596551"/>
          </a:xfrm>
          <a:prstGeom prst="rect">
            <a:avLst/>
          </a:prstGeom>
          <a:solidFill>
            <a:srgbClr val="354022">
              <a:alpha val="55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5400" b="0" i="0" u="none" strike="noStrike" kern="1200" cap="none" spc="0" baseline="0">
                <a:solidFill>
                  <a:srgbClr val="FFFFFF"/>
                </a:solidFill>
                <a:uFillTx/>
                <a:latin typeface="Tenorite "/>
              </a:rPr>
              <a:t>Introduction</a:t>
            </a:r>
          </a:p>
        </p:txBody>
      </p:sp>
      <p:sp>
        <p:nvSpPr>
          <p:cNvPr id="4" name="Rectangle 24">
            <a:extLst>
              <a:ext uri="{FF2B5EF4-FFF2-40B4-BE49-F238E27FC236}">
                <a16:creationId xmlns:a16="http://schemas.microsoft.com/office/drawing/2014/main" id="{AF883EF1-2BC7-3650-8653-F7400D7A39CB}"/>
              </a:ext>
              <a:ext uri="{C183D7F6-B498-43B3-948B-1728B52AA6E4}">
                <adec:decorative xmlns:adec="http://schemas.microsoft.com/office/drawing/2017/decorative" val="1"/>
              </a:ext>
            </a:extLst>
          </p:cNvPr>
          <p:cNvSpPr/>
          <p:nvPr/>
        </p:nvSpPr>
        <p:spPr>
          <a:xfrm>
            <a:off x="3192783" y="412906"/>
            <a:ext cx="5806440" cy="1596551"/>
          </a:xfrm>
          <a:prstGeom prst="rect">
            <a:avLst/>
          </a:prstGeom>
          <a:noFill/>
          <a:ln w="38103" cap="flat">
            <a:solidFill>
              <a:srgbClr val="B4D0E9"/>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Tenorite "/>
            </a:endParaRPr>
          </a:p>
        </p:txBody>
      </p:sp>
      <p:sp>
        <p:nvSpPr>
          <p:cNvPr id="5" name="Rectangle 1">
            <a:extLst>
              <a:ext uri="{FF2B5EF4-FFF2-40B4-BE49-F238E27FC236}">
                <a16:creationId xmlns:a16="http://schemas.microsoft.com/office/drawing/2014/main" id="{3D4EEB90-4897-3C5D-5975-2BC909CBDF73}"/>
              </a:ext>
              <a:ext uri="{C183D7F6-B498-43B3-948B-1728B52AA6E4}">
                <adec:decorative xmlns:adec="http://schemas.microsoft.com/office/drawing/2017/decorative" val="1"/>
              </a:ext>
            </a:extLst>
          </p:cNvPr>
          <p:cNvSpPr/>
          <p:nvPr/>
        </p:nvSpPr>
        <p:spPr>
          <a:xfrm>
            <a:off x="511277" y="2300749"/>
            <a:ext cx="11169441" cy="3097164"/>
          </a:xfrm>
          <a:prstGeom prst="rect">
            <a:avLst/>
          </a:prstGeom>
          <a:solidFill>
            <a:srgbClr val="354022">
              <a:alpha val="55000"/>
            </a:srgbClr>
          </a:solidFill>
          <a:ln cap="flat">
            <a:noFill/>
            <a:prstDash val="solid"/>
          </a:ln>
        </p:spPr>
        <p:txBody>
          <a:bodyPr vert="horz" wrap="square" lIns="91440" tIns="45720" rIns="91440" bIns="45720" anchor="ctr" anchorCtr="0" compatLnSpc="1">
            <a:noAutofit/>
          </a:bodyPr>
          <a:lstStyle/>
          <a:p>
            <a:pPr marL="0" marR="0" lvl="0" indent="0" algn="just"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GB" sz="4000" b="0" i="0" u="none" strike="noStrike" kern="1200" cap="none" spc="0" baseline="0">
                <a:solidFill>
                  <a:srgbClr val="FFFFFF"/>
                </a:solidFill>
                <a:uFillTx/>
                <a:latin typeface="Calibri" pitchFamily="34"/>
                <a:ea typeface="Calibri" pitchFamily="34"/>
                <a:cs typeface="Arial" pitchFamily="34"/>
              </a:rPr>
              <a:t>Name: Nasrin Akter Ringkey</a:t>
            </a:r>
          </a:p>
          <a:p>
            <a:pPr marL="0" marR="0" lvl="0" indent="0" algn="just"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GB" sz="4000" b="0" i="0" u="none" strike="noStrike" kern="1200" cap="none" spc="0" baseline="0">
                <a:solidFill>
                  <a:srgbClr val="FFFFFF"/>
                </a:solidFill>
                <a:uFillTx/>
                <a:latin typeface="Calibri" pitchFamily="34"/>
                <a:ea typeface="Calibri" pitchFamily="34"/>
                <a:cs typeface="Arial" pitchFamily="34"/>
              </a:rPr>
              <a:t>ID: 21080846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C842F37-912D-72BE-79A5-0468006815E1}"/>
              </a:ext>
            </a:extLst>
          </p:cNvPr>
          <p:cNvSpPr txBox="1">
            <a:spLocks noGrp="1"/>
          </p:cNvSpPr>
          <p:nvPr>
            <p:ph type="title"/>
          </p:nvPr>
        </p:nvSpPr>
        <p:spPr/>
        <p:txBody>
          <a:bodyPr/>
          <a:lstStyle/>
          <a:p>
            <a:pPr lvl="0"/>
            <a:r>
              <a:rPr lang="en-GB"/>
              <a:t>About us</a:t>
            </a:r>
          </a:p>
        </p:txBody>
      </p:sp>
      <p:sp>
        <p:nvSpPr>
          <p:cNvPr id="3" name="Text Placeholder 6">
            <a:extLst>
              <a:ext uri="{FF2B5EF4-FFF2-40B4-BE49-F238E27FC236}">
                <a16:creationId xmlns:a16="http://schemas.microsoft.com/office/drawing/2014/main" id="{0C9F75E2-D7B9-55B7-F985-E416D87C37FF}"/>
              </a:ext>
            </a:extLst>
          </p:cNvPr>
          <p:cNvSpPr txBox="1">
            <a:spLocks noGrp="1"/>
          </p:cNvSpPr>
          <p:nvPr>
            <p:ph type="body" sz="quarter" idx="4294967295"/>
          </p:nvPr>
        </p:nvSpPr>
        <p:spPr>
          <a:xfrm>
            <a:off x="4412510" y="808357"/>
            <a:ext cx="6341208" cy="1682431"/>
          </a:xfrm>
          <a:prstGeom prst="rect">
            <a:avLst/>
          </a:prstGeom>
          <a:noFill/>
          <a:ln>
            <a:noFill/>
          </a:ln>
        </p:spPr>
        <p:txBody>
          <a:bodyPr vert="horz" wrap="square" lIns="91440" tIns="45720" rIns="91440" bIns="45720" anchor="t" anchorCtr="0" compatLnSpc="1">
            <a:noAutofit/>
          </a:bodyPr>
          <a:lstStyle/>
          <a:p>
            <a:pPr marL="0" lvl="0" indent="0">
              <a:lnSpc>
                <a:spcPct val="125000"/>
              </a:lnSpc>
              <a:spcBef>
                <a:spcPts val="0"/>
              </a:spcBef>
              <a:buNone/>
            </a:pPr>
            <a:r>
              <a:rPr lang="en-GB" sz="1600" spc="100">
                <a:solidFill>
                  <a:srgbClr val="000000"/>
                </a:solidFill>
                <a:latin typeface="Tenorite "/>
              </a:rPr>
              <a:t>At Contoso, we empower farming communities to foster collaborative thinking to further drive workplace innovation. By closing the loop and leveraging ethical farming methods, we help businesses grow organically and nurture a consumer first mindset.</a:t>
            </a:r>
          </a:p>
        </p:txBody>
      </p:sp>
      <p:pic>
        <p:nvPicPr>
          <p:cNvPr id="4" name="Picture Placeholder 14" descr="Close up of a plants">
            <a:extLst>
              <a:ext uri="{FF2B5EF4-FFF2-40B4-BE49-F238E27FC236}">
                <a16:creationId xmlns:a16="http://schemas.microsoft.com/office/drawing/2014/main" id="{29AA7AA8-AEA2-F704-FAB2-3DD99A4224C8}"/>
              </a:ext>
            </a:extLst>
          </p:cNvPr>
          <p:cNvPicPr>
            <a:picLocks noGrp="1" noChangeAspect="1"/>
          </p:cNvPicPr>
          <p:nvPr>
            <p:ph type="pic" sz="quarter" idx="4294967295"/>
          </p:nvPr>
        </p:nvPicPr>
        <p:blipFill>
          <a:blip r:embed="rId3"/>
          <a:srcRect/>
          <a:stretch>
            <a:fillRect/>
          </a:stretch>
        </p:blipFill>
        <p:spPr>
          <a:xfrm>
            <a:off x="0" y="3234516"/>
            <a:ext cx="12191996" cy="3623483"/>
          </a:xfrm>
          <a:prstGeom prst="rect">
            <a:avLst/>
          </a:prstGeom>
          <a:noFill/>
          <a:ln>
            <a:noFill/>
          </a:ln>
        </p:spPr>
      </p:pic>
      <p:sp>
        <p:nvSpPr>
          <p:cNvPr id="5" name="Date Placeholder 56">
            <a:extLst>
              <a:ext uri="{FF2B5EF4-FFF2-40B4-BE49-F238E27FC236}">
                <a16:creationId xmlns:a16="http://schemas.microsoft.com/office/drawing/2014/main" id="{E147CECD-151F-645B-E742-6DB44CBD356C}"/>
              </a:ext>
            </a:extLst>
          </p:cNvPr>
          <p:cNvSpPr txBox="1"/>
          <p:nvPr/>
        </p:nvSpPr>
        <p:spPr>
          <a:xfrm>
            <a:off x="8382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200" b="0" i="0" u="none" strike="noStrike" kern="1200" cap="none" spc="100" baseline="0">
                <a:solidFill>
                  <a:srgbClr val="FFFFFF"/>
                </a:solidFill>
                <a:effectLst>
                  <a:outerShdw dist="38096" dir="2700000">
                    <a:srgbClr val="000000"/>
                  </a:outerShdw>
                </a:effectLst>
                <a:uFillTx/>
                <a:latin typeface="Tenorite "/>
              </a:rPr>
              <a:t>20XX</a:t>
            </a:r>
          </a:p>
        </p:txBody>
      </p:sp>
      <p:sp>
        <p:nvSpPr>
          <p:cNvPr id="6" name="Footer Placeholder 57">
            <a:extLst>
              <a:ext uri="{FF2B5EF4-FFF2-40B4-BE49-F238E27FC236}">
                <a16:creationId xmlns:a16="http://schemas.microsoft.com/office/drawing/2014/main" id="{8A885EB2-8C24-C13E-9D72-4C3FAFC10DF9}"/>
              </a:ext>
            </a:extLst>
          </p:cNvPr>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200" b="1" i="0" u="none" strike="noStrike" kern="1200" cap="all" spc="100" baseline="0">
                <a:solidFill>
                  <a:srgbClr val="FFFFFF"/>
                </a:solidFill>
                <a:effectLst>
                  <a:outerShdw dist="38096" dir="2700000">
                    <a:srgbClr val="000000"/>
                  </a:outerShdw>
                </a:effectLst>
                <a:uFillTx/>
                <a:latin typeface="Tenorite Bold"/>
              </a:rPr>
              <a:t>Pitch deck</a:t>
            </a:r>
          </a:p>
        </p:txBody>
      </p:sp>
      <p:sp>
        <p:nvSpPr>
          <p:cNvPr id="7" name="Slide Number Placeholder 58">
            <a:extLst>
              <a:ext uri="{FF2B5EF4-FFF2-40B4-BE49-F238E27FC236}">
                <a16:creationId xmlns:a16="http://schemas.microsoft.com/office/drawing/2014/main" id="{C43FB7EB-BAA4-9A6A-ECA8-A87753E55302}"/>
              </a:ext>
            </a:extLst>
          </p:cNvPr>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D87C04F-EFCA-460D-A2C0-0CE5EA34B190}" type="slidenum">
              <a:rPr lang="en-GB" sz="1200" b="0" i="0" u="none" strike="noStrike" kern="1200" cap="none" spc="100" baseline="0">
                <a:solidFill>
                  <a:srgbClr val="FFFFFF"/>
                </a:solidFill>
                <a:effectLst>
                  <a:outerShdw dist="38096" dir="2700000">
                    <a:srgbClr val="000000"/>
                  </a:outerShdw>
                </a:effectLst>
                <a:uFillTx/>
                <a:latin typeface="Tenorite "/>
              </a:rPr>
              <a:t>10</a:t>
            </a:fld>
            <a:endParaRPr lang="en-GB" sz="1200" b="0" i="0" u="none" strike="noStrike" kern="1200" cap="none" spc="100" baseline="0">
              <a:solidFill>
                <a:srgbClr val="FFFFFF"/>
              </a:solidFill>
              <a:effectLst>
                <a:outerShdw dist="38096" dir="2700000">
                  <a:srgbClr val="000000"/>
                </a:outerShdw>
              </a:effectLst>
              <a:uFillTx/>
              <a:latin typeface="Tenorite "/>
            </a:endParaRPr>
          </a:p>
        </p:txBody>
      </p:sp>
      <p:pic>
        <p:nvPicPr>
          <p:cNvPr id="8" name="Picture Placeholder 5" descr="A close up of green grass&#10;">
            <a:extLst>
              <a:ext uri="{FF2B5EF4-FFF2-40B4-BE49-F238E27FC236}">
                <a16:creationId xmlns:a16="http://schemas.microsoft.com/office/drawing/2014/main" id="{86E1F9BF-513A-D732-D206-92B37CF32A18}"/>
              </a:ext>
            </a:extLst>
          </p:cNvPr>
          <p:cNvPicPr>
            <a:picLocks noGrp="1" noChangeAspect="1"/>
          </p:cNvPicPr>
          <p:nvPr>
            <p:ph type="pic" sz="quarter" idx="4294967295"/>
          </p:nvPr>
        </p:nvPicPr>
        <p:blipFill>
          <a:blip r:embed="rId4"/>
          <a:srcRect/>
          <a:stretch>
            <a:fillRect/>
          </a:stretch>
        </p:blipFill>
        <p:spPr>
          <a:xfrm>
            <a:off x="0" y="0"/>
            <a:ext cx="12191996" cy="6858000"/>
          </a:xfrm>
          <a:prstGeom prst="rect">
            <a:avLst/>
          </a:prstGeom>
          <a:noFill/>
          <a:ln>
            <a:noFill/>
          </a:ln>
        </p:spPr>
      </p:pic>
      <p:sp>
        <p:nvSpPr>
          <p:cNvPr id="9" name="Rectangle 11">
            <a:extLst>
              <a:ext uri="{FF2B5EF4-FFF2-40B4-BE49-F238E27FC236}">
                <a16:creationId xmlns:a16="http://schemas.microsoft.com/office/drawing/2014/main" id="{F3F34524-ED91-A685-24B0-4EC3F723C009}"/>
              </a:ext>
              <a:ext uri="{C183D7F6-B498-43B3-948B-1728B52AA6E4}">
                <adec:decorative xmlns:adec="http://schemas.microsoft.com/office/drawing/2017/decorative" val="1"/>
              </a:ext>
            </a:extLst>
          </p:cNvPr>
          <p:cNvSpPr/>
          <p:nvPr/>
        </p:nvSpPr>
        <p:spPr>
          <a:xfrm>
            <a:off x="3192783" y="412906"/>
            <a:ext cx="5806440" cy="1092040"/>
          </a:xfrm>
          <a:prstGeom prst="rect">
            <a:avLst/>
          </a:prstGeom>
          <a:solidFill>
            <a:srgbClr val="354022">
              <a:alpha val="55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5400" b="0" i="0" u="none" strike="noStrike" kern="1200" cap="none" spc="0" baseline="0">
                <a:solidFill>
                  <a:srgbClr val="FFFFFF"/>
                </a:solidFill>
                <a:uFillTx/>
                <a:latin typeface="Tenorite "/>
              </a:rPr>
              <a:t>Result</a:t>
            </a:r>
          </a:p>
        </p:txBody>
      </p:sp>
      <p:pic>
        <p:nvPicPr>
          <p:cNvPr id="10" name="Picture 10" descr="A graph of a graph with text&#10;&#10;Description automatically generated with medium confidence">
            <a:extLst>
              <a:ext uri="{FF2B5EF4-FFF2-40B4-BE49-F238E27FC236}">
                <a16:creationId xmlns:a16="http://schemas.microsoft.com/office/drawing/2014/main" id="{AFF5E400-7253-4F98-AC13-52D25BC481D5}"/>
              </a:ext>
            </a:extLst>
          </p:cNvPr>
          <p:cNvPicPr>
            <a:picLocks noChangeAspect="1"/>
          </p:cNvPicPr>
          <p:nvPr/>
        </p:nvPicPr>
        <p:blipFill>
          <a:blip r:embed="rId5"/>
          <a:stretch>
            <a:fillRect/>
          </a:stretch>
        </p:blipFill>
        <p:spPr>
          <a:xfrm>
            <a:off x="1292958" y="1917852"/>
            <a:ext cx="4925967" cy="4528209"/>
          </a:xfrm>
          <a:prstGeom prst="rect">
            <a:avLst/>
          </a:prstGeom>
          <a:noFill/>
          <a:ln cap="flat">
            <a:noFill/>
          </a:ln>
        </p:spPr>
      </p:pic>
      <p:pic>
        <p:nvPicPr>
          <p:cNvPr id="14" name="Picture 13" descr="A graph with green bars&#10;&#10;Description automatically generated with medium confidence">
            <a:extLst>
              <a:ext uri="{FF2B5EF4-FFF2-40B4-BE49-F238E27FC236}">
                <a16:creationId xmlns:a16="http://schemas.microsoft.com/office/drawing/2014/main" id="{C162AAF8-5953-EB54-5B58-8581D2DF015B}"/>
              </a:ext>
            </a:extLst>
          </p:cNvPr>
          <p:cNvPicPr>
            <a:picLocks noChangeAspect="1"/>
          </p:cNvPicPr>
          <p:nvPr/>
        </p:nvPicPr>
        <p:blipFill>
          <a:blip r:embed="rId6"/>
          <a:stretch>
            <a:fillRect/>
          </a:stretch>
        </p:blipFill>
        <p:spPr>
          <a:xfrm>
            <a:off x="6509542" y="1925400"/>
            <a:ext cx="4389500" cy="451969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descr="A close up of green grass&#10;">
            <a:extLst>
              <a:ext uri="{FF2B5EF4-FFF2-40B4-BE49-F238E27FC236}">
                <a16:creationId xmlns:a16="http://schemas.microsoft.com/office/drawing/2014/main" id="{636E6B9D-2677-53B3-8193-E46E603D41C9}"/>
              </a:ext>
            </a:extLst>
          </p:cNvPr>
          <p:cNvPicPr>
            <a:picLocks noGrp="1" noChangeAspect="1"/>
          </p:cNvPicPr>
          <p:nvPr>
            <p:ph type="pic" sz="quarter" idx="4294967295"/>
          </p:nvPr>
        </p:nvPicPr>
        <p:blipFill>
          <a:blip r:embed="rId3"/>
          <a:srcRect/>
          <a:stretch>
            <a:fillRect/>
          </a:stretch>
        </p:blipFill>
        <p:spPr>
          <a:xfrm>
            <a:off x="0" y="0"/>
            <a:ext cx="12191996" cy="6858000"/>
          </a:xfrm>
          <a:prstGeom prst="rect">
            <a:avLst/>
          </a:prstGeom>
          <a:noFill/>
          <a:ln>
            <a:noFill/>
          </a:ln>
        </p:spPr>
      </p:pic>
      <p:sp>
        <p:nvSpPr>
          <p:cNvPr id="3" name="Rectangle 11">
            <a:extLst>
              <a:ext uri="{FF2B5EF4-FFF2-40B4-BE49-F238E27FC236}">
                <a16:creationId xmlns:a16="http://schemas.microsoft.com/office/drawing/2014/main" id="{617D9372-3638-9348-4E4D-16665314B691}"/>
              </a:ext>
              <a:ext uri="{C183D7F6-B498-43B3-948B-1728B52AA6E4}">
                <adec:decorative xmlns:adec="http://schemas.microsoft.com/office/drawing/2017/decorative" val="1"/>
              </a:ext>
            </a:extLst>
          </p:cNvPr>
          <p:cNvSpPr/>
          <p:nvPr/>
        </p:nvSpPr>
        <p:spPr>
          <a:xfrm>
            <a:off x="3192783" y="412906"/>
            <a:ext cx="5806440" cy="1596551"/>
          </a:xfrm>
          <a:prstGeom prst="rect">
            <a:avLst/>
          </a:prstGeom>
          <a:solidFill>
            <a:srgbClr val="354022">
              <a:alpha val="55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5400" b="0" i="0" u="none" strike="noStrike" kern="1200" cap="none" spc="0" baseline="0">
                <a:solidFill>
                  <a:srgbClr val="FFFFFF"/>
                </a:solidFill>
                <a:uFillTx/>
                <a:latin typeface="Tenorite "/>
              </a:rPr>
              <a:t>Conclusion</a:t>
            </a:r>
          </a:p>
        </p:txBody>
      </p:sp>
      <p:sp>
        <p:nvSpPr>
          <p:cNvPr id="4" name="Rectangle 24">
            <a:extLst>
              <a:ext uri="{FF2B5EF4-FFF2-40B4-BE49-F238E27FC236}">
                <a16:creationId xmlns:a16="http://schemas.microsoft.com/office/drawing/2014/main" id="{468D1D67-E9AF-7909-6145-C04372FC45C9}"/>
              </a:ext>
              <a:ext uri="{C183D7F6-B498-43B3-948B-1728B52AA6E4}">
                <adec:decorative xmlns:adec="http://schemas.microsoft.com/office/drawing/2017/decorative" val="1"/>
              </a:ext>
            </a:extLst>
          </p:cNvPr>
          <p:cNvSpPr/>
          <p:nvPr/>
        </p:nvSpPr>
        <p:spPr>
          <a:xfrm>
            <a:off x="3192783" y="412906"/>
            <a:ext cx="5806440" cy="1596551"/>
          </a:xfrm>
          <a:prstGeom prst="rect">
            <a:avLst/>
          </a:prstGeom>
          <a:noFill/>
          <a:ln w="38103" cap="flat">
            <a:solidFill>
              <a:srgbClr val="B4D0E9"/>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Tenorite "/>
            </a:endParaRPr>
          </a:p>
        </p:txBody>
      </p:sp>
      <p:sp>
        <p:nvSpPr>
          <p:cNvPr id="5" name="Rectangle 1">
            <a:extLst>
              <a:ext uri="{FF2B5EF4-FFF2-40B4-BE49-F238E27FC236}">
                <a16:creationId xmlns:a16="http://schemas.microsoft.com/office/drawing/2014/main" id="{3EEED999-503E-3EEB-476F-CB1624B277BF}"/>
              </a:ext>
              <a:ext uri="{C183D7F6-B498-43B3-948B-1728B52AA6E4}">
                <adec:decorative xmlns:adec="http://schemas.microsoft.com/office/drawing/2017/decorative" val="1"/>
              </a:ext>
            </a:extLst>
          </p:cNvPr>
          <p:cNvSpPr/>
          <p:nvPr/>
        </p:nvSpPr>
        <p:spPr>
          <a:xfrm>
            <a:off x="511277" y="2422364"/>
            <a:ext cx="11169441" cy="3899769"/>
          </a:xfrm>
          <a:prstGeom prst="rect">
            <a:avLst/>
          </a:prstGeom>
          <a:solidFill>
            <a:srgbClr val="354022">
              <a:alpha val="55000"/>
            </a:srgbClr>
          </a:solidFill>
          <a:ln cap="flat">
            <a:noFill/>
            <a:prstDash val="solid"/>
          </a:ln>
        </p:spPr>
        <p:txBody>
          <a:bodyPr vert="horz" wrap="square" lIns="91440" tIns="45720" rIns="91440" bIns="45720" anchor="ctr" anchorCtr="0" compatLnSpc="1">
            <a:noAutofit/>
          </a:bodyPr>
          <a:lstStyle/>
          <a:p>
            <a:pPr marL="0" marR="0" lvl="0" indent="0" algn="just"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GB" sz="1400" b="0" i="0" u="none" strike="noStrike" kern="1200" cap="none" spc="0" baseline="0">
                <a:solidFill>
                  <a:srgbClr val="FFFFFF"/>
                </a:solidFill>
                <a:uFillTx/>
                <a:latin typeface="Calibri" pitchFamily="34"/>
                <a:ea typeface="Calibri" pitchFamily="34"/>
                <a:cs typeface="Arial" pitchFamily="34"/>
              </a:rPr>
              <a:t>This study evaluated and compared four machine learning models Logistic Regression, K-Nearest Neighbors (KNN), Support Vector Machine (SVM), and Decision Tree for predicting diabetes using clinical data. The results indicate that KNN was the most effective, achieving the highest accuracy (0.80) and AUC score (0.86). Logistic Regression, SVM, and Decision Tree also performed well, each with distinct strengths and limitations.</a:t>
            </a:r>
          </a:p>
          <a:p>
            <a:pPr marL="0" marR="0" lvl="0" indent="0" algn="just"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GB" sz="1400" b="1" i="0" u="sng" strike="noStrike" kern="1200" cap="none" spc="0" baseline="0">
                <a:solidFill>
                  <a:srgbClr val="FFFFFF"/>
                </a:solidFill>
                <a:uFillTx/>
                <a:latin typeface="Calibri" pitchFamily="34"/>
                <a:ea typeface="Calibri" pitchFamily="34"/>
                <a:cs typeface="Arial" pitchFamily="34"/>
              </a:rPr>
              <a:t>Key Insights:</a:t>
            </a:r>
          </a:p>
          <a:p>
            <a:pPr marL="0" marR="0" lvl="0" indent="0" algn="just"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GB" sz="1400" b="0" i="0" u="none" strike="noStrike" kern="1200" cap="none" spc="0" baseline="0">
                <a:solidFill>
                  <a:srgbClr val="FFFFFF"/>
                </a:solidFill>
                <a:uFillTx/>
                <a:latin typeface="Calibri" pitchFamily="34"/>
                <a:ea typeface="Calibri" pitchFamily="34"/>
                <a:cs typeface="Arial" pitchFamily="34"/>
              </a:rPr>
              <a:t>•Model Performance: KNN excelled in handling non-linear relationships and class imbalances, making it highly suitable for medical applications. Logistic Regression's simplicity and interpretability are valuable in clinical settings, while Decision Trees offer insights into feature importance. SVM, although slightly behind in performance, shows significant potential with proper parameter tuning.</a:t>
            </a:r>
          </a:p>
          <a:p>
            <a:pPr marL="0" marR="0" lvl="0" indent="0" algn="just"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GB" sz="1400" b="0" i="0" u="none" strike="noStrike" kern="1200" cap="none" spc="0" baseline="0">
                <a:solidFill>
                  <a:srgbClr val="FFFFFF"/>
                </a:solidFill>
                <a:uFillTx/>
                <a:latin typeface="Calibri" pitchFamily="34"/>
                <a:ea typeface="Calibri" pitchFamily="34"/>
                <a:cs typeface="Arial" pitchFamily="34"/>
              </a:rPr>
              <a:t>•Feature Engineering and Data Preprocessing: Polynomial features and SMOTE significantly improved model performance, highlighting the importance of advanced feature engineering and preprocessing techniques.</a:t>
            </a:r>
          </a:p>
          <a:p>
            <a:pPr marL="0" marR="0" lvl="0" indent="0" algn="just"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GB" sz="1400" b="0" i="0" u="none" strike="noStrike" kern="1200" cap="none" spc="0" baseline="0">
                <a:solidFill>
                  <a:srgbClr val="FFFFFF"/>
                </a:solidFill>
                <a:uFillTx/>
                <a:latin typeface="Calibri" pitchFamily="34"/>
                <a:ea typeface="Calibri" pitchFamily="34"/>
                <a:cs typeface="Arial" pitchFamily="34"/>
              </a:rPr>
              <a:t>•Hyperparameter Tuning: RandomizedSearchCV was crucial for optimizing model performance, underscoring the need for rigorous tuning to achieve optimal configurations.</a:t>
            </a:r>
          </a:p>
          <a:p>
            <a:pPr marL="0" marR="0" lvl="0" indent="0" algn="just"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GB" sz="1400" b="1" i="0" u="sng" strike="noStrike" kern="1200" cap="none" spc="0" baseline="0">
                <a:solidFill>
                  <a:srgbClr val="FFFFFF"/>
                </a:solidFill>
                <a:uFillTx/>
                <a:latin typeface="Calibri" pitchFamily="34"/>
                <a:ea typeface="Calibri" pitchFamily="34"/>
                <a:cs typeface="Arial" pitchFamily="34"/>
              </a:rPr>
              <a:t>Implications for Practice: </a:t>
            </a:r>
            <a:r>
              <a:rPr lang="en-GB" sz="1400" b="0" i="0" u="none" strike="noStrike" kern="1200" cap="none" spc="0" baseline="0">
                <a:solidFill>
                  <a:srgbClr val="FFFFFF"/>
                </a:solidFill>
                <a:uFillTx/>
                <a:latin typeface="Calibri" pitchFamily="34"/>
                <a:ea typeface="Calibri" pitchFamily="34"/>
                <a:cs typeface="Arial" pitchFamily="34"/>
              </a:rPr>
              <a:t>The findings support integrating machine learning models, particularly KNN, into clinical practice for diabetes prediction. These models facilitate early diagnosis and personalized treatment plans. Continuous evaluation and updating with new data are essential to maintain accuracy and reliability.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descr="A close up of green grass&#10;">
            <a:extLst>
              <a:ext uri="{FF2B5EF4-FFF2-40B4-BE49-F238E27FC236}">
                <a16:creationId xmlns:a16="http://schemas.microsoft.com/office/drawing/2014/main" id="{89080848-079A-01D2-003D-28E617357885}"/>
              </a:ext>
            </a:extLst>
          </p:cNvPr>
          <p:cNvPicPr>
            <a:picLocks noGrp="1" noChangeAspect="1"/>
          </p:cNvPicPr>
          <p:nvPr>
            <p:ph type="pic" sz="quarter" idx="4294967295"/>
          </p:nvPr>
        </p:nvPicPr>
        <p:blipFill>
          <a:blip r:embed="rId3"/>
          <a:srcRect/>
          <a:stretch>
            <a:fillRect/>
          </a:stretch>
        </p:blipFill>
        <p:spPr>
          <a:xfrm>
            <a:off x="0" y="0"/>
            <a:ext cx="12191996" cy="6858000"/>
          </a:xfrm>
          <a:prstGeom prst="rect">
            <a:avLst/>
          </a:prstGeom>
          <a:noFill/>
          <a:ln>
            <a:noFill/>
          </a:ln>
        </p:spPr>
      </p:pic>
      <p:sp>
        <p:nvSpPr>
          <p:cNvPr id="3" name="Rectangle 11">
            <a:extLst>
              <a:ext uri="{FF2B5EF4-FFF2-40B4-BE49-F238E27FC236}">
                <a16:creationId xmlns:a16="http://schemas.microsoft.com/office/drawing/2014/main" id="{57060F28-8327-CAFA-5F3C-57FF0CDD1734}"/>
              </a:ext>
              <a:ext uri="{C183D7F6-B498-43B3-948B-1728B52AA6E4}">
                <adec:decorative xmlns:adec="http://schemas.microsoft.com/office/drawing/2017/decorative" val="1"/>
              </a:ext>
            </a:extLst>
          </p:cNvPr>
          <p:cNvSpPr/>
          <p:nvPr/>
        </p:nvSpPr>
        <p:spPr>
          <a:xfrm>
            <a:off x="1514164" y="2261420"/>
            <a:ext cx="8947358" cy="2900513"/>
          </a:xfrm>
          <a:prstGeom prst="rect">
            <a:avLst/>
          </a:prstGeom>
          <a:solidFill>
            <a:srgbClr val="354022">
              <a:alpha val="55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7200" b="0" i="0" u="none" strike="noStrike" kern="1200" cap="none" spc="0" baseline="0">
                <a:solidFill>
                  <a:srgbClr val="FFFFFF"/>
                </a:solidFill>
                <a:uFillTx/>
                <a:latin typeface="Tenorite "/>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descr="A close up of green grass&#10;">
            <a:extLst>
              <a:ext uri="{FF2B5EF4-FFF2-40B4-BE49-F238E27FC236}">
                <a16:creationId xmlns:a16="http://schemas.microsoft.com/office/drawing/2014/main" id="{8056FC05-3348-4126-8E1D-BEB857EC0A51}"/>
              </a:ext>
            </a:extLst>
          </p:cNvPr>
          <p:cNvPicPr>
            <a:picLocks noGrp="1" noChangeAspect="1"/>
          </p:cNvPicPr>
          <p:nvPr>
            <p:ph type="pic" sz="quarter" idx="4294967295"/>
          </p:nvPr>
        </p:nvPicPr>
        <p:blipFill>
          <a:blip r:embed="rId3"/>
          <a:srcRect/>
          <a:stretch>
            <a:fillRect/>
          </a:stretch>
        </p:blipFill>
        <p:spPr>
          <a:xfrm>
            <a:off x="0" y="0"/>
            <a:ext cx="12191996" cy="6858000"/>
          </a:xfrm>
          <a:prstGeom prst="rect">
            <a:avLst/>
          </a:prstGeom>
          <a:noFill/>
          <a:ln>
            <a:noFill/>
          </a:ln>
        </p:spPr>
      </p:pic>
      <p:sp>
        <p:nvSpPr>
          <p:cNvPr id="3" name="Rectangle 11">
            <a:extLst>
              <a:ext uri="{FF2B5EF4-FFF2-40B4-BE49-F238E27FC236}">
                <a16:creationId xmlns:a16="http://schemas.microsoft.com/office/drawing/2014/main" id="{C869AAF9-495A-750F-7CEC-05ED6FC2B83C}"/>
              </a:ext>
              <a:ext uri="{C183D7F6-B498-43B3-948B-1728B52AA6E4}">
                <adec:decorative xmlns:adec="http://schemas.microsoft.com/office/drawing/2017/decorative" val="1"/>
              </a:ext>
            </a:extLst>
          </p:cNvPr>
          <p:cNvSpPr/>
          <p:nvPr/>
        </p:nvSpPr>
        <p:spPr>
          <a:xfrm>
            <a:off x="3192783" y="412906"/>
            <a:ext cx="5806440" cy="1596551"/>
          </a:xfrm>
          <a:prstGeom prst="rect">
            <a:avLst/>
          </a:prstGeom>
          <a:solidFill>
            <a:srgbClr val="354022">
              <a:alpha val="55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5400" b="0" i="0" u="none" strike="noStrike" kern="1200" cap="none" spc="0" baseline="0">
                <a:solidFill>
                  <a:srgbClr val="FFFFFF"/>
                </a:solidFill>
                <a:uFillTx/>
                <a:latin typeface="Tenorite "/>
              </a:rPr>
              <a:t>Project Title</a:t>
            </a:r>
          </a:p>
        </p:txBody>
      </p:sp>
      <p:sp>
        <p:nvSpPr>
          <p:cNvPr id="4" name="Rectangle 21">
            <a:extLst>
              <a:ext uri="{FF2B5EF4-FFF2-40B4-BE49-F238E27FC236}">
                <a16:creationId xmlns:a16="http://schemas.microsoft.com/office/drawing/2014/main" id="{F0816CD4-C04C-700E-9791-67E4465DF22E}"/>
              </a:ext>
              <a:ext uri="{C183D7F6-B498-43B3-948B-1728B52AA6E4}">
                <adec:decorative xmlns:adec="http://schemas.microsoft.com/office/drawing/2017/decorative" val="1"/>
              </a:ext>
            </a:extLst>
          </p:cNvPr>
          <p:cNvSpPr/>
          <p:nvPr/>
        </p:nvSpPr>
        <p:spPr>
          <a:xfrm>
            <a:off x="511277" y="2422364"/>
            <a:ext cx="11169441" cy="3204761"/>
          </a:xfrm>
          <a:prstGeom prst="rect">
            <a:avLst/>
          </a:prstGeom>
          <a:solidFill>
            <a:srgbClr val="354022">
              <a:alpha val="55000"/>
            </a:srgbClr>
          </a:solidFill>
          <a:ln cap="flat">
            <a:noFill/>
            <a:prstDash val="solid"/>
          </a:ln>
        </p:spPr>
        <p:txBody>
          <a:bodyPr vert="horz" wrap="square" lIns="91440" tIns="45720" rIns="91440" bIns="45720" anchor="ctr" anchorCtr="0" compatLnSpc="1">
            <a:noAutofit/>
          </a:bodyPr>
          <a:lstStyle/>
          <a:p>
            <a:pPr marL="0" marR="0" lvl="0" indent="0" algn="just" defTabSz="914400" rtl="0" fontAlgn="auto" hangingPunct="1">
              <a:lnSpc>
                <a:spcPct val="100000"/>
              </a:lnSpc>
              <a:spcBef>
                <a:spcPts val="0"/>
              </a:spcBef>
              <a:spcAft>
                <a:spcPts val="0"/>
              </a:spcAft>
              <a:buNone/>
              <a:tabLst>
                <a:tab pos="1133471" algn="l"/>
              </a:tabLst>
              <a:defRPr sz="1800" b="0" i="0" u="none" strike="noStrike" kern="0" cap="none" spc="0" baseline="0">
                <a:solidFill>
                  <a:srgbClr val="000000"/>
                </a:solidFill>
                <a:uFillTx/>
              </a:defRPr>
            </a:pPr>
            <a:r>
              <a:rPr lang="en-GB" sz="4000" b="1" i="0" u="none" strike="noStrike" kern="1200" cap="none" spc="0" baseline="0">
                <a:solidFill>
                  <a:srgbClr val="FFFFFF"/>
                </a:solidFill>
                <a:uFillTx/>
                <a:latin typeface="Times New Roman" pitchFamily="18"/>
                <a:ea typeface="Times New Roman" pitchFamily="18"/>
              </a:rPr>
              <a:t>Comparative Analysis of Machine Learning Models for Diabetes Prediction Using Feature Engineering and Hyperparameter Optimization</a:t>
            </a:r>
            <a:endParaRPr lang="en-GB" sz="4000" b="0" i="0" u="none" strike="noStrike" kern="1200" cap="none" spc="0" baseline="0">
              <a:solidFill>
                <a:srgbClr val="FFFFFF"/>
              </a:solidFill>
              <a:uFillTx/>
              <a:latin typeface="Times New Roman" pitchFamily="18"/>
              <a:ea typeface="Times New Roman" pitchFamily="18"/>
            </a:endParaRPr>
          </a:p>
        </p:txBody>
      </p:sp>
      <p:sp>
        <p:nvSpPr>
          <p:cNvPr id="5" name="Rectangle 24">
            <a:extLst>
              <a:ext uri="{FF2B5EF4-FFF2-40B4-BE49-F238E27FC236}">
                <a16:creationId xmlns:a16="http://schemas.microsoft.com/office/drawing/2014/main" id="{5B642CCF-1727-C8B6-1443-E21538BC30FE}"/>
              </a:ext>
              <a:ext uri="{C183D7F6-B498-43B3-948B-1728B52AA6E4}">
                <adec:decorative xmlns:adec="http://schemas.microsoft.com/office/drawing/2017/decorative" val="1"/>
              </a:ext>
            </a:extLst>
          </p:cNvPr>
          <p:cNvSpPr/>
          <p:nvPr/>
        </p:nvSpPr>
        <p:spPr>
          <a:xfrm>
            <a:off x="3192783" y="412906"/>
            <a:ext cx="5806440" cy="1596551"/>
          </a:xfrm>
          <a:prstGeom prst="rect">
            <a:avLst/>
          </a:prstGeom>
          <a:noFill/>
          <a:ln w="38103" cap="flat">
            <a:solidFill>
              <a:srgbClr val="B4D0E9"/>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Tenorite "/>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descr="A close up of green grass&#10;">
            <a:extLst>
              <a:ext uri="{FF2B5EF4-FFF2-40B4-BE49-F238E27FC236}">
                <a16:creationId xmlns:a16="http://schemas.microsoft.com/office/drawing/2014/main" id="{1F4D36F5-7E7C-5887-CFD9-DA6E1C6FB4E2}"/>
              </a:ext>
            </a:extLst>
          </p:cNvPr>
          <p:cNvPicPr>
            <a:picLocks noGrp="1" noChangeAspect="1"/>
          </p:cNvPicPr>
          <p:nvPr>
            <p:ph type="pic" sz="quarter" idx="4294967295"/>
          </p:nvPr>
        </p:nvPicPr>
        <p:blipFill>
          <a:blip r:embed="rId3"/>
          <a:srcRect/>
          <a:stretch>
            <a:fillRect/>
          </a:stretch>
        </p:blipFill>
        <p:spPr>
          <a:xfrm>
            <a:off x="0" y="0"/>
            <a:ext cx="12191996" cy="6858000"/>
          </a:xfrm>
          <a:prstGeom prst="rect">
            <a:avLst/>
          </a:prstGeom>
          <a:noFill/>
          <a:ln>
            <a:noFill/>
          </a:ln>
        </p:spPr>
      </p:pic>
      <p:sp>
        <p:nvSpPr>
          <p:cNvPr id="3" name="Rectangle 11">
            <a:extLst>
              <a:ext uri="{FF2B5EF4-FFF2-40B4-BE49-F238E27FC236}">
                <a16:creationId xmlns:a16="http://schemas.microsoft.com/office/drawing/2014/main" id="{ACB1611F-65C8-0B67-3AAC-7DD28D90BB5F}"/>
              </a:ext>
              <a:ext uri="{C183D7F6-B498-43B3-948B-1728B52AA6E4}">
                <adec:decorative xmlns:adec="http://schemas.microsoft.com/office/drawing/2017/decorative" val="1"/>
              </a:ext>
            </a:extLst>
          </p:cNvPr>
          <p:cNvSpPr/>
          <p:nvPr/>
        </p:nvSpPr>
        <p:spPr>
          <a:xfrm>
            <a:off x="3192783" y="412906"/>
            <a:ext cx="5806440" cy="1596551"/>
          </a:xfrm>
          <a:prstGeom prst="rect">
            <a:avLst/>
          </a:prstGeom>
          <a:solidFill>
            <a:srgbClr val="354022">
              <a:alpha val="55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4000" b="0" i="0" u="none" strike="noStrike" kern="1200" cap="none" spc="0" baseline="0">
                <a:solidFill>
                  <a:srgbClr val="FFFFFF"/>
                </a:solidFill>
                <a:uFillTx/>
                <a:latin typeface="Tenorite "/>
              </a:rPr>
              <a:t>Abstract</a:t>
            </a:r>
          </a:p>
        </p:txBody>
      </p:sp>
      <p:sp>
        <p:nvSpPr>
          <p:cNvPr id="4" name="Rectangle 21">
            <a:extLst>
              <a:ext uri="{FF2B5EF4-FFF2-40B4-BE49-F238E27FC236}">
                <a16:creationId xmlns:a16="http://schemas.microsoft.com/office/drawing/2014/main" id="{1335411E-9AA1-84A9-5C89-B14EC68F1230}"/>
              </a:ext>
              <a:ext uri="{C183D7F6-B498-43B3-948B-1728B52AA6E4}">
                <adec:decorative xmlns:adec="http://schemas.microsoft.com/office/drawing/2017/decorative" val="1"/>
              </a:ext>
            </a:extLst>
          </p:cNvPr>
          <p:cNvSpPr/>
          <p:nvPr/>
        </p:nvSpPr>
        <p:spPr>
          <a:xfrm>
            <a:off x="599764" y="2442051"/>
            <a:ext cx="11169441" cy="4415948"/>
          </a:xfrm>
          <a:prstGeom prst="rect">
            <a:avLst/>
          </a:prstGeom>
          <a:solidFill>
            <a:srgbClr val="354022">
              <a:alpha val="55000"/>
            </a:srgbClr>
          </a:solidFill>
          <a:ln cap="flat">
            <a:noFill/>
            <a:prstDash val="solid"/>
          </a:ln>
        </p:spPr>
        <p:txBody>
          <a:bodyPr vert="horz" wrap="square" lIns="91440" tIns="45720" rIns="91440" bIns="45720" anchor="ctr" anchorCtr="0" compatLnSpc="1">
            <a:no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FFFFFF"/>
                </a:solidFill>
                <a:uFillTx/>
                <a:latin typeface="Calibri" pitchFamily="34"/>
                <a:ea typeface="Times New Roman" pitchFamily="18"/>
              </a:rPr>
              <a:t>Diabetes is a chronic metabolic disorder characterized by elevated blood sugar levels, which can lead to severe complications like cardiovascular disease, kidney failure, and blindness if not managed properly. Early detection is critical for effective treatment. This study evaluated four machine learning (ML) models Logistic Regression, K-Nearest Neighbors (KNN), Support Vector Machine (SVM), and Decision Tree for their effectiveness in predicting diabetes using the Pima Indians Diabetes Database.</a:t>
            </a:r>
            <a:endParaRPr lang="en-GB" sz="1600" b="0" i="0" u="none" strike="noStrike" kern="1200" cap="none" spc="0" baseline="0">
              <a:solidFill>
                <a:srgbClr val="FFFFFF"/>
              </a:solidFill>
              <a:uFillTx/>
              <a:latin typeface="Times New Roman" pitchFamily="18"/>
              <a:ea typeface="Times New Roman" pitchFamily="18"/>
            </a:endParaRP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FFFFFF"/>
                </a:solidFill>
                <a:uFillTx/>
                <a:latin typeface="Calibri" pitchFamily="34"/>
                <a:ea typeface="Times New Roman" pitchFamily="18"/>
              </a:rPr>
              <a:t>The research methodology involved data preprocessing, feature engineering, model training, hyperparameter optimization, and performance evaluation. Data preprocessing addressed missing values, normalized features, and handled class imbalance using SMOTE. Feature engineering included generating polynomial features and selecting key features via SelectKBest with ANOVA F-value. Hyperparameter optimization was conducted using RandomizedSearchCV.</a:t>
            </a:r>
            <a:endParaRPr lang="en-GB" sz="1600" b="0" i="0" u="none" strike="noStrike" kern="1200" cap="none" spc="0" baseline="0">
              <a:solidFill>
                <a:srgbClr val="FFFFFF"/>
              </a:solidFill>
              <a:uFillTx/>
              <a:latin typeface="Times New Roman" pitchFamily="18"/>
              <a:ea typeface="Times New Roman" pitchFamily="18"/>
            </a:endParaRP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FFFFFF"/>
                </a:solidFill>
                <a:uFillTx/>
                <a:latin typeface="Calibri" pitchFamily="34"/>
                <a:ea typeface="Times New Roman" pitchFamily="18"/>
              </a:rPr>
              <a:t>Model performance was assessed based on accuracy and AUC-ROC. KNN outperformed other models with an accuracy of 0.80 and an AUC of 0.86, demonstrating its robustness in handling complex data. Logistic Regression, with an accuracy of 0.76 and AUC of 0.84, was valued for its simplicity and transparency. SVM showed promise with an accuracy of 0.76 and AUC of 0.81 but required careful tuning. Decision Tree achieved 0.77 accuracy and 0.83 AUC, highlighting its strength in handling non-linear interactions.</a:t>
            </a:r>
            <a:endParaRPr lang="en-GB" sz="1600" b="0" i="0" u="none" strike="noStrike" kern="1200" cap="none" spc="0" baseline="0">
              <a:solidFill>
                <a:srgbClr val="FFFFFF"/>
              </a:solidFill>
              <a:uFillTx/>
              <a:latin typeface="Times New Roman" pitchFamily="18"/>
              <a:ea typeface="Times New Roman" pitchFamily="18"/>
            </a:endParaRP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FFFFFF"/>
                </a:solidFill>
                <a:uFillTx/>
                <a:latin typeface="Calibri" pitchFamily="34"/>
                <a:ea typeface="Times New Roman" pitchFamily="18"/>
              </a:rPr>
              <a:t>This study underscores the importance of feature engineering and hyperparameter tuning in developing accurate predictive models for medical diagnostics. KNN's superior performance suggests it is well-suited for medical applications, while Logistic Regression remains useful for scenarios requiring interpretability. Future research should explore more diverse datasets and advanced techniques to further improve predictive modelling for diabetes, thereby enhancing patient outcomes and healthcare efficiency.</a:t>
            </a:r>
            <a:endParaRPr lang="en-GB" sz="1600" b="0" i="0" u="none" strike="noStrike" kern="1200" cap="none" spc="0" baseline="0">
              <a:solidFill>
                <a:srgbClr val="FFFFFF"/>
              </a:solidFill>
              <a:uFillTx/>
              <a:latin typeface="Times New Roman" pitchFamily="18"/>
              <a:ea typeface="Times New Roman" pitchFamily="18"/>
            </a:endParaRPr>
          </a:p>
          <a:p>
            <a:pPr marL="0" marR="0" lvl="0" indent="0" algn="just"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br>
              <a:rPr lang="en-GB" sz="1600" b="1" i="0" u="none" strike="noStrike" kern="1200" cap="none" spc="0" baseline="0">
                <a:solidFill>
                  <a:srgbClr val="FFFFFF"/>
                </a:solidFill>
                <a:uFillTx/>
                <a:latin typeface="Calibri" pitchFamily="34"/>
                <a:ea typeface="Times New Roman" pitchFamily="18"/>
              </a:rPr>
            </a:br>
            <a:r>
              <a:rPr lang="en-GB" sz="1600" b="1" i="0" u="none" strike="noStrike" kern="1200" cap="none" spc="0" baseline="0">
                <a:solidFill>
                  <a:srgbClr val="FFFFFF"/>
                </a:solidFill>
                <a:uFillTx/>
                <a:latin typeface="Calibri" pitchFamily="34"/>
                <a:ea typeface="Times New Roman" pitchFamily="18"/>
                <a:cs typeface="Calibri" pitchFamily="34"/>
              </a:rPr>
              <a:t> </a:t>
            </a:r>
            <a:endParaRPr lang="en-GB" sz="1600" b="0" i="0" u="none" strike="noStrike" kern="1200" cap="none" spc="0" baseline="0">
              <a:solidFill>
                <a:srgbClr val="FFFFFF"/>
              </a:solidFill>
              <a:uFillTx/>
              <a:latin typeface="Calibri" pitchFamily="34"/>
              <a:ea typeface="Calibri" pitchFamily="34"/>
              <a:cs typeface="Arial" pitchFamily="34"/>
            </a:endParaRPr>
          </a:p>
        </p:txBody>
      </p:sp>
      <p:sp>
        <p:nvSpPr>
          <p:cNvPr id="5" name="Rectangle 24">
            <a:extLst>
              <a:ext uri="{FF2B5EF4-FFF2-40B4-BE49-F238E27FC236}">
                <a16:creationId xmlns:a16="http://schemas.microsoft.com/office/drawing/2014/main" id="{F42966FD-8501-F715-A344-8493BF7D7CD3}"/>
              </a:ext>
              <a:ext uri="{C183D7F6-B498-43B3-948B-1728B52AA6E4}">
                <adec:decorative xmlns:adec="http://schemas.microsoft.com/office/drawing/2017/decorative" val="1"/>
              </a:ext>
            </a:extLst>
          </p:cNvPr>
          <p:cNvSpPr/>
          <p:nvPr/>
        </p:nvSpPr>
        <p:spPr>
          <a:xfrm>
            <a:off x="3192783" y="412906"/>
            <a:ext cx="5806440" cy="1596551"/>
          </a:xfrm>
          <a:prstGeom prst="rect">
            <a:avLst/>
          </a:prstGeom>
          <a:noFill/>
          <a:ln w="38103" cap="flat">
            <a:solidFill>
              <a:srgbClr val="B4D0E9"/>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Tenorite "/>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descr="A close up of green grass&#10;">
            <a:extLst>
              <a:ext uri="{FF2B5EF4-FFF2-40B4-BE49-F238E27FC236}">
                <a16:creationId xmlns:a16="http://schemas.microsoft.com/office/drawing/2014/main" id="{BEC89682-9867-8C75-C6D9-251A603DFA24}"/>
              </a:ext>
            </a:extLst>
          </p:cNvPr>
          <p:cNvPicPr>
            <a:picLocks noGrp="1" noChangeAspect="1"/>
          </p:cNvPicPr>
          <p:nvPr>
            <p:ph type="pic" sz="quarter" idx="4294967295"/>
          </p:nvPr>
        </p:nvPicPr>
        <p:blipFill>
          <a:blip r:embed="rId3"/>
          <a:srcRect/>
          <a:stretch>
            <a:fillRect/>
          </a:stretch>
        </p:blipFill>
        <p:spPr>
          <a:xfrm>
            <a:off x="0" y="0"/>
            <a:ext cx="12191996" cy="6858000"/>
          </a:xfrm>
          <a:prstGeom prst="rect">
            <a:avLst/>
          </a:prstGeom>
          <a:noFill/>
          <a:ln>
            <a:noFill/>
          </a:ln>
        </p:spPr>
      </p:pic>
      <p:sp>
        <p:nvSpPr>
          <p:cNvPr id="3" name="Rectangle 11">
            <a:extLst>
              <a:ext uri="{FF2B5EF4-FFF2-40B4-BE49-F238E27FC236}">
                <a16:creationId xmlns:a16="http://schemas.microsoft.com/office/drawing/2014/main" id="{1C826912-C553-1AB8-DAD8-742892E810D4}"/>
              </a:ext>
              <a:ext uri="{C183D7F6-B498-43B3-948B-1728B52AA6E4}">
                <adec:decorative xmlns:adec="http://schemas.microsoft.com/office/drawing/2017/decorative" val="1"/>
              </a:ext>
            </a:extLst>
          </p:cNvPr>
          <p:cNvSpPr/>
          <p:nvPr/>
        </p:nvSpPr>
        <p:spPr>
          <a:xfrm>
            <a:off x="3192783" y="412906"/>
            <a:ext cx="5806440" cy="1596551"/>
          </a:xfrm>
          <a:prstGeom prst="rect">
            <a:avLst/>
          </a:prstGeom>
          <a:solidFill>
            <a:srgbClr val="354022">
              <a:alpha val="55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5400" b="0" i="0" u="none" strike="noStrike" kern="1200" cap="none" spc="0" baseline="0">
                <a:solidFill>
                  <a:srgbClr val="FFFFFF"/>
                </a:solidFill>
                <a:uFillTx/>
                <a:latin typeface="Tenorite "/>
              </a:rPr>
              <a:t>Project Goal</a:t>
            </a:r>
          </a:p>
        </p:txBody>
      </p:sp>
      <p:sp>
        <p:nvSpPr>
          <p:cNvPr id="4" name="Rectangle 24">
            <a:extLst>
              <a:ext uri="{FF2B5EF4-FFF2-40B4-BE49-F238E27FC236}">
                <a16:creationId xmlns:a16="http://schemas.microsoft.com/office/drawing/2014/main" id="{4ED20442-1C07-71E8-9080-33D8B08CFDD0}"/>
              </a:ext>
              <a:ext uri="{C183D7F6-B498-43B3-948B-1728B52AA6E4}">
                <adec:decorative xmlns:adec="http://schemas.microsoft.com/office/drawing/2017/decorative" val="1"/>
              </a:ext>
            </a:extLst>
          </p:cNvPr>
          <p:cNvSpPr/>
          <p:nvPr/>
        </p:nvSpPr>
        <p:spPr>
          <a:xfrm>
            <a:off x="3192783" y="412906"/>
            <a:ext cx="5806440" cy="1596551"/>
          </a:xfrm>
          <a:prstGeom prst="rect">
            <a:avLst/>
          </a:prstGeom>
          <a:noFill/>
          <a:ln w="38103" cap="flat">
            <a:solidFill>
              <a:srgbClr val="B4D0E9"/>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Tenorite "/>
            </a:endParaRPr>
          </a:p>
        </p:txBody>
      </p:sp>
      <p:sp>
        <p:nvSpPr>
          <p:cNvPr id="5" name="Rectangle 1">
            <a:extLst>
              <a:ext uri="{FF2B5EF4-FFF2-40B4-BE49-F238E27FC236}">
                <a16:creationId xmlns:a16="http://schemas.microsoft.com/office/drawing/2014/main" id="{1317B2F6-2B7A-8C79-9EE4-A804B41512FE}"/>
              </a:ext>
              <a:ext uri="{C183D7F6-B498-43B3-948B-1728B52AA6E4}">
                <adec:decorative xmlns:adec="http://schemas.microsoft.com/office/drawing/2017/decorative" val="1"/>
              </a:ext>
            </a:extLst>
          </p:cNvPr>
          <p:cNvSpPr/>
          <p:nvPr/>
        </p:nvSpPr>
        <p:spPr>
          <a:xfrm>
            <a:off x="511277" y="2300749"/>
            <a:ext cx="11169441" cy="4557252"/>
          </a:xfrm>
          <a:prstGeom prst="rect">
            <a:avLst/>
          </a:prstGeom>
          <a:solidFill>
            <a:srgbClr val="354022">
              <a:alpha val="55000"/>
            </a:srgbClr>
          </a:solidFill>
          <a:ln cap="flat">
            <a:noFill/>
            <a:prstDash val="solid"/>
          </a:ln>
        </p:spPr>
        <p:txBody>
          <a:bodyPr vert="horz" wrap="square" lIns="91440" tIns="45720" rIns="91440" bIns="45720" anchor="ctr" anchorCtr="0" compatLnSpc="1">
            <a:noAutofit/>
          </a:bodyPr>
          <a:lstStyle/>
          <a:p>
            <a:pPr marL="0" marR="0" lvl="0" indent="0" algn="just" defTabSz="914400" rtl="0" fontAlgn="auto" hangingPunct="1">
              <a:lnSpc>
                <a:spcPct val="100000"/>
              </a:lnSpc>
              <a:spcBef>
                <a:spcPts val="0"/>
              </a:spcBef>
              <a:spcAft>
                <a:spcPts val="0"/>
              </a:spcAft>
              <a:buNone/>
              <a:tabLst>
                <a:tab pos="1133471" algn="l"/>
              </a:tabLst>
              <a:defRPr sz="1800" b="0" i="0" u="none" strike="noStrike" kern="0" cap="none" spc="0" baseline="0">
                <a:solidFill>
                  <a:srgbClr val="000000"/>
                </a:solidFill>
                <a:uFillTx/>
              </a:defRPr>
            </a:pPr>
            <a:r>
              <a:rPr lang="en-GB" sz="1400" b="1" i="0" u="sng" strike="noStrike" kern="1200" cap="none" spc="0" baseline="0" dirty="0">
                <a:solidFill>
                  <a:srgbClr val="FFFFFF"/>
                </a:solidFill>
                <a:uFillTx/>
                <a:latin typeface="Calibri" pitchFamily="34"/>
                <a:ea typeface="Calibri" pitchFamily="34"/>
                <a:cs typeface="Calibri" pitchFamily="34"/>
              </a:rPr>
              <a:t>AIM:</a:t>
            </a:r>
          </a:p>
          <a:p>
            <a:pPr marL="0" marR="0" lvl="0" indent="0" algn="just" defTabSz="914400" rtl="0" fontAlgn="auto" hangingPunct="1">
              <a:lnSpc>
                <a:spcPct val="100000"/>
              </a:lnSpc>
              <a:spcBef>
                <a:spcPts val="0"/>
              </a:spcBef>
              <a:spcAft>
                <a:spcPts val="0"/>
              </a:spcAft>
              <a:buNone/>
              <a:tabLst>
                <a:tab pos="1133471" algn="l"/>
              </a:tabLst>
              <a:defRPr sz="1800" b="0" i="0" u="none" strike="noStrike" kern="0" cap="none" spc="0" baseline="0">
                <a:solidFill>
                  <a:srgbClr val="000000"/>
                </a:solidFill>
                <a:uFillTx/>
              </a:defRPr>
            </a:pPr>
            <a:r>
              <a:rPr lang="en-GB" sz="1400" b="0" i="0" u="none" strike="noStrike" kern="1200" cap="none" spc="0" baseline="0" dirty="0">
                <a:solidFill>
                  <a:srgbClr val="FFFFFF"/>
                </a:solidFill>
                <a:uFillTx/>
                <a:latin typeface="Calibri" pitchFamily="34"/>
                <a:ea typeface="Calibri" pitchFamily="34"/>
                <a:cs typeface="Calibri" pitchFamily="34"/>
              </a:rPr>
              <a:t>The aim of this study is to evaluate and compare the efficiency of various machine learning algorithms logistic regression, KNN, SVM, and decision trees in predicting diabetes based on clinical data, to determine the most effective model for clinical application.</a:t>
            </a:r>
          </a:p>
          <a:p>
            <a:pPr marL="0" marR="0" lvl="0" indent="0" algn="just" defTabSz="914400" rtl="0" fontAlgn="auto" hangingPunct="1">
              <a:lnSpc>
                <a:spcPct val="100000"/>
              </a:lnSpc>
              <a:spcBef>
                <a:spcPts val="0"/>
              </a:spcBef>
              <a:spcAft>
                <a:spcPts val="0"/>
              </a:spcAft>
              <a:buNone/>
              <a:tabLst>
                <a:tab pos="1133471" algn="l"/>
              </a:tabLst>
              <a:defRPr sz="1800" b="0" i="0" u="none" strike="noStrike" kern="0" cap="none" spc="0" baseline="0">
                <a:solidFill>
                  <a:srgbClr val="000000"/>
                </a:solidFill>
                <a:uFillTx/>
              </a:defRPr>
            </a:pPr>
            <a:r>
              <a:rPr lang="en-GB" sz="1400" b="1" i="0" u="sng" strike="noStrike" kern="1200" cap="none" spc="0" baseline="0" dirty="0">
                <a:solidFill>
                  <a:srgbClr val="FFFFFF"/>
                </a:solidFill>
                <a:uFillTx/>
                <a:latin typeface="Calibri" pitchFamily="34"/>
                <a:ea typeface="Calibri" pitchFamily="34"/>
                <a:cs typeface="Calibri" pitchFamily="34"/>
              </a:rPr>
              <a:t>Objectives:</a:t>
            </a:r>
          </a:p>
          <a:p>
            <a:pPr marL="0" marR="0" lvl="0" indent="0" algn="just"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GB" sz="1400" b="0" i="0" u="none" strike="noStrike" kern="1200" cap="none" spc="0" baseline="0" dirty="0">
                <a:solidFill>
                  <a:srgbClr val="FFFFFF"/>
                </a:solidFill>
                <a:uFillTx/>
                <a:latin typeface="Calibri" pitchFamily="34"/>
                <a:ea typeface="Calibri" pitchFamily="34"/>
                <a:cs typeface="Calibri" pitchFamily="34"/>
              </a:rPr>
              <a:t>To Acquire a deep understanding of diabetes, including its clinical indicators and impacts, to better inform the feature selection for machine learning models.</a:t>
            </a:r>
          </a:p>
          <a:p>
            <a:pPr marL="0" marR="0" lvl="0" indent="0" algn="just"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GB" sz="1400" b="0" i="0" u="none" strike="noStrike" kern="1200" cap="none" spc="0" baseline="0" dirty="0">
                <a:solidFill>
                  <a:srgbClr val="FFFFFF"/>
                </a:solidFill>
                <a:uFillTx/>
                <a:latin typeface="Calibri" pitchFamily="34"/>
                <a:ea typeface="Calibri" pitchFamily="34"/>
                <a:cs typeface="Calibri" pitchFamily="34"/>
              </a:rPr>
              <a:t>Prepare and preprocess the dataset to meet the requirements of each specific algorithm, ensuring optimal data quality for model training.</a:t>
            </a:r>
          </a:p>
          <a:p>
            <a:pPr marL="0" marR="0" lvl="0" indent="0" algn="just"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GB" sz="1400" b="0" i="0" u="none" strike="noStrike" kern="1200" cap="none" spc="0" baseline="0" dirty="0">
                <a:solidFill>
                  <a:srgbClr val="FFFFFF"/>
                </a:solidFill>
                <a:uFillTx/>
                <a:latin typeface="Calibri" pitchFamily="34"/>
                <a:ea typeface="Calibri" pitchFamily="34"/>
                <a:cs typeface="Calibri" pitchFamily="34"/>
              </a:rPr>
              <a:t>Train and optimize four different machine learning models: logistic regression, KNN, SVM, and decision trees, using the same dataset to ensure comparability.</a:t>
            </a:r>
          </a:p>
          <a:p>
            <a:pPr marL="0" marR="0" lvl="0" indent="0" algn="just"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GB" sz="1400" b="0" i="0" u="none" strike="noStrike" kern="1200" cap="none" spc="0" baseline="0" dirty="0">
                <a:solidFill>
                  <a:srgbClr val="FFFFFF"/>
                </a:solidFill>
                <a:uFillTx/>
                <a:latin typeface="Calibri" pitchFamily="34"/>
                <a:ea typeface="Calibri" pitchFamily="34"/>
                <a:cs typeface="Calibri" pitchFamily="34"/>
              </a:rPr>
              <a:t>Evaluate each model based on metrics such as accuracy, precision, recall, F1 score, and area under the ROC curve (AUC) to determine their effectiveness in predicting diabetes.</a:t>
            </a:r>
          </a:p>
          <a:p>
            <a:pPr marL="0" marR="0" lvl="0" indent="0" algn="just"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GB" sz="1400" b="0" i="0" u="none" strike="noStrike" kern="1200" cap="none" spc="0" baseline="0" dirty="0">
                <a:solidFill>
                  <a:srgbClr val="FFFFFF"/>
                </a:solidFill>
                <a:uFillTx/>
                <a:latin typeface="Calibri" pitchFamily="34"/>
                <a:ea typeface="Calibri" pitchFamily="34"/>
                <a:cs typeface="Calibri" pitchFamily="34"/>
              </a:rPr>
              <a:t>Conduct a comparative analysis of the results obtained from each model to identify the most accurate and efficient algorithm for diagnosing diabetes.</a:t>
            </a:r>
          </a:p>
          <a:p>
            <a:pPr marL="0" marR="0" lvl="0" indent="0" algn="just"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GB" sz="1400" b="0" i="0" u="none" strike="noStrike" kern="1200" cap="none" spc="0" baseline="0" dirty="0">
                <a:solidFill>
                  <a:srgbClr val="FFFFFF"/>
                </a:solidFill>
                <a:uFillTx/>
                <a:latin typeface="Calibri" pitchFamily="34"/>
                <a:ea typeface="Calibri" pitchFamily="34"/>
                <a:cs typeface="Calibri" pitchFamily="34"/>
              </a:rPr>
              <a:t>Identify potential improvements for each model and validate the best-performing model on a separate test set or through cross-validation.</a:t>
            </a:r>
          </a:p>
          <a:p>
            <a:pPr marL="0" marR="0" lvl="0" indent="0" algn="just" defTabSz="914400" rtl="0" fontAlgn="auto" hangingPunct="1">
              <a:lnSpc>
                <a:spcPct val="100000"/>
              </a:lnSpc>
              <a:spcBef>
                <a:spcPts val="0"/>
              </a:spcBef>
              <a:spcAft>
                <a:spcPts val="0"/>
              </a:spcAft>
              <a:buNone/>
              <a:tabLst>
                <a:tab pos="1133471" algn="l"/>
              </a:tabLst>
              <a:defRPr sz="1800" b="0" i="0" u="none" strike="noStrike" kern="0" cap="none" spc="0" baseline="0">
                <a:solidFill>
                  <a:srgbClr val="000000"/>
                </a:solidFill>
                <a:uFillTx/>
              </a:defRPr>
            </a:pPr>
            <a:endParaRPr lang="en-GB" sz="1400" b="1" i="0" u="sng" strike="noStrike" kern="1200" cap="none" spc="0" baseline="0" dirty="0">
              <a:solidFill>
                <a:srgbClr val="FFFFFF"/>
              </a:solidFill>
              <a:uFillTx/>
              <a:latin typeface="Times New Roman" pitchFamily="18"/>
              <a:ea typeface="Times New Roman" pitchFamily="18"/>
            </a:endParaRPr>
          </a:p>
          <a:p>
            <a:pPr marL="0" marR="0" lvl="0" indent="0" algn="just" defTabSz="914400" rtl="0" fontAlgn="auto" hangingPunct="1">
              <a:lnSpc>
                <a:spcPct val="100000"/>
              </a:lnSpc>
              <a:spcBef>
                <a:spcPts val="0"/>
              </a:spcBef>
              <a:spcAft>
                <a:spcPts val="0"/>
              </a:spcAft>
              <a:buNone/>
              <a:tabLst>
                <a:tab pos="1133471" algn="l"/>
              </a:tabLst>
              <a:defRPr sz="1800" b="0" i="0" u="none" strike="noStrike" kern="0" cap="none" spc="0" baseline="0">
                <a:solidFill>
                  <a:srgbClr val="000000"/>
                </a:solidFill>
                <a:uFillTx/>
              </a:defRPr>
            </a:pPr>
            <a:endParaRPr lang="en-GB" sz="1600" b="0" i="0" u="none" strike="noStrike" kern="1200" cap="none" spc="0" baseline="0" dirty="0">
              <a:solidFill>
                <a:srgbClr val="FFFFFF"/>
              </a:solidFill>
              <a:uFillTx/>
              <a:latin typeface="Times New Roman" pitchFamily="18"/>
              <a:ea typeface="Times New Roman" pitchFamily="1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descr="A close up of green grass&#10;">
            <a:extLst>
              <a:ext uri="{FF2B5EF4-FFF2-40B4-BE49-F238E27FC236}">
                <a16:creationId xmlns:a16="http://schemas.microsoft.com/office/drawing/2014/main" id="{CD235C86-E130-DF7F-22D4-A5CDE71CC923}"/>
              </a:ext>
            </a:extLst>
          </p:cNvPr>
          <p:cNvPicPr>
            <a:picLocks noGrp="1" noChangeAspect="1"/>
          </p:cNvPicPr>
          <p:nvPr>
            <p:ph type="pic" sz="quarter" idx="4294967295"/>
          </p:nvPr>
        </p:nvPicPr>
        <p:blipFill>
          <a:blip r:embed="rId3"/>
          <a:srcRect/>
          <a:stretch>
            <a:fillRect/>
          </a:stretch>
        </p:blipFill>
        <p:spPr>
          <a:xfrm>
            <a:off x="0" y="0"/>
            <a:ext cx="12191996" cy="6858000"/>
          </a:xfrm>
          <a:prstGeom prst="rect">
            <a:avLst/>
          </a:prstGeom>
          <a:noFill/>
          <a:ln>
            <a:noFill/>
          </a:ln>
        </p:spPr>
      </p:pic>
      <p:sp>
        <p:nvSpPr>
          <p:cNvPr id="3" name="Rectangle 11">
            <a:extLst>
              <a:ext uri="{FF2B5EF4-FFF2-40B4-BE49-F238E27FC236}">
                <a16:creationId xmlns:a16="http://schemas.microsoft.com/office/drawing/2014/main" id="{61E7DAC5-2DF2-2817-3E00-45ABB4A6C33D}"/>
              </a:ext>
              <a:ext uri="{C183D7F6-B498-43B3-948B-1728B52AA6E4}">
                <adec:decorative xmlns:adec="http://schemas.microsoft.com/office/drawing/2017/decorative" val="1"/>
              </a:ext>
            </a:extLst>
          </p:cNvPr>
          <p:cNvSpPr/>
          <p:nvPr/>
        </p:nvSpPr>
        <p:spPr>
          <a:xfrm>
            <a:off x="3192783" y="412906"/>
            <a:ext cx="5806440" cy="1596551"/>
          </a:xfrm>
          <a:prstGeom prst="rect">
            <a:avLst/>
          </a:prstGeom>
          <a:solidFill>
            <a:srgbClr val="354022">
              <a:alpha val="55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5400" b="0" i="0" u="none" strike="noStrike" kern="1200" cap="none" spc="0" baseline="0">
                <a:solidFill>
                  <a:srgbClr val="FFFFFF"/>
                </a:solidFill>
                <a:uFillTx/>
                <a:latin typeface="Tenorite "/>
              </a:rPr>
              <a:t>Research Questions</a:t>
            </a:r>
          </a:p>
        </p:txBody>
      </p:sp>
      <p:sp>
        <p:nvSpPr>
          <p:cNvPr id="4" name="Rectangle 24">
            <a:extLst>
              <a:ext uri="{FF2B5EF4-FFF2-40B4-BE49-F238E27FC236}">
                <a16:creationId xmlns:a16="http://schemas.microsoft.com/office/drawing/2014/main" id="{D35922F6-1396-ACC3-BB3E-1AECF861F466}"/>
              </a:ext>
              <a:ext uri="{C183D7F6-B498-43B3-948B-1728B52AA6E4}">
                <adec:decorative xmlns:adec="http://schemas.microsoft.com/office/drawing/2017/decorative" val="1"/>
              </a:ext>
            </a:extLst>
          </p:cNvPr>
          <p:cNvSpPr/>
          <p:nvPr/>
        </p:nvSpPr>
        <p:spPr>
          <a:xfrm>
            <a:off x="3192783" y="412906"/>
            <a:ext cx="5806440" cy="1596551"/>
          </a:xfrm>
          <a:prstGeom prst="rect">
            <a:avLst/>
          </a:prstGeom>
          <a:noFill/>
          <a:ln w="38103" cap="flat">
            <a:solidFill>
              <a:srgbClr val="B4D0E9"/>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Tenorite "/>
            </a:endParaRPr>
          </a:p>
        </p:txBody>
      </p:sp>
      <p:sp>
        <p:nvSpPr>
          <p:cNvPr id="5" name="Rectangle 1">
            <a:extLst>
              <a:ext uri="{FF2B5EF4-FFF2-40B4-BE49-F238E27FC236}">
                <a16:creationId xmlns:a16="http://schemas.microsoft.com/office/drawing/2014/main" id="{71A0614C-0349-277C-C189-1E32795E4B3B}"/>
              </a:ext>
              <a:ext uri="{C183D7F6-B498-43B3-948B-1728B52AA6E4}">
                <adec:decorative xmlns:adec="http://schemas.microsoft.com/office/drawing/2017/decorative" val="1"/>
              </a:ext>
            </a:extLst>
          </p:cNvPr>
          <p:cNvSpPr/>
          <p:nvPr/>
        </p:nvSpPr>
        <p:spPr>
          <a:xfrm>
            <a:off x="511277" y="2300749"/>
            <a:ext cx="11169441" cy="4382664"/>
          </a:xfrm>
          <a:prstGeom prst="rect">
            <a:avLst/>
          </a:prstGeom>
          <a:solidFill>
            <a:srgbClr val="354022">
              <a:alpha val="55000"/>
            </a:srgbClr>
          </a:solidFill>
          <a:ln cap="flat">
            <a:noFill/>
            <a:prstDash val="solid"/>
          </a:ln>
        </p:spPr>
        <p:txBody>
          <a:bodyPr vert="horz" wrap="square" lIns="91440" tIns="45720" rIns="91440" bIns="45720" anchor="ctr" anchorCtr="0" compatLnSpc="1">
            <a:noAutofit/>
          </a:bodyPr>
          <a:lstStyle/>
          <a:p>
            <a:pPr marL="0" marR="0" lvl="0" indent="0" algn="just"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GB" sz="2000" b="0" i="0" u="none" strike="noStrike" kern="1200" cap="none" spc="0" baseline="0">
                <a:solidFill>
                  <a:srgbClr val="FFFFFF"/>
                </a:solidFill>
                <a:uFillTx/>
                <a:latin typeface="Calibri" pitchFamily="34"/>
                <a:ea typeface="Times New Roman" pitchFamily="18"/>
                <a:cs typeface="Calibri" pitchFamily="34"/>
              </a:rPr>
              <a:t>01. How do logistic regression, KNN, SVM, and decision trees compare in terms of their effectiveness at predicting diabetes from clinical data?</a:t>
            </a:r>
            <a:endParaRPr lang="en-GB" sz="2000" b="0" i="0" u="none" strike="noStrike" kern="1200" cap="none" spc="0" baseline="0">
              <a:solidFill>
                <a:srgbClr val="FFFFFF"/>
              </a:solidFill>
              <a:uFillTx/>
              <a:latin typeface="Calibri" pitchFamily="34"/>
              <a:ea typeface="Calibri" pitchFamily="34"/>
              <a:cs typeface="Arial" pitchFamily="34"/>
            </a:endParaRPr>
          </a:p>
          <a:p>
            <a:pPr marL="0" marR="0" lvl="0" indent="0" algn="just"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GB" sz="2000" b="0" i="0" u="none" strike="noStrike" kern="1200" cap="none" spc="0" baseline="0">
                <a:solidFill>
                  <a:srgbClr val="FFFFFF"/>
                </a:solidFill>
                <a:uFillTx/>
                <a:latin typeface="Calibri" pitchFamily="34"/>
                <a:ea typeface="Times New Roman" pitchFamily="18"/>
                <a:cs typeface="Calibri" pitchFamily="34"/>
              </a:rPr>
              <a:t>02. What impact do different clinical features have on the predictive accuracy of each model, and which features are most influential?</a:t>
            </a:r>
            <a:endParaRPr lang="en-GB" sz="2000" b="0" i="0" u="none" strike="noStrike" kern="1200" cap="none" spc="0" baseline="0">
              <a:solidFill>
                <a:srgbClr val="FFFFFF"/>
              </a:solidFill>
              <a:uFillTx/>
              <a:latin typeface="Calibri" pitchFamily="34"/>
              <a:ea typeface="Calibri" pitchFamily="34"/>
              <a:cs typeface="Arial" pitchFamily="34"/>
            </a:endParaRPr>
          </a:p>
          <a:p>
            <a:pPr marL="0" marR="0" lvl="0" indent="0" algn="just"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GB" sz="2000" b="0" i="0" u="none" strike="noStrike" kern="1200" cap="none" spc="0" baseline="0">
                <a:solidFill>
                  <a:srgbClr val="FFFFFF"/>
                </a:solidFill>
                <a:uFillTx/>
                <a:latin typeface="Calibri" pitchFamily="34"/>
                <a:ea typeface="Times New Roman" pitchFamily="18"/>
                <a:cs typeface="Calibri" pitchFamily="34"/>
              </a:rPr>
              <a:t>03. What are the optimal configurations for each model to achieve the highest accuracy in diabetes prediction?</a:t>
            </a:r>
            <a:endParaRPr lang="en-GB" sz="2000" b="0" i="0" u="none" strike="noStrike" kern="1200" cap="none" spc="0" baseline="0">
              <a:solidFill>
                <a:srgbClr val="FFFFFF"/>
              </a:solidFill>
              <a:uFillTx/>
              <a:latin typeface="Calibri" pitchFamily="34"/>
              <a:ea typeface="Calibri" pitchFamily="34"/>
              <a:cs typeface="Arial" pitchFamily="34"/>
            </a:endParaRPr>
          </a:p>
          <a:p>
            <a:pPr marL="0" marR="0" lvl="0" indent="0" algn="just"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GB" sz="2000" b="0" i="0" u="none" strike="noStrike" kern="1200" cap="none" spc="0" baseline="0">
                <a:solidFill>
                  <a:srgbClr val="FFFFFF"/>
                </a:solidFill>
                <a:uFillTx/>
                <a:latin typeface="Calibri" pitchFamily="34"/>
                <a:ea typeface="Times New Roman" pitchFamily="18"/>
                <a:cs typeface="Calibri" pitchFamily="34"/>
              </a:rPr>
              <a:t>04. Which model provides results that are most interpretable and potentially useful for clinical settings, facilitating early and accurate diabetes diagnosis?</a:t>
            </a:r>
            <a:endParaRPr lang="en-GB" sz="2000" b="0" i="0" u="none" strike="noStrike" kern="1200" cap="none" spc="0" baseline="0">
              <a:solidFill>
                <a:srgbClr val="FFFFFF"/>
              </a:solidFill>
              <a:uFillTx/>
              <a:latin typeface="Calibri" pitchFamily="34"/>
              <a:ea typeface="Calibri" pitchFamily="34"/>
              <a:cs typeface="Arial" pitchFamily="3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descr="A close up of green grass&#10;">
            <a:extLst>
              <a:ext uri="{FF2B5EF4-FFF2-40B4-BE49-F238E27FC236}">
                <a16:creationId xmlns:a16="http://schemas.microsoft.com/office/drawing/2014/main" id="{01F11866-39E9-A997-3B85-A12A52F3B38D}"/>
              </a:ext>
            </a:extLst>
          </p:cNvPr>
          <p:cNvPicPr>
            <a:picLocks noGrp="1" noChangeAspect="1"/>
          </p:cNvPicPr>
          <p:nvPr>
            <p:ph type="pic" sz="quarter" idx="4294967295"/>
          </p:nvPr>
        </p:nvPicPr>
        <p:blipFill>
          <a:blip r:embed="rId3"/>
          <a:srcRect/>
          <a:stretch>
            <a:fillRect/>
          </a:stretch>
        </p:blipFill>
        <p:spPr>
          <a:xfrm>
            <a:off x="0" y="0"/>
            <a:ext cx="12191996" cy="6858000"/>
          </a:xfrm>
          <a:prstGeom prst="rect">
            <a:avLst/>
          </a:prstGeom>
          <a:noFill/>
          <a:ln>
            <a:noFill/>
          </a:ln>
        </p:spPr>
      </p:pic>
      <p:sp>
        <p:nvSpPr>
          <p:cNvPr id="3" name="Rectangle 11">
            <a:extLst>
              <a:ext uri="{FF2B5EF4-FFF2-40B4-BE49-F238E27FC236}">
                <a16:creationId xmlns:a16="http://schemas.microsoft.com/office/drawing/2014/main" id="{A6A500AC-5EC4-7147-FAFE-4278F47199A0}"/>
              </a:ext>
              <a:ext uri="{C183D7F6-B498-43B3-948B-1728B52AA6E4}">
                <adec:decorative xmlns:adec="http://schemas.microsoft.com/office/drawing/2017/decorative" val="1"/>
              </a:ext>
            </a:extLst>
          </p:cNvPr>
          <p:cNvSpPr/>
          <p:nvPr/>
        </p:nvSpPr>
        <p:spPr>
          <a:xfrm>
            <a:off x="3192783" y="412906"/>
            <a:ext cx="5806440" cy="1596551"/>
          </a:xfrm>
          <a:prstGeom prst="rect">
            <a:avLst/>
          </a:prstGeom>
          <a:solidFill>
            <a:srgbClr val="354022">
              <a:alpha val="55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5400" b="0" i="0" u="none" strike="noStrike" kern="0" cap="none" spc="0" baseline="0">
                <a:solidFill>
                  <a:srgbClr val="FFFFFF"/>
                </a:solidFill>
                <a:uFillTx/>
                <a:latin typeface="Tenorite "/>
              </a:rPr>
              <a:t>Literature Review</a:t>
            </a:r>
            <a:endParaRPr lang="en-GB" sz="5400" b="0" i="0" u="none" strike="noStrike" kern="1200" cap="none" spc="0" baseline="0">
              <a:solidFill>
                <a:srgbClr val="FFFFFF"/>
              </a:solidFill>
              <a:uFillTx/>
              <a:latin typeface="Tenorite "/>
            </a:endParaRPr>
          </a:p>
        </p:txBody>
      </p:sp>
      <p:sp>
        <p:nvSpPr>
          <p:cNvPr id="4" name="Rectangle 24">
            <a:extLst>
              <a:ext uri="{FF2B5EF4-FFF2-40B4-BE49-F238E27FC236}">
                <a16:creationId xmlns:a16="http://schemas.microsoft.com/office/drawing/2014/main" id="{95B62B55-7A59-5223-B458-C61C7E45F8A0}"/>
              </a:ext>
              <a:ext uri="{C183D7F6-B498-43B3-948B-1728B52AA6E4}">
                <adec:decorative xmlns:adec="http://schemas.microsoft.com/office/drawing/2017/decorative" val="1"/>
              </a:ext>
            </a:extLst>
          </p:cNvPr>
          <p:cNvSpPr/>
          <p:nvPr/>
        </p:nvSpPr>
        <p:spPr>
          <a:xfrm>
            <a:off x="3192783" y="412906"/>
            <a:ext cx="5806440" cy="1596551"/>
          </a:xfrm>
          <a:prstGeom prst="rect">
            <a:avLst/>
          </a:prstGeom>
          <a:noFill/>
          <a:ln w="38103" cap="flat">
            <a:solidFill>
              <a:srgbClr val="B4D0E9"/>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Tenorite "/>
            </a:endParaRPr>
          </a:p>
        </p:txBody>
      </p:sp>
      <p:pic>
        <p:nvPicPr>
          <p:cNvPr id="5" name="Picture 8">
            <a:extLst>
              <a:ext uri="{FF2B5EF4-FFF2-40B4-BE49-F238E27FC236}">
                <a16:creationId xmlns:a16="http://schemas.microsoft.com/office/drawing/2014/main" id="{D3CA0CEE-5356-F351-0A9A-A7FE69B0A688}"/>
              </a:ext>
            </a:extLst>
          </p:cNvPr>
          <p:cNvPicPr>
            <a:picLocks noChangeAspect="1"/>
          </p:cNvPicPr>
          <p:nvPr/>
        </p:nvPicPr>
        <p:blipFill>
          <a:blip r:embed="rId4"/>
          <a:stretch>
            <a:fillRect/>
          </a:stretch>
        </p:blipFill>
        <p:spPr>
          <a:xfrm>
            <a:off x="1396179" y="2241752"/>
            <a:ext cx="9429137" cy="4326190"/>
          </a:xfrm>
          <a:prstGeom prst="rect">
            <a:avLst/>
          </a:prstGeom>
          <a:noFill/>
          <a:ln cap="flat">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descr="A close up of green grass&#10;">
            <a:extLst>
              <a:ext uri="{FF2B5EF4-FFF2-40B4-BE49-F238E27FC236}">
                <a16:creationId xmlns:a16="http://schemas.microsoft.com/office/drawing/2014/main" id="{B783CAFC-6AB4-CB09-8371-B0CDF37E7274}"/>
              </a:ext>
            </a:extLst>
          </p:cNvPr>
          <p:cNvPicPr>
            <a:picLocks noGrp="1" noChangeAspect="1"/>
          </p:cNvPicPr>
          <p:nvPr>
            <p:ph type="pic" sz="quarter" idx="4294967295"/>
          </p:nvPr>
        </p:nvPicPr>
        <p:blipFill>
          <a:blip r:embed="rId3"/>
          <a:srcRect/>
          <a:stretch>
            <a:fillRect/>
          </a:stretch>
        </p:blipFill>
        <p:spPr>
          <a:xfrm>
            <a:off x="0" y="0"/>
            <a:ext cx="12191996" cy="6858000"/>
          </a:xfrm>
          <a:prstGeom prst="rect">
            <a:avLst/>
          </a:prstGeom>
          <a:noFill/>
          <a:ln>
            <a:noFill/>
          </a:ln>
        </p:spPr>
      </p:pic>
      <p:sp>
        <p:nvSpPr>
          <p:cNvPr id="3" name="Rectangle 11">
            <a:extLst>
              <a:ext uri="{FF2B5EF4-FFF2-40B4-BE49-F238E27FC236}">
                <a16:creationId xmlns:a16="http://schemas.microsoft.com/office/drawing/2014/main" id="{619211C1-4761-8FA8-17D0-8B07EDAC9B0A}"/>
              </a:ext>
              <a:ext uri="{C183D7F6-B498-43B3-948B-1728B52AA6E4}">
                <adec:decorative xmlns:adec="http://schemas.microsoft.com/office/drawing/2017/decorative" val="1"/>
              </a:ext>
            </a:extLst>
          </p:cNvPr>
          <p:cNvSpPr/>
          <p:nvPr/>
        </p:nvSpPr>
        <p:spPr>
          <a:xfrm>
            <a:off x="3192783" y="412906"/>
            <a:ext cx="5806440" cy="816120"/>
          </a:xfrm>
          <a:prstGeom prst="rect">
            <a:avLst/>
          </a:prstGeom>
          <a:solidFill>
            <a:srgbClr val="354022">
              <a:alpha val="55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5400" b="0" i="0" u="none" strike="noStrike" kern="1200" cap="none" spc="0" baseline="0">
                <a:solidFill>
                  <a:srgbClr val="FFFFFF"/>
                </a:solidFill>
                <a:uFillTx/>
                <a:latin typeface="Tenorite "/>
              </a:rPr>
              <a:t>Literature Review</a:t>
            </a:r>
          </a:p>
        </p:txBody>
      </p:sp>
      <p:sp>
        <p:nvSpPr>
          <p:cNvPr id="4" name="Rectangle 24">
            <a:extLst>
              <a:ext uri="{FF2B5EF4-FFF2-40B4-BE49-F238E27FC236}">
                <a16:creationId xmlns:a16="http://schemas.microsoft.com/office/drawing/2014/main" id="{FE4C4866-1C60-14FD-50D6-9F8E95865DF0}"/>
              </a:ext>
              <a:ext uri="{C183D7F6-B498-43B3-948B-1728B52AA6E4}">
                <adec:decorative xmlns:adec="http://schemas.microsoft.com/office/drawing/2017/decorative" val="1"/>
              </a:ext>
            </a:extLst>
          </p:cNvPr>
          <p:cNvSpPr/>
          <p:nvPr/>
        </p:nvSpPr>
        <p:spPr>
          <a:xfrm>
            <a:off x="3192783" y="412906"/>
            <a:ext cx="5806440" cy="816120"/>
          </a:xfrm>
          <a:prstGeom prst="rect">
            <a:avLst/>
          </a:prstGeom>
          <a:noFill/>
          <a:ln w="38103" cap="flat">
            <a:solidFill>
              <a:srgbClr val="B4D0E9"/>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Tenorite "/>
            </a:endParaRPr>
          </a:p>
        </p:txBody>
      </p:sp>
      <p:pic>
        <p:nvPicPr>
          <p:cNvPr id="5" name="Picture 2" descr="A white sheet with black text&#10;&#10;Description automatically generated">
            <a:extLst>
              <a:ext uri="{FF2B5EF4-FFF2-40B4-BE49-F238E27FC236}">
                <a16:creationId xmlns:a16="http://schemas.microsoft.com/office/drawing/2014/main" id="{379D724E-5B19-DDE3-DA0E-414F906EEE17}"/>
              </a:ext>
            </a:extLst>
          </p:cNvPr>
          <p:cNvPicPr>
            <a:picLocks noChangeAspect="1"/>
          </p:cNvPicPr>
          <p:nvPr/>
        </p:nvPicPr>
        <p:blipFill>
          <a:blip r:embed="rId4"/>
          <a:stretch>
            <a:fillRect/>
          </a:stretch>
        </p:blipFill>
        <p:spPr>
          <a:xfrm>
            <a:off x="1199537" y="1406008"/>
            <a:ext cx="9045674" cy="5220931"/>
          </a:xfrm>
          <a:prstGeom prst="rect">
            <a:avLst/>
          </a:prstGeom>
          <a:noFill/>
          <a:ln cap="flat">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descr="A close up of green grass&#10;">
            <a:extLst>
              <a:ext uri="{FF2B5EF4-FFF2-40B4-BE49-F238E27FC236}">
                <a16:creationId xmlns:a16="http://schemas.microsoft.com/office/drawing/2014/main" id="{253EBAC6-61B3-5082-36EF-93E7FA86C3FE}"/>
              </a:ext>
            </a:extLst>
          </p:cNvPr>
          <p:cNvPicPr>
            <a:picLocks noGrp="1" noChangeAspect="1"/>
          </p:cNvPicPr>
          <p:nvPr>
            <p:ph type="pic" sz="quarter" idx="4294967295"/>
          </p:nvPr>
        </p:nvPicPr>
        <p:blipFill>
          <a:blip r:embed="rId3"/>
          <a:srcRect/>
          <a:stretch>
            <a:fillRect/>
          </a:stretch>
        </p:blipFill>
        <p:spPr>
          <a:xfrm>
            <a:off x="0" y="0"/>
            <a:ext cx="12191996" cy="6858000"/>
          </a:xfrm>
          <a:prstGeom prst="rect">
            <a:avLst/>
          </a:prstGeom>
          <a:noFill/>
          <a:ln>
            <a:noFill/>
          </a:ln>
        </p:spPr>
      </p:pic>
      <p:sp>
        <p:nvSpPr>
          <p:cNvPr id="3" name="Rectangle 11">
            <a:extLst>
              <a:ext uri="{FF2B5EF4-FFF2-40B4-BE49-F238E27FC236}">
                <a16:creationId xmlns:a16="http://schemas.microsoft.com/office/drawing/2014/main" id="{CAC0C6A4-32E8-5E30-2960-AA4E11C82AAF}"/>
              </a:ext>
              <a:ext uri="{C183D7F6-B498-43B3-948B-1728B52AA6E4}">
                <adec:decorative xmlns:adec="http://schemas.microsoft.com/office/drawing/2017/decorative" val="1"/>
              </a:ext>
            </a:extLst>
          </p:cNvPr>
          <p:cNvSpPr/>
          <p:nvPr/>
        </p:nvSpPr>
        <p:spPr>
          <a:xfrm>
            <a:off x="3192783" y="412906"/>
            <a:ext cx="5806440" cy="1596551"/>
          </a:xfrm>
          <a:prstGeom prst="rect">
            <a:avLst/>
          </a:prstGeom>
          <a:solidFill>
            <a:srgbClr val="354022">
              <a:alpha val="55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5400" b="0" i="0" u="none" strike="noStrike" kern="1200" cap="none" spc="0" baseline="0">
                <a:solidFill>
                  <a:srgbClr val="FFFFFF"/>
                </a:solidFill>
                <a:uFillTx/>
                <a:latin typeface="Tenorite "/>
              </a:rPr>
              <a:t>Methodology</a:t>
            </a:r>
          </a:p>
        </p:txBody>
      </p:sp>
      <p:sp>
        <p:nvSpPr>
          <p:cNvPr id="4" name="Rectangle 24">
            <a:extLst>
              <a:ext uri="{FF2B5EF4-FFF2-40B4-BE49-F238E27FC236}">
                <a16:creationId xmlns:a16="http://schemas.microsoft.com/office/drawing/2014/main" id="{8C154B43-EF88-E670-8EC4-55978C061089}"/>
              </a:ext>
              <a:ext uri="{C183D7F6-B498-43B3-948B-1728B52AA6E4}">
                <adec:decorative xmlns:adec="http://schemas.microsoft.com/office/drawing/2017/decorative" val="1"/>
              </a:ext>
            </a:extLst>
          </p:cNvPr>
          <p:cNvSpPr/>
          <p:nvPr/>
        </p:nvSpPr>
        <p:spPr>
          <a:xfrm>
            <a:off x="3192783" y="412906"/>
            <a:ext cx="5806440" cy="1596551"/>
          </a:xfrm>
          <a:prstGeom prst="rect">
            <a:avLst/>
          </a:prstGeom>
          <a:noFill/>
          <a:ln w="38103" cap="flat">
            <a:solidFill>
              <a:srgbClr val="B4D0E9"/>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Tenorite "/>
            </a:endParaRPr>
          </a:p>
        </p:txBody>
      </p:sp>
      <p:sp>
        <p:nvSpPr>
          <p:cNvPr id="5" name="Rectangle 1">
            <a:extLst>
              <a:ext uri="{FF2B5EF4-FFF2-40B4-BE49-F238E27FC236}">
                <a16:creationId xmlns:a16="http://schemas.microsoft.com/office/drawing/2014/main" id="{D8C6AED1-95A6-806B-D1C7-21013E6D9DEA}"/>
              </a:ext>
              <a:ext uri="{C183D7F6-B498-43B3-948B-1728B52AA6E4}">
                <adec:decorative xmlns:adec="http://schemas.microsoft.com/office/drawing/2017/decorative" val="1"/>
              </a:ext>
            </a:extLst>
          </p:cNvPr>
          <p:cNvSpPr/>
          <p:nvPr/>
        </p:nvSpPr>
        <p:spPr>
          <a:xfrm>
            <a:off x="511277" y="2300749"/>
            <a:ext cx="11169441" cy="4382664"/>
          </a:xfrm>
          <a:prstGeom prst="rect">
            <a:avLst/>
          </a:prstGeom>
          <a:solidFill>
            <a:srgbClr val="354022">
              <a:alpha val="55000"/>
            </a:srgbClr>
          </a:solidFill>
          <a:ln cap="flat">
            <a:noFill/>
            <a:prstDash val="solid"/>
          </a:ln>
        </p:spPr>
        <p:txBody>
          <a:bodyPr vert="horz" wrap="square" lIns="91440" tIns="45720" rIns="91440" bIns="45720" anchor="ctr" anchorCtr="0" compatLnSpc="1">
            <a:noAutofit/>
          </a:bodyPr>
          <a:lstStyle/>
          <a:p>
            <a:pPr marL="0" marR="0" lvl="0" indent="0" algn="just"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GB" sz="1200" b="0" i="0" u="none" strike="noStrike" kern="1200" cap="none" spc="0" baseline="0">
                <a:solidFill>
                  <a:srgbClr val="FFFFFF"/>
                </a:solidFill>
                <a:uFillTx/>
                <a:latin typeface="Calibri" pitchFamily="34"/>
                <a:ea typeface="Calibri" pitchFamily="34"/>
                <a:cs typeface="Arial" pitchFamily="34"/>
              </a:rPr>
              <a:t>This study employed a rigorous methodology to ensure robust results in predicting diabetes using machine learning (ML) models based on the Pima Indians Diabetes Database from Kaggle. The dataset, sourced from the National Institute of Diabetes and Digestive and Kidney Diseases, includes clinical features like age, BMI, glucose levels, and insulin levels, with a target variable indicating diabetes status.</a:t>
            </a:r>
          </a:p>
          <a:p>
            <a:pPr marL="0" marR="0" lvl="0" indent="0" algn="just"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GB" sz="1200" b="1" i="0" u="sng" strike="noStrike" kern="1200" cap="none" spc="0" baseline="0">
                <a:solidFill>
                  <a:srgbClr val="FFFFFF"/>
                </a:solidFill>
                <a:uFillTx/>
                <a:latin typeface="Calibri" pitchFamily="34"/>
                <a:ea typeface="Calibri" pitchFamily="34"/>
                <a:cs typeface="Arial" pitchFamily="34"/>
              </a:rPr>
              <a:t>Data Preprocessing</a:t>
            </a:r>
            <a:r>
              <a:rPr lang="en-GB" sz="1200" b="0" i="0" u="none" strike="noStrike" kern="1200" cap="none" spc="0" baseline="0">
                <a:solidFill>
                  <a:srgbClr val="FFFFFF"/>
                </a:solidFill>
                <a:uFillTx/>
                <a:latin typeface="Calibri" pitchFamily="34"/>
                <a:ea typeface="Calibri" pitchFamily="34"/>
                <a:cs typeface="Arial" pitchFamily="34"/>
              </a:rPr>
              <a:t>:</a:t>
            </a:r>
          </a:p>
          <a:p>
            <a:pPr marL="0" marR="0" lvl="0" indent="0" algn="just"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GB" sz="1200" b="0" i="0" u="none" strike="noStrike" kern="1200" cap="none" spc="0" baseline="0">
                <a:solidFill>
                  <a:srgbClr val="FFFFFF"/>
                </a:solidFill>
                <a:uFillTx/>
                <a:latin typeface="Calibri" pitchFamily="34"/>
                <a:ea typeface="Calibri" pitchFamily="34"/>
                <a:cs typeface="Arial" pitchFamily="34"/>
              </a:rPr>
              <a:t>Given the absence of missing values, preprocessing focused on normalization (using min-max scaling) to standardize feature contributions, particularly for models sensitive to input scales, such as Logistic Regression and SVM. To address class imbalances between diabetes-positive and negative cases, SMOTE was used to generate synthetic samples for the minority class, improving model performance.</a:t>
            </a:r>
          </a:p>
          <a:p>
            <a:pPr marL="0" marR="0" lvl="0" indent="0" algn="just"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GB" sz="1200" b="1" i="0" u="sng" strike="noStrike" kern="1200" cap="none" spc="0" baseline="0">
                <a:solidFill>
                  <a:srgbClr val="FFFFFF"/>
                </a:solidFill>
                <a:uFillTx/>
                <a:latin typeface="Calibri" pitchFamily="34"/>
                <a:ea typeface="Calibri" pitchFamily="34"/>
                <a:cs typeface="Arial" pitchFamily="34"/>
              </a:rPr>
              <a:t>Feature Engineering:</a:t>
            </a:r>
          </a:p>
          <a:p>
            <a:pPr marL="0" marR="0" lvl="0" indent="0" algn="just"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GB" sz="1200" b="0" i="0" u="none" strike="noStrike" kern="1200" cap="none" spc="0" baseline="0">
                <a:solidFill>
                  <a:srgbClr val="FFFFFF"/>
                </a:solidFill>
                <a:uFillTx/>
                <a:latin typeface="Calibri" pitchFamily="34"/>
                <a:ea typeface="Calibri" pitchFamily="34"/>
                <a:cs typeface="Arial" pitchFamily="34"/>
              </a:rPr>
              <a:t>Advanced techniques were applied, including the generation of polynomial features to capture non-linear relationships and the SelectKBest method, based on ANOVA F-value, for feature selection, reducing dimensionality and enhancing predictive accuracy.</a:t>
            </a:r>
          </a:p>
          <a:p>
            <a:pPr marL="0" marR="0" lvl="0" indent="0" algn="just"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GB" sz="1200" b="1" i="0" u="sng" strike="noStrike" kern="1200" cap="none" spc="0" baseline="0">
                <a:solidFill>
                  <a:srgbClr val="FFFFFF"/>
                </a:solidFill>
                <a:uFillTx/>
                <a:latin typeface="Calibri" pitchFamily="34"/>
                <a:ea typeface="Calibri" pitchFamily="34"/>
                <a:cs typeface="Arial" pitchFamily="34"/>
              </a:rPr>
              <a:t>Model Training and Optimization:</a:t>
            </a:r>
          </a:p>
          <a:p>
            <a:pPr marL="0" marR="0" lvl="0" indent="0" algn="just"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GB" sz="1200" b="0" i="0" u="none" strike="noStrike" kern="1200" cap="none" spc="0" baseline="0">
                <a:solidFill>
                  <a:srgbClr val="FFFFFF"/>
                </a:solidFill>
                <a:uFillTx/>
                <a:latin typeface="Calibri" pitchFamily="34"/>
                <a:ea typeface="Calibri" pitchFamily="34"/>
                <a:cs typeface="Arial" pitchFamily="34"/>
              </a:rPr>
              <a:t>Four ML models—Logistic Regression, K-Nearest Neighbors (KNN), Support Vector Machines (SVM), and Decision Trees—were trained and optimized using RandomizedSearchCV. Regularization techniques in Logistic Regression and algorithm-specific tuning for the other models ensured optimal performance.</a:t>
            </a:r>
          </a:p>
          <a:p>
            <a:pPr marL="0" marR="0" lvl="0" indent="0" algn="just"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GB" sz="1200" b="1" i="0" u="sng" strike="noStrike" kern="1200" cap="none" spc="0" baseline="0">
                <a:solidFill>
                  <a:srgbClr val="FFFFFF"/>
                </a:solidFill>
                <a:uFillTx/>
                <a:latin typeface="Calibri" pitchFamily="34"/>
                <a:ea typeface="Calibri" pitchFamily="34"/>
                <a:cs typeface="Arial" pitchFamily="34"/>
              </a:rPr>
              <a:t>Model Evaluation and Comparative Analysis:</a:t>
            </a:r>
          </a:p>
          <a:p>
            <a:pPr marL="0" marR="0" lvl="0" indent="0" algn="just"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GB" sz="1200" b="0" i="0" u="none" strike="noStrike" kern="1200" cap="none" spc="0" baseline="0">
                <a:solidFill>
                  <a:srgbClr val="FFFFFF"/>
                </a:solidFill>
                <a:uFillTx/>
                <a:latin typeface="Calibri" pitchFamily="34"/>
                <a:ea typeface="Calibri" pitchFamily="34"/>
                <a:cs typeface="Arial" pitchFamily="34"/>
              </a:rPr>
              <a:t>The models were evaluated on accuracy, precision, recall, F1 score, and AUC-ROC, with cross-validation ensuring robustness. A comparative analysis was conducted to identify the most effective model, considering interpretability and computational efficiency, ensuring practical applicability in clinical settings.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descr="A close up of green grass&#10;">
            <a:extLst>
              <a:ext uri="{FF2B5EF4-FFF2-40B4-BE49-F238E27FC236}">
                <a16:creationId xmlns:a16="http://schemas.microsoft.com/office/drawing/2014/main" id="{E3E0D4D4-71CE-B69C-FF2D-E57F235428DE}"/>
              </a:ext>
            </a:extLst>
          </p:cNvPr>
          <p:cNvPicPr>
            <a:picLocks noGrp="1" noChangeAspect="1"/>
          </p:cNvPicPr>
          <p:nvPr>
            <p:ph type="pic" sz="quarter" idx="4294967295"/>
          </p:nvPr>
        </p:nvPicPr>
        <p:blipFill>
          <a:blip r:embed="rId3"/>
          <a:srcRect/>
          <a:stretch>
            <a:fillRect/>
          </a:stretch>
        </p:blipFill>
        <p:spPr>
          <a:xfrm>
            <a:off x="0" y="0"/>
            <a:ext cx="12191996" cy="6858000"/>
          </a:xfrm>
          <a:prstGeom prst="rect">
            <a:avLst/>
          </a:prstGeom>
          <a:noFill/>
          <a:ln>
            <a:noFill/>
          </a:ln>
        </p:spPr>
      </p:pic>
      <p:sp>
        <p:nvSpPr>
          <p:cNvPr id="3" name="Rectangle 11">
            <a:extLst>
              <a:ext uri="{FF2B5EF4-FFF2-40B4-BE49-F238E27FC236}">
                <a16:creationId xmlns:a16="http://schemas.microsoft.com/office/drawing/2014/main" id="{2FFA4E61-61D0-9091-1013-A5E577EC285C}"/>
              </a:ext>
              <a:ext uri="{C183D7F6-B498-43B3-948B-1728B52AA6E4}">
                <adec:decorative xmlns:adec="http://schemas.microsoft.com/office/drawing/2017/decorative" val="1"/>
              </a:ext>
            </a:extLst>
          </p:cNvPr>
          <p:cNvSpPr/>
          <p:nvPr/>
        </p:nvSpPr>
        <p:spPr>
          <a:xfrm>
            <a:off x="3192783" y="412906"/>
            <a:ext cx="5806440" cy="1494550"/>
          </a:xfrm>
          <a:prstGeom prst="rect">
            <a:avLst/>
          </a:prstGeom>
          <a:solidFill>
            <a:srgbClr val="354022">
              <a:alpha val="55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5400" b="0" i="0" u="none" strike="noStrike" kern="1200" cap="none" spc="0" baseline="0">
                <a:solidFill>
                  <a:srgbClr val="FFFFFF"/>
                </a:solidFill>
                <a:uFillTx/>
                <a:latin typeface="Tenorite "/>
              </a:rPr>
              <a:t>Result</a:t>
            </a:r>
          </a:p>
        </p:txBody>
      </p:sp>
      <p:sp>
        <p:nvSpPr>
          <p:cNvPr id="4" name="Rectangle 24">
            <a:extLst>
              <a:ext uri="{FF2B5EF4-FFF2-40B4-BE49-F238E27FC236}">
                <a16:creationId xmlns:a16="http://schemas.microsoft.com/office/drawing/2014/main" id="{BF8D4E81-800B-2FF0-0830-3C705F7383F5}"/>
              </a:ext>
              <a:ext uri="{C183D7F6-B498-43B3-948B-1728B52AA6E4}">
                <adec:decorative xmlns:adec="http://schemas.microsoft.com/office/drawing/2017/decorative" val="1"/>
              </a:ext>
            </a:extLst>
          </p:cNvPr>
          <p:cNvSpPr/>
          <p:nvPr/>
        </p:nvSpPr>
        <p:spPr>
          <a:xfrm>
            <a:off x="3192783" y="412906"/>
            <a:ext cx="5806440" cy="1494550"/>
          </a:xfrm>
          <a:prstGeom prst="rect">
            <a:avLst/>
          </a:prstGeom>
          <a:noFill/>
          <a:ln w="38103" cap="flat">
            <a:solidFill>
              <a:srgbClr val="B4D0E9"/>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Tenorite "/>
            </a:endParaRPr>
          </a:p>
        </p:txBody>
      </p:sp>
      <p:pic>
        <p:nvPicPr>
          <p:cNvPr id="5" name="Picture 3" descr="A table with numbers and percentages&#10;&#10;Description automatically generated">
            <a:extLst>
              <a:ext uri="{FF2B5EF4-FFF2-40B4-BE49-F238E27FC236}">
                <a16:creationId xmlns:a16="http://schemas.microsoft.com/office/drawing/2014/main" id="{1E8BA4E2-B680-BE2B-D085-22E4EE59BBF9}"/>
              </a:ext>
            </a:extLst>
          </p:cNvPr>
          <p:cNvPicPr>
            <a:picLocks noChangeAspect="1"/>
          </p:cNvPicPr>
          <p:nvPr/>
        </p:nvPicPr>
        <p:blipFill>
          <a:blip r:embed="rId4"/>
          <a:stretch>
            <a:fillRect/>
          </a:stretch>
        </p:blipFill>
        <p:spPr>
          <a:xfrm>
            <a:off x="3226817" y="2583106"/>
            <a:ext cx="5738353" cy="1691786"/>
          </a:xfrm>
          <a:prstGeom prst="rect">
            <a:avLst/>
          </a:prstGeom>
          <a:noFill/>
          <a:ln cap="flat">
            <a:noFill/>
          </a:ln>
        </p:spPr>
      </p:pic>
    </p:spTree>
  </p:cSld>
  <p:clrMapOvr>
    <a:masterClrMapping/>
  </p:clrMapOvr>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7445_TF16411175_Win32" id="{3E63FBEE-0B20-49DB-A864-9F83A265D51A}" vid="{7B842A89-1C44-4E10-8740-538BAD7706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1B15C2-B622-4464-872A-FFB13E3A35CE}">
  <ds:schemaRefs>
    <ds:schemaRef ds:uri="http://schemas.microsoft.com/sharepoint/v3/contenttype/forms"/>
  </ds:schemaRefs>
</ds:datastoreItem>
</file>

<file path=customXml/itemProps2.xml><?xml version="1.0" encoding="utf-8"?>
<ds:datastoreItem xmlns:ds="http://schemas.openxmlformats.org/officeDocument/2006/customXml" ds:itemID="{0E439292-23DE-4FBC-B000-AFED89AC64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65F1115-A9D1-4ADF-878E-8B9CEB1416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{779A6AF2-5F50-47BE-842C-B9D9D03E4F93}tf16411175_win32</Template>
  <TotalTime>145</TotalTime>
  <Words>1200</Words>
  <Application>Microsoft Office PowerPoint</Application>
  <PresentationFormat>Widescreen</PresentationFormat>
  <Paragraphs>65</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Tenorite </vt:lpstr>
      <vt:lpstr>Tenorite 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About us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Nasrin Akter Ringkey [Student-PECS]</dc:creator>
  <cp:lastModifiedBy>Nasrin Akter Ringkey [Student-PECS]</cp:lastModifiedBy>
  <cp:revision>1</cp:revision>
  <dcterms:created xsi:type="dcterms:W3CDTF">2024-09-02T22:44:55Z</dcterms:created>
  <dcterms:modified xsi:type="dcterms:W3CDTF">2024-09-03T08:18:50Z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