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</p:sldMasterIdLst>
  <p:notesMasterIdLst>
    <p:notesMasterId r:id="rId10"/>
  </p:notesMasterIdLst>
  <p:sldIdLst>
    <p:sldId id="282" r:id="rId2"/>
    <p:sldId id="257" r:id="rId3"/>
    <p:sldId id="258" r:id="rId4"/>
    <p:sldId id="283" r:id="rId5"/>
    <p:sldId id="263" r:id="rId6"/>
    <p:sldId id="262" r:id="rId7"/>
    <p:sldId id="261" r:id="rId8"/>
    <p:sldId id="281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Lora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1= positive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0= negative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Overall number of review increase; more positive than negative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Filter: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Business review&gt;10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User review &gt; 5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Over 20 states represented; picked data from top 6 states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09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4356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26384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06704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317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97261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792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84165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05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688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0189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8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3D0-E40C-45FE-9BAE-AD00862F3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</a:pPr>
            <a:r>
              <a:rPr lang="en" dirty="0">
                <a:solidFill>
                  <a:srgbClr val="000000"/>
                </a:solidFill>
              </a:rPr>
              <a:t>Yelp: </a:t>
            </a:r>
            <a:r>
              <a:rPr lang="en-US" dirty="0">
                <a:solidFill>
                  <a:srgbClr val="000000"/>
                </a:solidFill>
              </a:rPr>
              <a:t>Context </a:t>
            </a:r>
            <a:r>
              <a:rPr lang="en" dirty="0">
                <a:solidFill>
                  <a:srgbClr val="000000"/>
                </a:solidFill>
              </a:rPr>
              <a:t>Analysis </a:t>
            </a:r>
            <a:r>
              <a:rPr lang="en" sz="4400" dirty="0">
                <a:solidFill>
                  <a:srgbClr val="000000"/>
                </a:solidFill>
              </a:rPr>
              <a:t>(</a:t>
            </a:r>
            <a:r>
              <a:rPr lang="en-US" sz="4400" dirty="0">
                <a:solidFill>
                  <a:srgbClr val="000000"/>
                </a:solidFill>
              </a:rPr>
              <a:t>Text Reviews &amp; Images)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081BE-671D-402A-A95E-AFBE087AF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/>
              <a:t>Nasrin Khansari</a:t>
            </a:r>
          </a:p>
        </p:txBody>
      </p:sp>
    </p:spTree>
    <p:extLst>
      <p:ext uri="{BB962C8B-B14F-4D97-AF65-F5344CB8AC3E}">
        <p14:creationId xmlns:p14="http://schemas.microsoft.com/office/powerpoint/2010/main" val="103033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4500"/>
              <a:t>Agenda</a:t>
            </a:r>
          </a:p>
          <a:p>
            <a:pPr marL="0" lvl="0" indent="0">
              <a:spcBef>
                <a:spcPts val="0"/>
              </a:spcBef>
              <a:buNone/>
            </a:pPr>
            <a:endParaRPr sz="4500"/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0" y="1658938"/>
            <a:ext cx="8521700" cy="33353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Problem &amp; Motivation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Data Description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Exploratory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Problem &amp; Motivation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0" y="958850"/>
            <a:ext cx="8521700" cy="33353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3000" dirty="0">
              <a:latin typeface="Lora"/>
              <a:ea typeface="Lora"/>
              <a:cs typeface="Lora"/>
              <a:sym typeface="Lora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Explore interesting data trends/patterns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Analyze context changes over time</a:t>
            </a:r>
          </a:p>
          <a:p>
            <a:pPr marL="457200" lvl="0" indent="-419100" rtl="0">
              <a:spcBef>
                <a:spcPts val="0"/>
              </a:spcBef>
              <a:buSzPts val="3000"/>
              <a:buFont typeface="Lora"/>
              <a:buChar char="-"/>
            </a:pPr>
            <a:r>
              <a:rPr lang="en" sz="3000" dirty="0">
                <a:latin typeface="Lora"/>
                <a:ea typeface="Lora"/>
                <a:cs typeface="Lora"/>
                <a:sym typeface="Lora"/>
              </a:rPr>
              <a:t>Build a rating predictor based on review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9B1F86-3B6A-4B87-A499-79831486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Dataset Description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CD25BD-7A1A-40A2-B84E-0C51B87DA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BB1139-C06C-44BD-A2F3-5D0ADC96D0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Business.json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Review.json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Checkin.json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Review.jsom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Tip.json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5A75F9-534C-49F9-B812-47C5FA006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1A2264-D57C-4974-BC4A-0B532C8A79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Photos.jpg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Photos. json</a:t>
            </a:r>
          </a:p>
        </p:txBody>
      </p:sp>
    </p:spTree>
    <p:extLst>
      <p:ext uri="{BB962C8B-B14F-4D97-AF65-F5344CB8AC3E}">
        <p14:creationId xmlns:p14="http://schemas.microsoft.com/office/powerpoint/2010/main" val="7463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C5305-CD65-4520-9996-71FED24E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6" y="1216286"/>
            <a:ext cx="6369361" cy="3184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F26EF7-F056-461F-8EF3-42D379CC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64" y="1341792"/>
            <a:ext cx="4992173" cy="3328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3459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Dataset Description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98C37-4920-4F8E-9A5C-D5E3454A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67" y="1023854"/>
            <a:ext cx="7208458" cy="3604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281550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4500"/>
              <a:t>Future Directions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83900" y="1731859"/>
            <a:ext cx="81762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</a:rPr>
              <a:t>Prepare the data for Machine Learning algorithms</a:t>
            </a:r>
          </a:p>
          <a:p>
            <a:pPr lvl="0"/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</a:rPr>
              <a:t>Select a model and train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</a:rPr>
              <a:t>Fine-tune the model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137</Words>
  <Application>Microsoft Office PowerPoint</Application>
  <PresentationFormat>On-screen Show (16:9)</PresentationFormat>
  <Paragraphs>36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Light</vt:lpstr>
      <vt:lpstr>Lora</vt:lpstr>
      <vt:lpstr>Roboto</vt:lpstr>
      <vt:lpstr>Calibri</vt:lpstr>
      <vt:lpstr>Arial</vt:lpstr>
      <vt:lpstr>Retrospect</vt:lpstr>
      <vt:lpstr>Yelp: Context Analysis (Text Reviews &amp; Images)</vt:lpstr>
      <vt:lpstr>Agenda </vt:lpstr>
      <vt:lpstr>Problem &amp; Motivation</vt:lpstr>
      <vt:lpstr>Dataset Description</vt:lpstr>
      <vt:lpstr>Dataset Description</vt:lpstr>
      <vt:lpstr>Dataset Description</vt:lpstr>
      <vt:lpstr>Dataset Description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Review  Sentiment Analysis </dc:title>
  <cp:lastModifiedBy>Nasrin Khansari</cp:lastModifiedBy>
  <cp:revision>15</cp:revision>
  <dcterms:modified xsi:type="dcterms:W3CDTF">2020-05-04T21:59:52Z</dcterms:modified>
</cp:coreProperties>
</file>