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497205"/>
            <a:ext cx="10942955" cy="1782445"/>
          </a:xfrm>
        </p:spPr>
        <p:txBody>
          <a:bodyPr/>
          <a:lstStyle/>
          <a:p>
            <a:r>
              <a:rPr lang="en-US" sz="4400" dirty="0"/>
              <a:t>Web Presence Project</a:t>
            </a:r>
            <a:br>
              <a:rPr lang="en-US" dirty="0"/>
            </a:br>
            <a:r>
              <a:rPr lang="en-US" sz="3200" dirty="0"/>
              <a:t>Crafting &amp; Compelling Website Analysis, Audit and Recommendations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5133975"/>
            <a:ext cx="10949305" cy="1042035"/>
          </a:xfrm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Nasrudeen.S|MBE12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7 -  Landing Page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created landing page by using wordpress tried with ref as </a:t>
            </a:r>
            <a:endParaRPr lang="en-US"/>
          </a:p>
          <a:p>
            <a:pPr marL="0" indent="0">
              <a:buNone/>
            </a:pPr>
            <a:r>
              <a:rPr lang="en-US"/>
              <a:t>guvi.in i have attached screen shot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/>
              <a:t>                                           </a:t>
            </a:r>
            <a:endParaRPr lang="en-US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r>
              <a:rPr lang="en-US"/>
              <a:t>                                       </a:t>
            </a:r>
            <a:r>
              <a:rPr lang="en-US" sz="4800"/>
              <a:t>  Thank you </a:t>
            </a:r>
            <a:endParaRPr lang="en-US" sz="4800"/>
          </a:p>
          <a:p>
            <a:pPr marL="0" indent="0" algn="l">
              <a:buNone/>
            </a:pPr>
            <a:endParaRPr lang="en-US" sz="4800"/>
          </a:p>
          <a:p>
            <a:pPr marL="0" indent="0" algn="l">
              <a:buNone/>
            </a:pPr>
            <a:r>
              <a:rPr lang="en-US" sz="4800"/>
              <a:t>                             Nasrudeen.S|MBE12</a:t>
            </a:r>
            <a:endParaRPr 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1: Company Selection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I selected the company “MEESHO” for this Web Presence Project.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/>
              <a:t>About Meesho:</a:t>
            </a:r>
            <a:endParaRPr lang="en-US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it is an Indian e-commerce company headquartered in Bangalore.</a:t>
            </a:r>
            <a:endParaRPr lang="en-US" sz="2400"/>
          </a:p>
          <a:p>
            <a:r>
              <a:rPr lang="en-US" sz="2400"/>
              <a:t>It is an online marketplace that facilitates trade between suppliers, resellers and customers, with heavy reliance of external social media platforms such as Facebook and Instagram.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2: Product and Service Descriptions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/>
              <a:t>Products</a:t>
            </a:r>
            <a:endParaRPr lang="en-US"/>
          </a:p>
          <a:p>
            <a:pPr marL="0" indent="0">
              <a:buNone/>
            </a:pPr>
            <a:r>
              <a:rPr lang="en-US" sz="2400"/>
              <a:t>Meesho offers a wide range of products, including apparel, cosmetics, home utility, kitchen products, and more. Some of the top-selling products on Meesho include</a:t>
            </a:r>
            <a:endParaRPr lang="en-US" sz="2400"/>
          </a:p>
          <a:p>
            <a:r>
              <a:rPr lang="en-US" sz="2400"/>
              <a:t> jewelry</a:t>
            </a:r>
            <a:endParaRPr lang="en-US" sz="2400"/>
          </a:p>
          <a:p>
            <a:r>
              <a:rPr lang="en-US" sz="2400"/>
              <a:t> fashion accessories</a:t>
            </a:r>
            <a:endParaRPr lang="en-US" sz="2400"/>
          </a:p>
          <a:p>
            <a:r>
              <a:rPr lang="en-US" sz="2400"/>
              <a:t> beauty products</a:t>
            </a:r>
            <a:endParaRPr lang="en-US" sz="2400"/>
          </a:p>
          <a:p>
            <a:r>
              <a:rPr lang="en-US" sz="2400"/>
              <a:t> footwear</a:t>
            </a:r>
            <a:endParaRPr lang="en-US" sz="2400"/>
          </a:p>
          <a:p>
            <a:r>
              <a:rPr lang="en-US" sz="2400"/>
              <a:t> electronics</a:t>
            </a:r>
            <a:endParaRPr lang="en-US" sz="2400"/>
          </a:p>
          <a:p>
            <a:r>
              <a:rPr lang="en-US" sz="2400"/>
              <a:t> home decor</a:t>
            </a:r>
            <a:endParaRPr lang="en-US" sz="2400"/>
          </a:p>
          <a:p>
            <a:r>
              <a:rPr lang="en-US" sz="2400"/>
              <a:t>kitchen products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Services: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Meesho offers a number of services to help retailers manage their businesses, including:</a:t>
            </a:r>
            <a:endParaRPr lang="en-US" sz="2400"/>
          </a:p>
          <a:p>
            <a:r>
              <a:rPr lang="en-US" sz="2400"/>
              <a:t>Product listing:Meesho offers a product listing service that includes account registration, account activation,product page creation, and catalog upload. </a:t>
            </a:r>
            <a:endParaRPr lang="en-US" sz="2400"/>
          </a:p>
          <a:p>
            <a:r>
              <a:rPr lang="en-US" sz="2400"/>
              <a:t>Shipping: Meesho offers low shipping costs and works with multiple logistics partners to deliver products across India. </a:t>
            </a:r>
            <a:endParaRPr lang="en-US" sz="2400"/>
          </a:p>
          <a:p>
            <a:r>
              <a:rPr lang="en-US" sz="2400"/>
              <a:t>Reselling: Meesho allows people to resell orders in their friend circles through social media apps like WhatsApp, Facebook, and Instagram.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3 - Website Platform Identification: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/>
              <a:t>Platform:</a:t>
            </a:r>
            <a:endParaRPr lang="en-US"/>
          </a:p>
          <a:p>
            <a:pPr marL="0" indent="0" algn="l">
              <a:buNone/>
            </a:pPr>
            <a:r>
              <a:rPr lang="en-US"/>
              <a:t>Programming languages and frameworks:</a:t>
            </a:r>
            <a:r>
              <a:rPr lang="en-US" sz="2400"/>
              <a:t> Node.js, Spring, Next.js, RxJava, JavaScript, Python, HTML5, Java, CSS 3, Kotlin</a:t>
            </a:r>
            <a:endParaRPr lang="en-US" sz="2400"/>
          </a:p>
          <a:p>
            <a:pPr marL="0" indent="0" algn="l">
              <a:buNone/>
            </a:pPr>
            <a:r>
              <a:rPr lang="en-US"/>
              <a:t>Development tools: </a:t>
            </a:r>
            <a:r>
              <a:rPr lang="en-US" sz="2400"/>
              <a:t>Kubernetes, Jenkins, Terraform, Ansible, Docker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Libraries: React, Redux</a:t>
            </a:r>
            <a:endParaRPr lang="en-US" sz="2400"/>
          </a:p>
          <a:p>
            <a:pPr marL="0" indent="0" algn="l">
              <a:buNone/>
            </a:pPr>
            <a:r>
              <a:rPr lang="en-US"/>
              <a:t>Application hosting</a:t>
            </a:r>
            <a:r>
              <a:rPr lang="en-US" sz="2400"/>
              <a:t>: Amazon EC2, Google Cloud Platform, Amazon Web Services (AWS)</a:t>
            </a:r>
            <a:endParaRPr lang="en-US" sz="2400"/>
          </a:p>
          <a:p>
            <a:pPr marL="0" indent="0" algn="l">
              <a:buNone/>
            </a:pPr>
            <a:r>
              <a:rPr lang="en-US"/>
              <a:t>Data stores:</a:t>
            </a:r>
            <a:r>
              <a:rPr lang="en-US" sz="2400"/>
              <a:t> Amazon Redshift, Apache Spark, Presto, Apache Flink, MySQL, Hadoop, HBase</a:t>
            </a:r>
            <a:endParaRPr lang="en-US" sz="2400"/>
          </a:p>
          <a:p>
            <a:pPr marL="0" indent="0" algn="l">
              <a:buNone/>
            </a:pPr>
            <a:endParaRPr lang="en-US" sz="2400"/>
          </a:p>
          <a:p>
            <a:pPr marL="0" indent="0" algn="l">
              <a:buNone/>
            </a:pPr>
            <a:r>
              <a:rPr lang="en-US" sz="2400"/>
              <a:t>Ref :https://www.wappalyzer.com/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4 - Responsive Design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/>
              <a:t>Tools used : </a:t>
            </a:r>
            <a:r>
              <a:rPr lang="en-US" sz="2800"/>
              <a:t>GTMetrix,smallseotools,manual</a:t>
            </a:r>
            <a:endParaRPr lang="en-US"/>
          </a:p>
          <a:p>
            <a:pPr marL="0" indent="0">
              <a:buNone/>
            </a:pPr>
            <a:r>
              <a:rPr lang="en-US"/>
              <a:t>Report:</a:t>
            </a:r>
            <a:endParaRPr lang="en-US"/>
          </a:p>
          <a:p>
            <a:r>
              <a:rPr lang="en-US"/>
              <a:t>Home page:</a:t>
            </a:r>
            <a:r>
              <a:rPr lang="en-US" sz="2800"/>
              <a:t>Reduce JavaScript execution time,Avoid long main-   thread tasks</a:t>
            </a:r>
            <a:endParaRPr lang="en-US" sz="2800"/>
          </a:p>
          <a:p>
            <a:r>
              <a:rPr lang="en-US"/>
              <a:t>Service page:</a:t>
            </a:r>
            <a:r>
              <a:rPr lang="en-US" sz="2800"/>
              <a:t>Above-the-fold images that are lazily loaded render later in the page lifecycle, which can delay the largest contentful paint.</a:t>
            </a:r>
            <a:endParaRPr lang="en-US" sz="2800"/>
          </a:p>
          <a:p>
            <a:r>
              <a:rPr lang="en-US"/>
              <a:t>About Us Page</a:t>
            </a:r>
            <a:r>
              <a:rPr lang="en-US" sz="2800"/>
              <a:t>:Serve images that are appropriately-sized to save cellular data and improve load time.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Blog Page:</a:t>
            </a:r>
            <a:r>
              <a:rPr lang="en-US" sz="2800"/>
              <a:t>A long cache lifetime can speed up repeat visits to your page.</a:t>
            </a:r>
            <a:endParaRPr lang="en-US" sz="2800"/>
          </a:p>
          <a:p>
            <a:r>
              <a:rPr lang="en-US"/>
              <a:t>Card page:</a:t>
            </a:r>
            <a:r>
              <a:rPr lang="en-US" sz="2800"/>
              <a:t>Serve images that are appropriately-sized to save cellular data and improve load time.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5 - Website Mistakes Identification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Suggestions to Meesho Website:</a:t>
            </a:r>
            <a:endParaRPr lang="en-US"/>
          </a:p>
          <a:p>
            <a:r>
              <a:rPr lang="en-US" sz="2800"/>
              <a:t>Search bar should provide relevant suggestions and handle misspellings effectively.</a:t>
            </a:r>
            <a:endParaRPr lang="en-US" sz="2800"/>
          </a:p>
          <a:p>
            <a:r>
              <a:rPr lang="en-US" sz="2800"/>
              <a:t>Check for any layout problems on mobile devices that could affect usability.</a:t>
            </a:r>
            <a:endParaRPr lang="en-US" sz="2800"/>
          </a:p>
          <a:p>
            <a:r>
              <a:rPr lang="en-US" sz="2800"/>
              <a:t>Ensure buttons and links are adequately sized for touch interactions.</a:t>
            </a:r>
            <a:endParaRPr lang="en-US" sz="2800"/>
          </a:p>
          <a:p>
            <a:r>
              <a:rPr lang="en-US" sz="2800"/>
              <a:t>Customer support options should be easy to locate to assist users effectively.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Task 6 - Website Best Practices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Use clear categories and subcategories for easy browsing</a:t>
            </a:r>
            <a:r>
              <a:rPr lang="en-US"/>
              <a:t>.</a:t>
            </a:r>
            <a:endParaRPr lang="en-US"/>
          </a:p>
          <a:p>
            <a:r>
              <a:rPr lang="en-US" sz="2800"/>
              <a:t>Ensure the website is fully optimized for mobile devices.</a:t>
            </a:r>
            <a:endParaRPr lang="en-US" sz="2800"/>
          </a:p>
          <a:p>
            <a:r>
              <a:rPr lang="en-US" sz="2800"/>
              <a:t>Optimize images and minimize code to ensure quick load times.</a:t>
            </a:r>
            <a:endParaRPr lang="en-US" sz="2800"/>
          </a:p>
          <a:p>
            <a:r>
              <a:rPr lang="en-US" sz="2800"/>
              <a:t>Consider adding a live chat option for real-time customer assistance.</a:t>
            </a:r>
            <a:endParaRPr lang="en-US" sz="2800"/>
          </a:p>
          <a:p>
            <a:r>
              <a:rPr lang="en-US" sz="2800"/>
              <a:t>Regularly update product listings, blog posts, and promotional materials.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3270</Words>
  <Application>WPS Presentation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SUHAIL</cp:lastModifiedBy>
  <cp:revision>2</cp:revision>
  <dcterms:created xsi:type="dcterms:W3CDTF">2024-09-19T20:52:38Z</dcterms:created>
  <dcterms:modified xsi:type="dcterms:W3CDTF">2024-09-20T00:15:59Z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B856AF4366F047F1914AC6785C09E0AB_11</vt:lpwstr>
  </property>
  <property fmtid="{D5CDD505-2E9C-101B-9397-08002B2CF9AE}" pid="3" name="KSOProductBuildVer">
    <vt:lpwstr>1033-12.2.0.17562</vt:lpwstr>
  </property>
</Properties>
</file>