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B3EC-BAEF-427E-B982-8C41379FCF3C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0284-9262-4268-AFAA-3F21FA7DB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39000" y="838199"/>
            <a:ext cx="1295400" cy="18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571998" y="838200"/>
            <a:ext cx="261257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038600"/>
            <a:ext cx="3352800" cy="259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086600" y="2743200"/>
            <a:ext cx="1905000" cy="116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kwitansi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572000" y="2743200"/>
            <a:ext cx="2438400" cy="11083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315200" y="1066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2819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0668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2556808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err="1" smtClean="0"/>
              <a:t>Surat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Pengajuan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Klaim</a:t>
            </a: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err="1" smtClean="0"/>
              <a:t>Surat</a:t>
            </a:r>
            <a:r>
              <a:rPr lang="en-US" sz="2400" b="1" dirty="0" smtClean="0"/>
              <a:t> TIV</a:t>
            </a:r>
          </a:p>
          <a:p>
            <a:pPr marL="342900" indent="-342900">
              <a:buAutoNum type="arabicPeriod"/>
            </a:pPr>
            <a:r>
              <a:rPr lang="en-US" sz="2400" b="1" dirty="0" err="1" smtClean="0"/>
              <a:t>Kuitansi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Klaim</a:t>
            </a: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MPS Premium Passport</a:t>
            </a:r>
          </a:p>
          <a:p>
            <a:pPr marL="342900" indent="-342900">
              <a:buAutoNum type="arabicPeriod"/>
            </a:pPr>
            <a:r>
              <a:rPr lang="en-US" sz="2400" b="1" dirty="0" err="1" smtClean="0"/>
              <a:t>Foto</a:t>
            </a:r>
            <a:r>
              <a:rPr lang="en-US" sz="2400" b="1" dirty="0" smtClean="0"/>
              <a:t> Outlet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28149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Chevron 20"/>
          <p:cNvSpPr/>
          <p:nvPr/>
        </p:nvSpPr>
        <p:spPr>
          <a:xfrm>
            <a:off x="3810000" y="152400"/>
            <a:ext cx="53340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PROSEDUR KLAIM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3276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743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22098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16764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11430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609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76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4267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810000" y="152400"/>
            <a:ext cx="53340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 PENGIRIMAN FOTO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276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743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2098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6764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430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09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6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1429" y="5791200"/>
            <a:ext cx="8628742" cy="798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Format </a:t>
            </a:r>
            <a:r>
              <a:rPr lang="en-US" sz="2400" b="1" dirty="0" err="1" smtClean="0"/>
              <a:t>pengiriman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foto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Power Point </a:t>
            </a:r>
            <a:r>
              <a:rPr lang="en-US" sz="2400" b="1" dirty="0" err="1" smtClean="0"/>
              <a:t>seperti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diatas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menggunakan</a:t>
            </a:r>
            <a:r>
              <a:rPr lang="en-US" sz="2400" b="1" dirty="0" smtClean="0"/>
              <a:t> CD yang </a:t>
            </a:r>
            <a:r>
              <a:rPr lang="en-US" sz="2400" b="1" dirty="0" err="1" smtClean="0"/>
              <a:t>disertakan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lampiran</a:t>
            </a:r>
            <a:r>
              <a:rPr lang="en-US" sz="2400" b="1" dirty="0" smtClean="0"/>
              <a:t> lain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762000"/>
            <a:ext cx="87630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KODE DMS -TOKO FAJAR</a:t>
            </a:r>
          </a:p>
          <a:p>
            <a:pPr algn="ctr"/>
            <a:r>
              <a:rPr lang="en-US" sz="2800" b="1" dirty="0" smtClean="0"/>
              <a:t>Jl. Raya </a:t>
            </a:r>
            <a:r>
              <a:rPr lang="en-US" sz="2800" b="1" dirty="0" err="1" smtClean="0"/>
              <a:t>Tol</a:t>
            </a:r>
            <a:r>
              <a:rPr lang="en-US" sz="2800" b="1" dirty="0" smtClean="0"/>
              <a:t> Barat No 234</a:t>
            </a:r>
          </a:p>
        </p:txBody>
      </p:sp>
      <p:grpSp>
        <p:nvGrpSpPr>
          <p:cNvPr id="12" name="Group 19"/>
          <p:cNvGrpSpPr/>
          <p:nvPr/>
        </p:nvGrpSpPr>
        <p:grpSpPr>
          <a:xfrm>
            <a:off x="3352800" y="1752600"/>
            <a:ext cx="2606675" cy="2895600"/>
            <a:chOff x="473075" y="2286000"/>
            <a:chExt cx="2225675" cy="2098675"/>
          </a:xfrm>
        </p:grpSpPr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473075" y="2286000"/>
              <a:ext cx="2225675" cy="2098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FOTO TAMPAK DEPAN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14" descr="D:\MD MPS\Doc MD\Tito 24-12-12\Toko Fajar Jl. Kopo (2).jpg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705" y="2590800"/>
              <a:ext cx="2066428" cy="165045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grpSp>
        <p:nvGrpSpPr>
          <p:cNvPr id="13" name="Group 17"/>
          <p:cNvGrpSpPr/>
          <p:nvPr/>
        </p:nvGrpSpPr>
        <p:grpSpPr>
          <a:xfrm>
            <a:off x="6096000" y="2667000"/>
            <a:ext cx="2667000" cy="3001963"/>
            <a:chOff x="5105400" y="2286000"/>
            <a:chExt cx="2159000" cy="2087563"/>
          </a:xfrm>
        </p:grpSpPr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5105400" y="2286000"/>
              <a:ext cx="2159000" cy="20875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FOTO CHILLING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" name="Picture 15" descr="G:\BlackBerry\camera\Cakung-20130405-00272.jpg"/>
            <p:cNvPicPr/>
            <p:nvPr/>
          </p:nvPicPr>
          <p:blipFill>
            <a:blip r:embed="rId3" cstate="print"/>
            <a:srcRect t="22581" r="34290"/>
            <a:stretch>
              <a:fillRect/>
            </a:stretch>
          </p:blipFill>
          <p:spPr bwMode="auto">
            <a:xfrm>
              <a:off x="5181600" y="2590800"/>
              <a:ext cx="1990992" cy="165045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</p:grpSp>
      <p:grpSp>
        <p:nvGrpSpPr>
          <p:cNvPr id="14" name="Group 18"/>
          <p:cNvGrpSpPr/>
          <p:nvPr/>
        </p:nvGrpSpPr>
        <p:grpSpPr>
          <a:xfrm>
            <a:off x="609600" y="2667000"/>
            <a:ext cx="2590800" cy="2971800"/>
            <a:chOff x="2852738" y="2286000"/>
            <a:chExt cx="2159000" cy="2087563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852738" y="2286000"/>
              <a:ext cx="2159000" cy="20875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FOTO DISPLAY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16" descr="D:\2012\Ardian\M-250\Foto MPS\DSCN1043.JPG"/>
            <p:cNvPicPr/>
            <p:nvPr/>
          </p:nvPicPr>
          <p:blipFill>
            <a:blip r:embed="rId4" cstate="print"/>
            <a:srcRect r="29778"/>
            <a:stretch>
              <a:fillRect/>
            </a:stretch>
          </p:blipFill>
          <p:spPr bwMode="auto">
            <a:xfrm>
              <a:off x="2935656" y="2590800"/>
              <a:ext cx="1989722" cy="1646647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810000" y="152400"/>
            <a:ext cx="53340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FOTO TAMPAK DEPAN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276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743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2098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6764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430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09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6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9"/>
          <p:cNvGrpSpPr/>
          <p:nvPr/>
        </p:nvGrpSpPr>
        <p:grpSpPr>
          <a:xfrm>
            <a:off x="457200" y="1371600"/>
            <a:ext cx="3810000" cy="3733800"/>
            <a:chOff x="473075" y="2286000"/>
            <a:chExt cx="2225675" cy="2098675"/>
          </a:xfrm>
        </p:grpSpPr>
        <p:sp>
          <p:nvSpPr>
            <p:cNvPr id="19" name="AutoShape 2"/>
            <p:cNvSpPr>
              <a:spLocks noChangeArrowheads="1"/>
            </p:cNvSpPr>
            <p:nvPr/>
          </p:nvSpPr>
          <p:spPr bwMode="auto">
            <a:xfrm>
              <a:off x="473075" y="2286000"/>
              <a:ext cx="2225675" cy="2098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FOTO TAMPAK DEPAN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Picture 19" descr="D:\MD MPS\Doc MD\Tito 24-12-12\Toko Fajar Jl. Kopo (2).jpg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705" y="2590800"/>
              <a:ext cx="2066428" cy="165045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pic>
        <p:nvPicPr>
          <p:cNvPr id="21" name="Picture 20" descr="Centang.png"/>
          <p:cNvPicPr>
            <a:picLocks noChangeAspect="1"/>
          </p:cNvPicPr>
          <p:nvPr/>
        </p:nvPicPr>
        <p:blipFill>
          <a:blip r:embed="rId3" cstate="print"/>
          <a:srcRect b="85168"/>
          <a:stretch>
            <a:fillRect/>
          </a:stretch>
        </p:blipFill>
        <p:spPr>
          <a:xfrm>
            <a:off x="1828800" y="5334000"/>
            <a:ext cx="1524000" cy="1449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53000" y="83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POSM </a:t>
            </a:r>
            <a:r>
              <a:rPr lang="en-US" dirty="0" err="1" smtClean="0"/>
              <a:t>saja</a:t>
            </a:r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5562600" y="5562600"/>
            <a:ext cx="2590800" cy="1447800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330187"/>
            <a:ext cx="1828800" cy="20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330186"/>
            <a:ext cx="1828800" cy="207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810000" y="152400"/>
            <a:ext cx="53340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FOTO FACING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276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743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2098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6764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430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09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6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0" name="Group 18"/>
          <p:cNvGrpSpPr/>
          <p:nvPr/>
        </p:nvGrpSpPr>
        <p:grpSpPr>
          <a:xfrm>
            <a:off x="228600" y="1143000"/>
            <a:ext cx="4191000" cy="3962400"/>
            <a:chOff x="2852738" y="2286000"/>
            <a:chExt cx="2159000" cy="2087563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2852738" y="2286000"/>
              <a:ext cx="2159000" cy="20875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FOTO DISPLAY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11" descr="D:\2012\Ardian\M-250\Foto MPS\DSCN1043.JPG"/>
            <p:cNvPicPr/>
            <p:nvPr/>
          </p:nvPicPr>
          <p:blipFill>
            <a:blip r:embed="rId2" cstate="print"/>
            <a:srcRect r="29778"/>
            <a:stretch>
              <a:fillRect/>
            </a:stretch>
          </p:blipFill>
          <p:spPr bwMode="auto">
            <a:xfrm>
              <a:off x="2935656" y="2590800"/>
              <a:ext cx="1989722" cy="1646647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</p:grpSp>
      <p:pic>
        <p:nvPicPr>
          <p:cNvPr id="13" name="Picture 12" descr="Centang.png"/>
          <p:cNvPicPr>
            <a:picLocks noChangeAspect="1"/>
          </p:cNvPicPr>
          <p:nvPr/>
        </p:nvPicPr>
        <p:blipFill>
          <a:blip r:embed="rId3" cstate="print"/>
          <a:srcRect b="85168"/>
          <a:stretch>
            <a:fillRect/>
          </a:stretch>
        </p:blipFill>
        <p:spPr>
          <a:xfrm>
            <a:off x="1828800" y="5334000"/>
            <a:ext cx="1524000" cy="1449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53000" y="83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15" name="Multiply 14"/>
          <p:cNvSpPr/>
          <p:nvPr/>
        </p:nvSpPr>
        <p:spPr>
          <a:xfrm>
            <a:off x="5562600" y="5562600"/>
            <a:ext cx="2590800" cy="1447800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29200" y="1447800"/>
            <a:ext cx="1758093" cy="234412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8" name="Picture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010400" y="1447800"/>
            <a:ext cx="1758093" cy="234412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886200"/>
            <a:ext cx="1447800" cy="179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810000" y="152400"/>
            <a:ext cx="53340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FOTO CHILLING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276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743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2098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6764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430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09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6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0" name="Picture 9" descr="Centang.png"/>
          <p:cNvPicPr>
            <a:picLocks noChangeAspect="1"/>
          </p:cNvPicPr>
          <p:nvPr/>
        </p:nvPicPr>
        <p:blipFill>
          <a:blip r:embed="rId2" cstate="print"/>
          <a:srcRect b="85168"/>
          <a:stretch>
            <a:fillRect/>
          </a:stretch>
        </p:blipFill>
        <p:spPr>
          <a:xfrm>
            <a:off x="1828800" y="5334000"/>
            <a:ext cx="1524000" cy="1449300"/>
          </a:xfrm>
          <a:prstGeom prst="rect">
            <a:avLst/>
          </a:prstGeom>
        </p:spPr>
      </p:pic>
      <p:grpSp>
        <p:nvGrpSpPr>
          <p:cNvPr id="11" name="Group 17"/>
          <p:cNvGrpSpPr/>
          <p:nvPr/>
        </p:nvGrpSpPr>
        <p:grpSpPr>
          <a:xfrm>
            <a:off x="152400" y="1219200"/>
            <a:ext cx="4191000" cy="3810000"/>
            <a:chOff x="5105400" y="2286000"/>
            <a:chExt cx="2159000" cy="2087563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5105400" y="2286000"/>
              <a:ext cx="2159000" cy="208756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FOTO CHILLING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12" descr="G:\BlackBerry\camera\Cakung-20130405-00272.jpg"/>
            <p:cNvPicPr/>
            <p:nvPr/>
          </p:nvPicPr>
          <p:blipFill>
            <a:blip r:embed="rId3" cstate="print"/>
            <a:srcRect t="22581" r="34290"/>
            <a:stretch>
              <a:fillRect/>
            </a:stretch>
          </p:blipFill>
          <p:spPr bwMode="auto">
            <a:xfrm>
              <a:off x="5181600" y="2590800"/>
              <a:ext cx="1990992" cy="1650457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</p:grpSp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48201" y="1512805"/>
            <a:ext cx="2209800" cy="1752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934201" y="1512806"/>
            <a:ext cx="2057399" cy="17525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pic>
        <p:nvPicPr>
          <p:cNvPr id="16" name="Picture 1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867400" y="3341605"/>
            <a:ext cx="1780046" cy="237339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17" name="TextBox 16"/>
          <p:cNvSpPr txBox="1"/>
          <p:nvPr/>
        </p:nvSpPr>
        <p:spPr>
          <a:xfrm>
            <a:off x="4953000" y="83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5562600" y="5562600"/>
            <a:ext cx="2590800" cy="1447800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3810000" y="152400"/>
            <a:ext cx="53340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NEW ITEM FOR CLAIM</a:t>
            </a:r>
            <a:endParaRPr lang="id-ID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>
          <a:xfrm>
            <a:off x="3276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743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2098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6764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1430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096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6200" y="152400"/>
            <a:ext cx="533400" cy="457200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2086"/>
            <a:ext cx="9144000" cy="529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181429" y="5791200"/>
            <a:ext cx="8628742" cy="798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Dikirimkan</a:t>
            </a:r>
            <a:r>
              <a:rPr lang="en-US" sz="2000" b="1" dirty="0" smtClean="0"/>
              <a:t> Data Outlet MPS Premium yang Di </a:t>
            </a:r>
            <a:r>
              <a:rPr lang="en-US" sz="2000" b="1" dirty="0" err="1" smtClean="0"/>
              <a:t>Klaim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Saja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disertakan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CD </a:t>
            </a:r>
            <a:r>
              <a:rPr lang="en-US" sz="2000" b="1" dirty="0" err="1" smtClean="0"/>
              <a:t>bersamaan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Foto</a:t>
            </a:r>
            <a:r>
              <a:rPr lang="en-US" sz="2000" b="1" dirty="0" smtClean="0"/>
              <a:t> (Form </a:t>
            </a:r>
            <a:r>
              <a:rPr lang="en-US" sz="2000" b="1" dirty="0" err="1" smtClean="0"/>
              <a:t>menggunakan</a:t>
            </a:r>
            <a:r>
              <a:rPr lang="en-US" sz="2000" b="1" dirty="0" smtClean="0"/>
              <a:t> MPS Form)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karnaear</dc:creator>
  <cp:lastModifiedBy>karnaear</cp:lastModifiedBy>
  <cp:revision>23</cp:revision>
  <dcterms:created xsi:type="dcterms:W3CDTF">2013-01-28T03:48:10Z</dcterms:created>
  <dcterms:modified xsi:type="dcterms:W3CDTF">2013-06-14T08:29:53Z</dcterms:modified>
</cp:coreProperties>
</file>