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1" r:id="rId2"/>
    <p:sldMasterId id="2147483779" r:id="rId3"/>
    <p:sldMasterId id="2147483781" r:id="rId4"/>
  </p:sldMasterIdLst>
  <p:notesMasterIdLst>
    <p:notesMasterId r:id="rId13"/>
  </p:notesMasterIdLst>
  <p:handoutMasterIdLst>
    <p:handoutMasterId r:id="rId14"/>
  </p:handoutMasterIdLst>
  <p:sldIdLst>
    <p:sldId id="466" r:id="rId5"/>
    <p:sldId id="572" r:id="rId6"/>
    <p:sldId id="573" r:id="rId7"/>
    <p:sldId id="571" r:id="rId8"/>
    <p:sldId id="576" r:id="rId9"/>
    <p:sldId id="574" r:id="rId10"/>
    <p:sldId id="575" r:id="rId11"/>
    <p:sldId id="5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amhoau" initials="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00FF00"/>
    <a:srgbClr val="660033"/>
    <a:srgbClr val="CC66FF"/>
    <a:srgbClr val="0000CC"/>
    <a:srgbClr val="FF6600"/>
    <a:srgbClr val="993366"/>
    <a:srgbClr val="0000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9367" autoAdjust="0"/>
  </p:normalViewPr>
  <p:slideViewPr>
    <p:cSldViewPr snapToGrid="0">
      <p:cViewPr>
        <p:scale>
          <a:sx n="66" d="100"/>
          <a:sy n="66" d="100"/>
        </p:scale>
        <p:origin x="-2112" y="-67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3714"/>
    </p:cViewPr>
  </p:sorterViewPr>
  <p:notesViewPr>
    <p:cSldViewPr snapToGrid="0">
      <p:cViewPr varScale="1">
        <p:scale>
          <a:sx n="60" d="100"/>
          <a:sy n="60" d="100"/>
        </p:scale>
        <p:origin x="-253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7C15-2D9F-4D33-8AC7-BAF350ACF118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9FAC6-2690-4324-A6FB-FFD2364E6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731C9-9B43-4F97-9DC2-BFBCCBCF643D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596A-1D17-4613-A158-7CA4485F3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rot="5400000">
            <a:off x="1296000" y="3275999"/>
            <a:ext cx="6552000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rot="5400000">
            <a:off x="1296000" y="3275999"/>
            <a:ext cx="6552000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" y="3028950"/>
            <a:ext cx="9144001" cy="1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78000" y="2428868"/>
            <a:ext cx="8388000" cy="1857375"/>
          </a:xfrm>
          <a:prstGeom prst="rect">
            <a:avLst/>
          </a:prstGeom>
        </p:spPr>
        <p:txBody>
          <a:bodyPr anchor="b"/>
          <a:lstStyle>
            <a:lvl1pPr>
              <a:buFontTx/>
              <a:buNone/>
              <a:defRPr sz="4400" i="1">
                <a:solidFill>
                  <a:schemeClr val="bg1"/>
                </a:solidFill>
              </a:defRPr>
            </a:lvl1pPr>
            <a:lvl2pPr>
              <a:buFontTx/>
              <a:buNone/>
              <a:defRPr i="1">
                <a:solidFill>
                  <a:schemeClr val="bg1"/>
                </a:solidFill>
              </a:defRPr>
            </a:lvl2pPr>
            <a:lvl3pPr>
              <a:buFontTx/>
              <a:buNone/>
              <a:defRPr i="1">
                <a:solidFill>
                  <a:schemeClr val="bg1"/>
                </a:solidFill>
              </a:defRPr>
            </a:lvl3pPr>
            <a:lvl4pPr>
              <a:buFontTx/>
              <a:buNone/>
              <a:defRPr i="1">
                <a:solidFill>
                  <a:schemeClr val="bg1"/>
                </a:solidFill>
              </a:defRPr>
            </a:lvl4pPr>
            <a:lvl5pPr>
              <a:buFontTx/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8000" y="4429132"/>
            <a:ext cx="8388000" cy="10715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3600" b="1" i="1">
                <a:solidFill>
                  <a:schemeClr val="bg1"/>
                </a:solidFill>
              </a:defRPr>
            </a:lvl1pPr>
            <a:lvl2pPr>
              <a:buFontTx/>
              <a:buNone/>
              <a:defRPr sz="2000" b="1" i="1">
                <a:solidFill>
                  <a:schemeClr val="bg1"/>
                </a:solidFill>
              </a:defRPr>
            </a:lvl2pPr>
            <a:lvl3pPr>
              <a:buFontTx/>
              <a:buNone/>
              <a:defRPr sz="1800" b="1" i="1">
                <a:solidFill>
                  <a:schemeClr val="bg1"/>
                </a:solidFill>
              </a:defRPr>
            </a:lvl3pPr>
            <a:lvl4pPr>
              <a:buFontTx/>
              <a:buNone/>
              <a:defRPr sz="1600" b="1" i="1">
                <a:solidFill>
                  <a:schemeClr val="bg1"/>
                </a:solidFill>
              </a:defRPr>
            </a:lvl4pPr>
            <a:lvl5pPr>
              <a:buFontTx/>
              <a:buNone/>
              <a:defRPr sz="16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B42424-C2EC-4ED3-B5B2-539A219DE49B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740B07-E1A3-4E90-A519-5CC5900B4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09600"/>
            <a:ext cx="8937625" cy="523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 –24pt</a:t>
            </a:r>
          </a:p>
          <a:p>
            <a:pPr lvl="1"/>
            <a:r>
              <a:rPr lang="en-US" smtClean="0"/>
              <a:t>First level –20pt </a:t>
            </a:r>
          </a:p>
          <a:p>
            <a:pPr lvl="2"/>
            <a:r>
              <a:rPr lang="en-US" smtClean="0"/>
              <a:t>Second level –18pt</a:t>
            </a:r>
          </a:p>
          <a:p>
            <a:pPr lvl="3"/>
            <a:r>
              <a:rPr lang="en-US" smtClean="0"/>
              <a:t>Third level –18pt </a:t>
            </a:r>
          </a:p>
          <a:p>
            <a:pPr lvl="4"/>
            <a:r>
              <a:rPr lang="en-US" smtClean="0"/>
              <a:t>Fourth level –18pt </a:t>
            </a:r>
          </a:p>
          <a:p>
            <a:pPr lvl="4"/>
            <a:endParaRPr lang="en-US" smtClean="0"/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90678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Title- 28pt. Plain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9" r:id="rId2"/>
    <p:sldLayoutId id="2147483770" r:id="rId3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9pPr>
    </p:titleStyle>
    <p:bodyStyle>
      <a:lvl1pPr marL="222250" indent="-222250" algn="l" rtl="0" fontAlgn="base">
        <a:spcBef>
          <a:spcPct val="35000"/>
        </a:spcBef>
        <a:spcAft>
          <a:spcPct val="25000"/>
        </a:spcAft>
        <a:buClr>
          <a:srgbClr val="0082D1"/>
        </a:buClr>
        <a:buChar char="•"/>
        <a:defRPr sz="2000">
          <a:solidFill>
            <a:srgbClr val="4A4D55"/>
          </a:solidFill>
          <a:latin typeface="Calibri" pitchFamily="34" charset="0"/>
          <a:ea typeface="+mn-ea"/>
          <a:cs typeface="Calibri" pitchFamily="34" charset="0"/>
        </a:defRPr>
      </a:lvl1pPr>
      <a:lvl2pPr marL="471488" indent="-247650" algn="l" rtl="0" fontAlgn="base">
        <a:spcBef>
          <a:spcPct val="0"/>
        </a:spcBef>
        <a:spcAft>
          <a:spcPct val="25000"/>
        </a:spcAft>
        <a:buClr>
          <a:srgbClr val="969696"/>
        </a:buClr>
        <a:buFont typeface="Arial" charset="0"/>
        <a:buChar char="–"/>
        <a:defRPr>
          <a:solidFill>
            <a:srgbClr val="4A4D55"/>
          </a:solidFill>
          <a:latin typeface="Calibri" pitchFamily="34" charset="0"/>
          <a:cs typeface="Calibri" pitchFamily="34" charset="0"/>
        </a:defRPr>
      </a:lvl2pPr>
      <a:lvl3pPr marL="720725" indent="-247650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Calibri" pitchFamily="34" charset="0"/>
          <a:cs typeface="Calibri" pitchFamily="34" charset="0"/>
        </a:defRPr>
      </a:lvl3pPr>
      <a:lvl4pPr marL="984250" indent="-261938" algn="l" rtl="0" fontAlgn="base">
        <a:spcBef>
          <a:spcPct val="0"/>
        </a:spcBef>
        <a:spcAft>
          <a:spcPct val="25000"/>
        </a:spcAft>
        <a:buClr>
          <a:srgbClr val="969696"/>
        </a:buClr>
        <a:buFont typeface="Arial" charset="0"/>
        <a:buChar char="–"/>
        <a:defRPr>
          <a:solidFill>
            <a:srgbClr val="4A4D55"/>
          </a:solidFill>
          <a:latin typeface="Calibri" pitchFamily="34" charset="0"/>
          <a:cs typeface="Calibri" pitchFamily="34" charset="0"/>
        </a:defRPr>
      </a:lvl4pPr>
      <a:lvl5pPr marL="12049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Calibri" pitchFamily="34" charset="0"/>
          <a:cs typeface="Calibri" pitchFamily="34" charset="0"/>
        </a:defRPr>
      </a:lvl5pPr>
      <a:lvl6pPr marL="16621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+mn-lt"/>
          <a:cs typeface="+mn-cs"/>
        </a:defRPr>
      </a:lvl6pPr>
      <a:lvl7pPr marL="21193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+mn-lt"/>
          <a:cs typeface="+mn-cs"/>
        </a:defRPr>
      </a:lvl7pPr>
      <a:lvl8pPr marL="25765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+mn-lt"/>
          <a:cs typeface="+mn-cs"/>
        </a:defRPr>
      </a:lvl8pPr>
      <a:lvl9pPr marL="30337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83" r:id="rId8"/>
    <p:sldLayoutId id="2147483789" r:id="rId9"/>
    <p:sldLayoutId id="2147483790" r:id="rId10"/>
    <p:sldLayoutId id="2147483791" r:id="rId11"/>
    <p:sldLayoutId id="2147483794" r:id="rId12"/>
    <p:sldLayoutId id="2147483795" r:id="rId13"/>
    <p:sldLayoutId id="214748379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4" r:id="rId2"/>
    <p:sldLayoutId id="214748379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5" r:id="rId2"/>
    <p:sldLayoutId id="214748379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8000" y="2941382"/>
            <a:ext cx="8388000" cy="1857375"/>
          </a:xfrm>
        </p:spPr>
        <p:txBody>
          <a:bodyPr/>
          <a:lstStyle/>
          <a:p>
            <a:r>
              <a:rPr lang="en-US" sz="5400" b="1" dirty="0" smtClean="0"/>
              <a:t>S&amp;D Champions League</a:t>
            </a:r>
            <a:endParaRPr lang="id-ID" sz="5400" b="1" dirty="0" smtClean="0"/>
          </a:p>
          <a:p>
            <a:r>
              <a:rPr lang="en-US" sz="5400" b="1" dirty="0" smtClean="0">
                <a:solidFill>
                  <a:srgbClr val="FFFF00"/>
                </a:solidFill>
              </a:rPr>
              <a:t>Form MPS Guideline</a:t>
            </a:r>
            <a:endParaRPr lang="en-GB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8624" r="33333" b="5185"/>
          <a:stretch>
            <a:fillRect/>
          </a:stretch>
        </p:blipFill>
        <p:spPr bwMode="auto">
          <a:xfrm>
            <a:off x="0" y="0"/>
            <a:ext cx="9144000" cy="494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203200" y="5297714"/>
            <a:ext cx="8476343" cy="114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1. </a:t>
            </a:r>
            <a:r>
              <a:rPr lang="en-US" sz="2800" b="1" dirty="0" err="1" smtClean="0"/>
              <a:t>Pastikan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Mengisi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Depo</a:t>
            </a:r>
            <a:r>
              <a:rPr lang="en-US" sz="2800" b="1" dirty="0" smtClean="0"/>
              <a:t>, ID Salesman,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Salesman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2496457" y="0"/>
            <a:ext cx="3120573" cy="449943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33371" y="1727200"/>
            <a:ext cx="333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29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81429" y="5319486"/>
            <a:ext cx="8628742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2. </a:t>
            </a:r>
            <a:r>
              <a:rPr lang="en-US" sz="2800" b="1" dirty="0" err="1" smtClean="0"/>
              <a:t>Pengisian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dilakukan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sheet </a:t>
            </a:r>
            <a:r>
              <a:rPr lang="en-US" sz="2800" b="1" dirty="0" err="1" smtClean="0"/>
              <a:t>bulan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berjalan</a:t>
            </a:r>
            <a:endParaRPr lang="en-US" sz="2800" b="1" dirty="0" smtClean="0"/>
          </a:p>
          <a:p>
            <a:pPr algn="ctr"/>
            <a:r>
              <a:rPr lang="en-US" sz="2800" b="1" dirty="0" err="1" smtClean="0"/>
              <a:t>Pastikan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mengganti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sheet </a:t>
            </a:r>
            <a:r>
              <a:rPr lang="en-US" sz="2800" b="1" dirty="0" err="1" smtClean="0"/>
              <a:t>pengisian</a:t>
            </a:r>
            <a:endParaRPr 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73211" y="3635827"/>
            <a:ext cx="333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1364354" y="3599541"/>
            <a:ext cx="580571" cy="653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rot="5400000">
            <a:off x="742183" y="4314747"/>
            <a:ext cx="864908" cy="549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29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81429" y="5319486"/>
            <a:ext cx="8628742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3. </a:t>
            </a:r>
            <a:r>
              <a:rPr lang="en-US" sz="2800" b="1" dirty="0" err="1" smtClean="0"/>
              <a:t>Pastikan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Mengisi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Kode</a:t>
            </a:r>
            <a:r>
              <a:rPr lang="en-US" sz="2800" b="1" dirty="0" smtClean="0"/>
              <a:t> DMS</a:t>
            </a:r>
          </a:p>
        </p:txBody>
      </p:sp>
      <p:sp>
        <p:nvSpPr>
          <p:cNvPr id="10" name="Oval 9"/>
          <p:cNvSpPr/>
          <p:nvPr/>
        </p:nvSpPr>
        <p:spPr>
          <a:xfrm>
            <a:off x="0" y="1175657"/>
            <a:ext cx="928914" cy="399142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0286" y="2989943"/>
            <a:ext cx="4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8455" r="41333" b="5185"/>
          <a:stretch>
            <a:fillRect/>
          </a:stretch>
        </p:blipFill>
        <p:spPr bwMode="auto">
          <a:xfrm>
            <a:off x="0" y="0"/>
            <a:ext cx="9144000" cy="522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81429" y="5319486"/>
            <a:ext cx="8628742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4.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Outlet </a:t>
            </a:r>
            <a:r>
              <a:rPr lang="en-US" sz="2800" b="1" dirty="0" smtClean="0">
                <a:solidFill>
                  <a:srgbClr val="FFFF00"/>
                </a:solidFill>
              </a:rPr>
              <a:t>Premium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pastikan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mengisi</a:t>
            </a:r>
            <a:r>
              <a:rPr lang="en-US" sz="2800" b="1" dirty="0" smtClean="0"/>
              <a:t> No Passport</a:t>
            </a:r>
          </a:p>
        </p:txBody>
      </p:sp>
      <p:sp>
        <p:nvSpPr>
          <p:cNvPr id="10" name="Oval 9"/>
          <p:cNvSpPr/>
          <p:nvPr/>
        </p:nvSpPr>
        <p:spPr>
          <a:xfrm>
            <a:off x="7779657" y="1030535"/>
            <a:ext cx="1364343" cy="49348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52344" y="1640135"/>
            <a:ext cx="4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4</a:t>
            </a:r>
            <a:endParaRPr lang="en-US" sz="3200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0" idx="3"/>
          </p:cNvCxnSpPr>
          <p:nvPr/>
        </p:nvCxnSpPr>
        <p:spPr>
          <a:xfrm flipV="1">
            <a:off x="7387772" y="1451752"/>
            <a:ext cx="591689" cy="480771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79257" y="1023278"/>
            <a:ext cx="1364343" cy="49348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79784" y="1654647"/>
            <a:ext cx="507988" cy="653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18455" r="41333" b="518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81429" y="5319486"/>
            <a:ext cx="8628742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5. Review </a:t>
            </a:r>
            <a:r>
              <a:rPr lang="en-US" sz="2800" b="1" dirty="0" err="1" smtClean="0"/>
              <a:t>kembali</a:t>
            </a:r>
            <a:r>
              <a:rPr lang="en-US" sz="2800" b="1" dirty="0" smtClean="0"/>
              <a:t> data MPS </a:t>
            </a:r>
            <a:r>
              <a:rPr lang="en-US" sz="2800" b="1" dirty="0" err="1" smtClean="0"/>
              <a:t>anda</a:t>
            </a:r>
            <a:endParaRPr lang="en-US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52458" y="449949"/>
            <a:ext cx="4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31771" y="14519"/>
            <a:ext cx="4354286" cy="1494972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9083" cy="477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4165600" y="2351316"/>
            <a:ext cx="783772" cy="711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1429" y="4949371"/>
            <a:ext cx="8628742" cy="1640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6. </a:t>
            </a:r>
            <a:r>
              <a:rPr lang="en-US" sz="2400" b="1" dirty="0" err="1" smtClean="0"/>
              <a:t>Sesuaikan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Nama</a:t>
            </a:r>
            <a:r>
              <a:rPr lang="en-US" sz="2400" b="1" dirty="0" smtClean="0"/>
              <a:t> File </a:t>
            </a:r>
            <a:r>
              <a:rPr lang="en-US" sz="2400" b="1" dirty="0" err="1" smtClean="0"/>
              <a:t>seperti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contoh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Email </a:t>
            </a:r>
            <a:r>
              <a:rPr lang="en-US" sz="2400" b="1" dirty="0" err="1" smtClean="0"/>
              <a:t>laporan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ardian.karnaen@danone.com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muhammad.chakim@danone.com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agustinus.agustinus@danone.com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68832" y="2394822"/>
            <a:ext cx="4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596605" y="3106023"/>
            <a:ext cx="5500914" cy="16691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Rubah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Nama</a:t>
            </a:r>
            <a:r>
              <a:rPr lang="en-US" sz="2000" b="1" dirty="0" smtClean="0">
                <a:solidFill>
                  <a:schemeClr val="tx1"/>
                </a:solidFill>
              </a:rPr>
              <a:t> file </a:t>
            </a:r>
            <a:r>
              <a:rPr lang="en-US" sz="2000" b="1" dirty="0" err="1" smtClean="0">
                <a:solidFill>
                  <a:schemeClr val="tx1"/>
                </a:solidFill>
              </a:rPr>
              <a:t>berikut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M-250 MPS Form - </a:t>
            </a:r>
            <a:r>
              <a:rPr lang="en-US" sz="2000" b="1" dirty="0" err="1" smtClean="0">
                <a:solidFill>
                  <a:schemeClr val="tx1"/>
                </a:solidFill>
              </a:rPr>
              <a:t>Nama</a:t>
            </a:r>
            <a:r>
              <a:rPr lang="en-US" sz="2000" b="1" dirty="0" smtClean="0">
                <a:solidFill>
                  <a:schemeClr val="tx1"/>
                </a:solidFill>
              </a:rPr>
              <a:t> Distributor - Bulan.xlsx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Contoh</a:t>
            </a:r>
            <a:r>
              <a:rPr lang="en-US" sz="2000" b="1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M-250 MPS Form - BAP - Jan.xlsx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198914" y="1008744"/>
            <a:ext cx="2699657" cy="1465943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PASTI </a:t>
            </a:r>
            <a:r>
              <a:rPr lang="id-ID" dirty="0" smtClean="0"/>
              <a:t>BISA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Blank (DRT)">
  <a:themeElements>
    <a:clrScheme name="New Blank (DRT) 1">
      <a:dk1>
        <a:srgbClr val="4A4D55"/>
      </a:dk1>
      <a:lt1>
        <a:srgbClr val="FFFFFF"/>
      </a:lt1>
      <a:dk2>
        <a:srgbClr val="00667C"/>
      </a:dk2>
      <a:lt2>
        <a:srgbClr val="707276"/>
      </a:lt2>
      <a:accent1>
        <a:srgbClr val="009DD9"/>
      </a:accent1>
      <a:accent2>
        <a:srgbClr val="76B900"/>
      </a:accent2>
      <a:accent3>
        <a:srgbClr val="FFFFFF"/>
      </a:accent3>
      <a:accent4>
        <a:srgbClr val="3E4047"/>
      </a:accent4>
      <a:accent5>
        <a:srgbClr val="AACCE9"/>
      </a:accent5>
      <a:accent6>
        <a:srgbClr val="6AA700"/>
      </a:accent6>
      <a:hlink>
        <a:srgbClr val="FF9A00"/>
      </a:hlink>
      <a:folHlink>
        <a:srgbClr val="FFCE00"/>
      </a:folHlink>
    </a:clrScheme>
    <a:fontScheme name="New Blank (DRT)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w Blank (DRT) 1">
        <a:dk1>
          <a:srgbClr val="4A4D55"/>
        </a:dk1>
        <a:lt1>
          <a:srgbClr val="FFFFFF"/>
        </a:lt1>
        <a:dk2>
          <a:srgbClr val="00667C"/>
        </a:dk2>
        <a:lt2>
          <a:srgbClr val="707276"/>
        </a:lt2>
        <a:accent1>
          <a:srgbClr val="009DD9"/>
        </a:accent1>
        <a:accent2>
          <a:srgbClr val="76B900"/>
        </a:accent2>
        <a:accent3>
          <a:srgbClr val="FFFFFF"/>
        </a:accent3>
        <a:accent4>
          <a:srgbClr val="3E4047"/>
        </a:accent4>
        <a:accent5>
          <a:srgbClr val="AACCE9"/>
        </a:accent5>
        <a:accent6>
          <a:srgbClr val="6AA700"/>
        </a:accent6>
        <a:hlink>
          <a:srgbClr val="FF9A00"/>
        </a:hlink>
        <a:folHlink>
          <a:srgbClr val="FFC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izone Theme">
  <a:themeElements>
    <a:clrScheme name="Custom 1">
      <a:dk1>
        <a:sysClr val="windowText" lastClr="000000"/>
      </a:dk1>
      <a:lt1>
        <a:sysClr val="window" lastClr="FFFFFF"/>
      </a:lt1>
      <a:dk2>
        <a:srgbClr val="002395"/>
      </a:dk2>
      <a:lt2>
        <a:srgbClr val="EEECE1"/>
      </a:lt2>
      <a:accent1>
        <a:srgbClr val="660033"/>
      </a:accent1>
      <a:accent2>
        <a:srgbClr val="002395"/>
      </a:accent2>
      <a:accent3>
        <a:srgbClr val="F57D1E"/>
      </a:accent3>
      <a:accent4>
        <a:srgbClr val="FFFF01"/>
      </a:accent4>
      <a:accent5>
        <a:srgbClr val="00D20A"/>
      </a:accent5>
      <a:accent6>
        <a:srgbClr val="F12B2B"/>
      </a:accent6>
      <a:hlink>
        <a:srgbClr val="00B0F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Miz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395"/>
      </a:accent1>
      <a:accent2>
        <a:srgbClr val="F57D1E"/>
      </a:accent2>
      <a:accent3>
        <a:srgbClr val="F12B2B"/>
      </a:accent3>
      <a:accent4>
        <a:srgbClr val="FFFF01"/>
      </a:accent4>
      <a:accent5>
        <a:srgbClr val="FFFFFF"/>
      </a:accent5>
      <a:accent6>
        <a:srgbClr val="00D20A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Miz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395"/>
      </a:accent1>
      <a:accent2>
        <a:srgbClr val="F57D1E"/>
      </a:accent2>
      <a:accent3>
        <a:srgbClr val="F12B2B"/>
      </a:accent3>
      <a:accent4>
        <a:srgbClr val="FFFF01"/>
      </a:accent4>
      <a:accent5>
        <a:srgbClr val="FFFFFF"/>
      </a:accent5>
      <a:accent6>
        <a:srgbClr val="00D20A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19032</TotalTime>
  <Words>102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New Blank (DRT)</vt:lpstr>
      <vt:lpstr>Mizone Theme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Lobi</dc:creator>
  <cp:lastModifiedBy>karnaear</cp:lastModifiedBy>
  <cp:revision>1749</cp:revision>
  <dcterms:created xsi:type="dcterms:W3CDTF">2010-07-18T14:05:35Z</dcterms:created>
  <dcterms:modified xsi:type="dcterms:W3CDTF">2013-03-18T06:14:45Z</dcterms:modified>
</cp:coreProperties>
</file>