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  <p:sldMasterId id="2147483771" r:id="rId2"/>
    <p:sldMasterId id="2147483779" r:id="rId3"/>
    <p:sldMasterId id="2147483781" r:id="rId4"/>
  </p:sldMasterIdLst>
  <p:notesMasterIdLst>
    <p:notesMasterId r:id="rId13"/>
  </p:notesMasterIdLst>
  <p:handoutMasterIdLst>
    <p:handoutMasterId r:id="rId14"/>
  </p:handoutMasterIdLst>
  <p:sldIdLst>
    <p:sldId id="466" r:id="rId5"/>
    <p:sldId id="572" r:id="rId6"/>
    <p:sldId id="573" r:id="rId7"/>
    <p:sldId id="571" r:id="rId8"/>
    <p:sldId id="576" r:id="rId9"/>
    <p:sldId id="574" r:id="rId10"/>
    <p:sldId id="577" r:id="rId11"/>
    <p:sldId id="57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jamhoau" initials="d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66FF"/>
    <a:srgbClr val="00FF00"/>
    <a:srgbClr val="660033"/>
    <a:srgbClr val="CC66FF"/>
    <a:srgbClr val="0000CC"/>
    <a:srgbClr val="FF6600"/>
    <a:srgbClr val="993366"/>
    <a:srgbClr val="000066"/>
    <a:srgbClr val="00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99367" autoAdjust="0"/>
  </p:normalViewPr>
  <p:slideViewPr>
    <p:cSldViewPr snapToGrid="0">
      <p:cViewPr>
        <p:scale>
          <a:sx n="66" d="100"/>
          <a:sy n="66" d="100"/>
        </p:scale>
        <p:origin x="-2112" y="-672"/>
      </p:cViewPr>
      <p:guideLst>
        <p:guide orient="horz" pos="216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3714"/>
    </p:cViewPr>
  </p:sorterViewPr>
  <p:notesViewPr>
    <p:cSldViewPr snapToGrid="0">
      <p:cViewPr varScale="1">
        <p:scale>
          <a:sx n="60" d="100"/>
          <a:sy n="60" d="100"/>
        </p:scale>
        <p:origin x="-2538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B7C15-2D9F-4D33-8AC7-BAF350ACF118}" type="datetimeFigureOut">
              <a:rPr lang="en-US" smtClean="0"/>
              <a:pPr/>
              <a:t>4/9/2013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9FAC6-2690-4324-A6FB-FFD2364E608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E731C9-9B43-4F97-9DC2-BFBCCBCF643D}" type="datetimeFigureOut">
              <a:rPr lang="en-US" smtClean="0"/>
              <a:pPr/>
              <a:t>4/9/2013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3596A-1D17-4613-A158-7CA4485F3D0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 rot="5400000">
            <a:off x="1296000" y="3275999"/>
            <a:ext cx="6552000" cy="1588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 rot="5400000">
            <a:off x="1296000" y="3275999"/>
            <a:ext cx="6552000" cy="1588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 userDrawn="1"/>
        </p:nvCxnSpPr>
        <p:spPr>
          <a:xfrm>
            <a:off x="1" y="3028950"/>
            <a:ext cx="9144001" cy="1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85786" y="3357562"/>
            <a:ext cx="7572428" cy="3143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3600" b="1" i="1">
                <a:solidFill>
                  <a:schemeClr val="bg1"/>
                </a:solidFill>
              </a:defRPr>
            </a:lvl1pPr>
            <a:lvl2pPr marL="0" indent="0" algn="ctr">
              <a:lnSpc>
                <a:spcPct val="150000"/>
              </a:lnSpc>
              <a:buNone/>
              <a:defRPr sz="3200" b="1" i="1">
                <a:solidFill>
                  <a:schemeClr val="bg1"/>
                </a:solidFill>
              </a:defRPr>
            </a:lvl2pPr>
            <a:lvl3pPr marL="0" indent="0" algn="ctr">
              <a:lnSpc>
                <a:spcPct val="150000"/>
              </a:lnSpc>
              <a:buNone/>
              <a:defRPr sz="2800" b="1" i="1">
                <a:solidFill>
                  <a:schemeClr val="bg1"/>
                </a:solidFill>
              </a:defRPr>
            </a:lvl3pPr>
            <a:lvl4pPr marL="0" indent="0" algn="ctr">
              <a:lnSpc>
                <a:spcPct val="150000"/>
              </a:lnSpc>
              <a:buNone/>
              <a:defRPr sz="2400" b="1" i="1">
                <a:solidFill>
                  <a:schemeClr val="bg1"/>
                </a:solidFill>
              </a:defRPr>
            </a:lvl4pPr>
            <a:lvl5pPr marL="0" indent="0" algn="ctr">
              <a:lnSpc>
                <a:spcPct val="150000"/>
              </a:lnSpc>
              <a:buNone/>
              <a:defRPr sz="2400" b="1"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85786" y="3357562"/>
            <a:ext cx="7572428" cy="3143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3600" b="1" i="1">
                <a:solidFill>
                  <a:schemeClr val="bg1"/>
                </a:solidFill>
              </a:defRPr>
            </a:lvl1pPr>
            <a:lvl2pPr marL="0" indent="0" algn="ctr">
              <a:lnSpc>
                <a:spcPct val="150000"/>
              </a:lnSpc>
              <a:buNone/>
              <a:defRPr sz="3200" b="1" i="1">
                <a:solidFill>
                  <a:schemeClr val="bg1"/>
                </a:solidFill>
              </a:defRPr>
            </a:lvl2pPr>
            <a:lvl3pPr marL="0" indent="0" algn="ctr">
              <a:lnSpc>
                <a:spcPct val="150000"/>
              </a:lnSpc>
              <a:buNone/>
              <a:defRPr sz="2800" b="1" i="1">
                <a:solidFill>
                  <a:schemeClr val="bg1"/>
                </a:solidFill>
              </a:defRPr>
            </a:lvl3pPr>
            <a:lvl4pPr marL="0" indent="0" algn="ctr">
              <a:lnSpc>
                <a:spcPct val="150000"/>
              </a:lnSpc>
              <a:buNone/>
              <a:defRPr sz="2400" b="1" i="1">
                <a:solidFill>
                  <a:schemeClr val="bg1"/>
                </a:solidFill>
              </a:defRPr>
            </a:lvl4pPr>
            <a:lvl5pPr marL="0" indent="0" algn="ctr">
              <a:lnSpc>
                <a:spcPct val="150000"/>
              </a:lnSpc>
              <a:buNone/>
              <a:defRPr sz="2400" b="1"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85786" y="3357562"/>
            <a:ext cx="7572428" cy="3143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3600" b="1" i="1">
                <a:solidFill>
                  <a:schemeClr val="bg1"/>
                </a:solidFill>
              </a:defRPr>
            </a:lvl1pPr>
            <a:lvl2pPr marL="0" indent="0" algn="ctr">
              <a:lnSpc>
                <a:spcPct val="150000"/>
              </a:lnSpc>
              <a:buNone/>
              <a:defRPr sz="3200" b="1" i="1">
                <a:solidFill>
                  <a:schemeClr val="bg1"/>
                </a:solidFill>
              </a:defRPr>
            </a:lvl2pPr>
            <a:lvl3pPr marL="0" indent="0" algn="ctr">
              <a:lnSpc>
                <a:spcPct val="150000"/>
              </a:lnSpc>
              <a:buNone/>
              <a:defRPr sz="2800" b="1" i="1">
                <a:solidFill>
                  <a:schemeClr val="bg1"/>
                </a:solidFill>
              </a:defRPr>
            </a:lvl3pPr>
            <a:lvl4pPr marL="0" indent="0" algn="ctr">
              <a:lnSpc>
                <a:spcPct val="150000"/>
              </a:lnSpc>
              <a:buNone/>
              <a:defRPr sz="2400" b="1" i="1">
                <a:solidFill>
                  <a:schemeClr val="bg1"/>
                </a:solidFill>
              </a:defRPr>
            </a:lvl4pPr>
            <a:lvl5pPr marL="0" indent="0" algn="ctr">
              <a:lnSpc>
                <a:spcPct val="150000"/>
              </a:lnSpc>
              <a:buNone/>
              <a:defRPr sz="2400" b="1"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85786" y="3357562"/>
            <a:ext cx="7572428" cy="3143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3600" b="1" i="1">
                <a:solidFill>
                  <a:schemeClr val="bg1"/>
                </a:solidFill>
              </a:defRPr>
            </a:lvl1pPr>
            <a:lvl2pPr marL="0" indent="0" algn="ctr">
              <a:lnSpc>
                <a:spcPct val="150000"/>
              </a:lnSpc>
              <a:buNone/>
              <a:defRPr sz="3200" b="1" i="1">
                <a:solidFill>
                  <a:schemeClr val="bg1"/>
                </a:solidFill>
              </a:defRPr>
            </a:lvl2pPr>
            <a:lvl3pPr marL="0" indent="0" algn="ctr">
              <a:lnSpc>
                <a:spcPct val="150000"/>
              </a:lnSpc>
              <a:buNone/>
              <a:defRPr sz="2800" b="1" i="1">
                <a:solidFill>
                  <a:schemeClr val="bg1"/>
                </a:solidFill>
              </a:defRPr>
            </a:lvl3pPr>
            <a:lvl4pPr marL="0" indent="0" algn="ctr">
              <a:lnSpc>
                <a:spcPct val="150000"/>
              </a:lnSpc>
              <a:buNone/>
              <a:defRPr sz="2400" b="1" i="1">
                <a:solidFill>
                  <a:schemeClr val="bg1"/>
                </a:solidFill>
              </a:defRPr>
            </a:lvl4pPr>
            <a:lvl5pPr marL="0" indent="0" algn="ctr">
              <a:lnSpc>
                <a:spcPct val="150000"/>
              </a:lnSpc>
              <a:buNone/>
              <a:defRPr sz="2400" b="1"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85786" y="3357562"/>
            <a:ext cx="7572428" cy="3143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3600" b="1" i="1">
                <a:solidFill>
                  <a:schemeClr val="bg1"/>
                </a:solidFill>
              </a:defRPr>
            </a:lvl1pPr>
            <a:lvl2pPr marL="0" indent="0" algn="ctr">
              <a:lnSpc>
                <a:spcPct val="150000"/>
              </a:lnSpc>
              <a:buNone/>
              <a:defRPr sz="3200" b="1" i="1">
                <a:solidFill>
                  <a:schemeClr val="bg1"/>
                </a:solidFill>
              </a:defRPr>
            </a:lvl2pPr>
            <a:lvl3pPr marL="0" indent="0" algn="ctr">
              <a:lnSpc>
                <a:spcPct val="150000"/>
              </a:lnSpc>
              <a:buNone/>
              <a:defRPr sz="2800" b="1" i="1">
                <a:solidFill>
                  <a:schemeClr val="bg1"/>
                </a:solidFill>
              </a:defRPr>
            </a:lvl3pPr>
            <a:lvl4pPr marL="0" indent="0" algn="ctr">
              <a:lnSpc>
                <a:spcPct val="150000"/>
              </a:lnSpc>
              <a:buNone/>
              <a:defRPr sz="2400" b="1" i="1">
                <a:solidFill>
                  <a:schemeClr val="bg1"/>
                </a:solidFill>
              </a:defRPr>
            </a:lvl4pPr>
            <a:lvl5pPr marL="0" indent="0" algn="ctr">
              <a:lnSpc>
                <a:spcPct val="150000"/>
              </a:lnSpc>
              <a:buNone/>
              <a:defRPr sz="2400" b="1"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85786" y="3357562"/>
            <a:ext cx="7572428" cy="3143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3600" b="1" i="1">
                <a:solidFill>
                  <a:schemeClr val="bg1"/>
                </a:solidFill>
              </a:defRPr>
            </a:lvl1pPr>
            <a:lvl2pPr marL="0" indent="0" algn="ctr">
              <a:lnSpc>
                <a:spcPct val="150000"/>
              </a:lnSpc>
              <a:buNone/>
              <a:defRPr sz="3200" b="1" i="1">
                <a:solidFill>
                  <a:schemeClr val="bg1"/>
                </a:solidFill>
              </a:defRPr>
            </a:lvl2pPr>
            <a:lvl3pPr marL="0" indent="0" algn="ctr">
              <a:lnSpc>
                <a:spcPct val="150000"/>
              </a:lnSpc>
              <a:buNone/>
              <a:defRPr sz="2800" b="1" i="1">
                <a:solidFill>
                  <a:schemeClr val="bg1"/>
                </a:solidFill>
              </a:defRPr>
            </a:lvl3pPr>
            <a:lvl4pPr marL="0" indent="0" algn="ctr">
              <a:lnSpc>
                <a:spcPct val="150000"/>
              </a:lnSpc>
              <a:buNone/>
              <a:defRPr sz="2400" b="1" i="1">
                <a:solidFill>
                  <a:schemeClr val="bg1"/>
                </a:solidFill>
              </a:defRPr>
            </a:lvl4pPr>
            <a:lvl5pPr marL="0" indent="0" algn="ctr">
              <a:lnSpc>
                <a:spcPct val="150000"/>
              </a:lnSpc>
              <a:buNone/>
              <a:defRPr sz="2400" b="1"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2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78000" y="2428868"/>
            <a:ext cx="8388000" cy="1857375"/>
          </a:xfrm>
          <a:prstGeom prst="rect">
            <a:avLst/>
          </a:prstGeom>
        </p:spPr>
        <p:txBody>
          <a:bodyPr anchor="b"/>
          <a:lstStyle>
            <a:lvl1pPr>
              <a:buFontTx/>
              <a:buNone/>
              <a:defRPr sz="4400" i="1">
                <a:solidFill>
                  <a:schemeClr val="bg1"/>
                </a:solidFill>
              </a:defRPr>
            </a:lvl1pPr>
            <a:lvl2pPr>
              <a:buFontTx/>
              <a:buNone/>
              <a:defRPr i="1">
                <a:solidFill>
                  <a:schemeClr val="bg1"/>
                </a:solidFill>
              </a:defRPr>
            </a:lvl2pPr>
            <a:lvl3pPr>
              <a:buFontTx/>
              <a:buNone/>
              <a:defRPr i="1">
                <a:solidFill>
                  <a:schemeClr val="bg1"/>
                </a:solidFill>
              </a:defRPr>
            </a:lvl3pPr>
            <a:lvl4pPr>
              <a:buFontTx/>
              <a:buNone/>
              <a:defRPr i="1">
                <a:solidFill>
                  <a:schemeClr val="bg1"/>
                </a:solidFill>
              </a:defRPr>
            </a:lvl4pPr>
            <a:lvl5pPr>
              <a:buFontTx/>
              <a:buNone/>
              <a:defRPr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78000" y="4429132"/>
            <a:ext cx="8388000" cy="10715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3600" b="1" i="1">
                <a:solidFill>
                  <a:schemeClr val="bg1"/>
                </a:solidFill>
              </a:defRPr>
            </a:lvl1pPr>
            <a:lvl2pPr>
              <a:buFontTx/>
              <a:buNone/>
              <a:defRPr sz="2000" b="1" i="1">
                <a:solidFill>
                  <a:schemeClr val="bg1"/>
                </a:solidFill>
              </a:defRPr>
            </a:lvl2pPr>
            <a:lvl3pPr>
              <a:buFontTx/>
              <a:buNone/>
              <a:defRPr sz="1800" b="1" i="1">
                <a:solidFill>
                  <a:schemeClr val="bg1"/>
                </a:solidFill>
              </a:defRPr>
            </a:lvl3pPr>
            <a:lvl4pPr>
              <a:buFontTx/>
              <a:buNone/>
              <a:defRPr sz="1600" b="1" i="1">
                <a:solidFill>
                  <a:schemeClr val="bg1"/>
                </a:solidFill>
              </a:defRPr>
            </a:lvl4pPr>
            <a:lvl5pPr>
              <a:buFontTx/>
              <a:buNone/>
              <a:defRPr sz="1600" b="1"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85786" y="3357562"/>
            <a:ext cx="7572428" cy="3143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3600" b="1" i="1">
                <a:solidFill>
                  <a:schemeClr val="bg1"/>
                </a:solidFill>
              </a:defRPr>
            </a:lvl1pPr>
            <a:lvl2pPr marL="0" indent="0" algn="ctr">
              <a:lnSpc>
                <a:spcPct val="150000"/>
              </a:lnSpc>
              <a:buNone/>
              <a:defRPr sz="3200" b="1" i="1">
                <a:solidFill>
                  <a:schemeClr val="bg1"/>
                </a:solidFill>
              </a:defRPr>
            </a:lvl2pPr>
            <a:lvl3pPr marL="0" indent="0" algn="ctr">
              <a:lnSpc>
                <a:spcPct val="150000"/>
              </a:lnSpc>
              <a:buNone/>
              <a:defRPr sz="2800" b="1" i="1">
                <a:solidFill>
                  <a:schemeClr val="bg1"/>
                </a:solidFill>
              </a:defRPr>
            </a:lvl3pPr>
            <a:lvl4pPr marL="0" indent="0" algn="ctr">
              <a:lnSpc>
                <a:spcPct val="150000"/>
              </a:lnSpc>
              <a:buNone/>
              <a:defRPr sz="2400" b="1" i="1">
                <a:solidFill>
                  <a:schemeClr val="bg1"/>
                </a:solidFill>
              </a:defRPr>
            </a:lvl4pPr>
            <a:lvl5pPr marL="0" indent="0" algn="ctr">
              <a:lnSpc>
                <a:spcPct val="150000"/>
              </a:lnSpc>
              <a:buNone/>
              <a:defRPr sz="2400" b="1"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FB42424-C2EC-4ED3-B5B2-539A219DE49B}" type="datetimeFigureOut">
              <a:rPr lang="en-US" smtClean="0"/>
              <a:pPr/>
              <a:t>4/9/2013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7740B07-E1A3-4E90-A519-5CC5900B4D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3.jpeg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6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" y="609600"/>
            <a:ext cx="8937625" cy="5232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 –24pt</a:t>
            </a:r>
          </a:p>
          <a:p>
            <a:pPr lvl="1"/>
            <a:r>
              <a:rPr lang="en-US" smtClean="0"/>
              <a:t>First level –20pt </a:t>
            </a:r>
          </a:p>
          <a:p>
            <a:pPr lvl="2"/>
            <a:r>
              <a:rPr lang="en-US" smtClean="0"/>
              <a:t>Second level –18pt</a:t>
            </a:r>
          </a:p>
          <a:p>
            <a:pPr lvl="3"/>
            <a:r>
              <a:rPr lang="en-US" smtClean="0"/>
              <a:t>Third level –18pt </a:t>
            </a:r>
          </a:p>
          <a:p>
            <a:pPr lvl="4"/>
            <a:r>
              <a:rPr lang="en-US" smtClean="0"/>
              <a:t>Fourth level –18pt </a:t>
            </a:r>
          </a:p>
          <a:p>
            <a:pPr lvl="4"/>
            <a:endParaRPr lang="en-US" smtClean="0"/>
          </a:p>
        </p:txBody>
      </p:sp>
      <p:sp>
        <p:nvSpPr>
          <p:cNvPr id="152269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76200"/>
            <a:ext cx="9067800" cy="420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Title- 28pt. Plain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9" r:id="rId2"/>
    <p:sldLayoutId id="2147483770" r:id="rId3"/>
  </p:sldLayoutIdLst>
  <p:transition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09DD9"/>
          </a:solidFill>
          <a:latin typeface="Calibri" pitchFamily="34" charset="0"/>
          <a:ea typeface="+mj-ea"/>
          <a:cs typeface="Calibri" pitchFamily="34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09DD9"/>
          </a:solidFill>
          <a:latin typeface="Arial" charset="0"/>
          <a:cs typeface="Angsana New" pitchFamily="18" charset="-34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09DD9"/>
          </a:solidFill>
          <a:latin typeface="Arial" charset="0"/>
          <a:cs typeface="Angsana New" pitchFamily="18" charset="-34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09DD9"/>
          </a:solidFill>
          <a:latin typeface="Arial" charset="0"/>
          <a:cs typeface="Angsana New" pitchFamily="18" charset="-34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09DD9"/>
          </a:solidFill>
          <a:latin typeface="Arial" charset="0"/>
          <a:cs typeface="Angsana New" pitchFamily="18" charset="-34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09DD9"/>
          </a:solidFill>
          <a:latin typeface="Arial" charset="0"/>
          <a:cs typeface="Angsana New" pitchFamily="18" charset="-34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09DD9"/>
          </a:solidFill>
          <a:latin typeface="Arial" charset="0"/>
          <a:cs typeface="Angsana New" pitchFamily="18" charset="-34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09DD9"/>
          </a:solidFill>
          <a:latin typeface="Arial" charset="0"/>
          <a:cs typeface="Angsana New" pitchFamily="18" charset="-34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09DD9"/>
          </a:solidFill>
          <a:latin typeface="Arial" charset="0"/>
          <a:cs typeface="Angsana New" pitchFamily="18" charset="-34"/>
        </a:defRPr>
      </a:lvl9pPr>
    </p:titleStyle>
    <p:bodyStyle>
      <a:lvl1pPr marL="222250" indent="-222250" algn="l" rtl="0" fontAlgn="base">
        <a:spcBef>
          <a:spcPct val="35000"/>
        </a:spcBef>
        <a:spcAft>
          <a:spcPct val="25000"/>
        </a:spcAft>
        <a:buClr>
          <a:srgbClr val="0082D1"/>
        </a:buClr>
        <a:buChar char="•"/>
        <a:defRPr sz="2000">
          <a:solidFill>
            <a:srgbClr val="4A4D55"/>
          </a:solidFill>
          <a:latin typeface="Calibri" pitchFamily="34" charset="0"/>
          <a:ea typeface="+mn-ea"/>
          <a:cs typeface="Calibri" pitchFamily="34" charset="0"/>
        </a:defRPr>
      </a:lvl1pPr>
      <a:lvl2pPr marL="471488" indent="-247650" algn="l" rtl="0" fontAlgn="base">
        <a:spcBef>
          <a:spcPct val="0"/>
        </a:spcBef>
        <a:spcAft>
          <a:spcPct val="25000"/>
        </a:spcAft>
        <a:buClr>
          <a:srgbClr val="969696"/>
        </a:buClr>
        <a:buFont typeface="Arial" charset="0"/>
        <a:buChar char="–"/>
        <a:defRPr>
          <a:solidFill>
            <a:srgbClr val="4A4D55"/>
          </a:solidFill>
          <a:latin typeface="Calibri" pitchFamily="34" charset="0"/>
          <a:cs typeface="Calibri" pitchFamily="34" charset="0"/>
        </a:defRPr>
      </a:lvl2pPr>
      <a:lvl3pPr marL="720725" indent="-247650" algn="l" rtl="0" fontAlgn="base">
        <a:spcBef>
          <a:spcPct val="0"/>
        </a:spcBef>
        <a:spcAft>
          <a:spcPct val="25000"/>
        </a:spcAft>
        <a:buClr>
          <a:srgbClr val="0082D1"/>
        </a:buClr>
        <a:buChar char="•"/>
        <a:defRPr>
          <a:solidFill>
            <a:srgbClr val="4A4D55"/>
          </a:solidFill>
          <a:latin typeface="Calibri" pitchFamily="34" charset="0"/>
          <a:cs typeface="Calibri" pitchFamily="34" charset="0"/>
        </a:defRPr>
      </a:lvl3pPr>
      <a:lvl4pPr marL="984250" indent="-261938" algn="l" rtl="0" fontAlgn="base">
        <a:spcBef>
          <a:spcPct val="0"/>
        </a:spcBef>
        <a:spcAft>
          <a:spcPct val="25000"/>
        </a:spcAft>
        <a:buClr>
          <a:srgbClr val="969696"/>
        </a:buClr>
        <a:buFont typeface="Arial" charset="0"/>
        <a:buChar char="–"/>
        <a:defRPr>
          <a:solidFill>
            <a:srgbClr val="4A4D55"/>
          </a:solidFill>
          <a:latin typeface="Calibri" pitchFamily="34" charset="0"/>
          <a:cs typeface="Calibri" pitchFamily="34" charset="0"/>
        </a:defRPr>
      </a:lvl4pPr>
      <a:lvl5pPr marL="1204913" indent="-219075" algn="l" rtl="0" fontAlgn="base">
        <a:spcBef>
          <a:spcPct val="0"/>
        </a:spcBef>
        <a:spcAft>
          <a:spcPct val="25000"/>
        </a:spcAft>
        <a:buClr>
          <a:srgbClr val="0082D1"/>
        </a:buClr>
        <a:buChar char="•"/>
        <a:defRPr>
          <a:solidFill>
            <a:srgbClr val="4A4D55"/>
          </a:solidFill>
          <a:latin typeface="Calibri" pitchFamily="34" charset="0"/>
          <a:cs typeface="Calibri" pitchFamily="34" charset="0"/>
        </a:defRPr>
      </a:lvl5pPr>
      <a:lvl6pPr marL="1662113" indent="-219075" algn="l" rtl="0" fontAlgn="base">
        <a:spcBef>
          <a:spcPct val="0"/>
        </a:spcBef>
        <a:spcAft>
          <a:spcPct val="25000"/>
        </a:spcAft>
        <a:buClr>
          <a:srgbClr val="0082D1"/>
        </a:buClr>
        <a:buChar char="•"/>
        <a:defRPr>
          <a:solidFill>
            <a:srgbClr val="4A4D55"/>
          </a:solidFill>
          <a:latin typeface="+mn-lt"/>
          <a:cs typeface="+mn-cs"/>
        </a:defRPr>
      </a:lvl6pPr>
      <a:lvl7pPr marL="2119313" indent="-219075" algn="l" rtl="0" fontAlgn="base">
        <a:spcBef>
          <a:spcPct val="0"/>
        </a:spcBef>
        <a:spcAft>
          <a:spcPct val="25000"/>
        </a:spcAft>
        <a:buClr>
          <a:srgbClr val="0082D1"/>
        </a:buClr>
        <a:buChar char="•"/>
        <a:defRPr>
          <a:solidFill>
            <a:srgbClr val="4A4D55"/>
          </a:solidFill>
          <a:latin typeface="+mn-lt"/>
          <a:cs typeface="+mn-cs"/>
        </a:defRPr>
      </a:lvl7pPr>
      <a:lvl8pPr marL="2576513" indent="-219075" algn="l" rtl="0" fontAlgn="base">
        <a:spcBef>
          <a:spcPct val="0"/>
        </a:spcBef>
        <a:spcAft>
          <a:spcPct val="25000"/>
        </a:spcAft>
        <a:buClr>
          <a:srgbClr val="0082D1"/>
        </a:buClr>
        <a:buChar char="•"/>
        <a:defRPr>
          <a:solidFill>
            <a:srgbClr val="4A4D55"/>
          </a:solidFill>
          <a:latin typeface="+mn-lt"/>
          <a:cs typeface="+mn-cs"/>
        </a:defRPr>
      </a:lvl8pPr>
      <a:lvl9pPr marL="3033713" indent="-219075" algn="l" rtl="0" fontAlgn="base">
        <a:spcBef>
          <a:spcPct val="0"/>
        </a:spcBef>
        <a:spcAft>
          <a:spcPct val="25000"/>
        </a:spcAft>
        <a:buClr>
          <a:srgbClr val="0082D1"/>
        </a:buClr>
        <a:buChar char="•"/>
        <a:defRPr>
          <a:solidFill>
            <a:srgbClr val="4A4D55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32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83" r:id="rId8"/>
    <p:sldLayoutId id="2147483789" r:id="rId9"/>
    <p:sldLayoutId id="2147483790" r:id="rId10"/>
    <p:sldLayoutId id="2147483791" r:id="rId11"/>
    <p:sldLayoutId id="2147483794" r:id="rId12"/>
    <p:sldLayoutId id="2147483795" r:id="rId13"/>
    <p:sldLayoutId id="2147483796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4" r:id="rId2"/>
    <p:sldLayoutId id="214748379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5" r:id="rId2"/>
    <p:sldLayoutId id="2147483799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8000" y="2941382"/>
            <a:ext cx="8388000" cy="1857375"/>
          </a:xfrm>
        </p:spPr>
        <p:txBody>
          <a:bodyPr/>
          <a:lstStyle/>
          <a:p>
            <a:r>
              <a:rPr lang="en-US" sz="5400" b="1" dirty="0" smtClean="0"/>
              <a:t>S&amp;D Champions League</a:t>
            </a:r>
            <a:endParaRPr lang="id-ID" sz="5400" b="1" dirty="0" smtClean="0"/>
          </a:p>
          <a:p>
            <a:r>
              <a:rPr lang="en-US" sz="5400" b="1" dirty="0" smtClean="0">
                <a:solidFill>
                  <a:srgbClr val="FFFF00"/>
                </a:solidFill>
              </a:rPr>
              <a:t>MPS Passport Guideline</a:t>
            </a:r>
            <a:endParaRPr lang="en-GB" sz="54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2013\Design\Revisi 18-3-13\FA_Passport 18-3-13.jpg"/>
          <p:cNvPicPr>
            <a:picLocks noChangeAspect="1" noChangeArrowheads="1"/>
          </p:cNvPicPr>
          <p:nvPr/>
        </p:nvPicPr>
        <p:blipFill>
          <a:blip r:embed="rId2"/>
          <a:srcRect l="1194" t="501" r="943" b="70781"/>
          <a:stretch>
            <a:fillRect/>
          </a:stretch>
        </p:blipFill>
        <p:spPr bwMode="auto">
          <a:xfrm>
            <a:off x="0" y="0"/>
            <a:ext cx="9144000" cy="5273790"/>
          </a:xfrm>
          <a:prstGeom prst="rect">
            <a:avLst/>
          </a:prstGeom>
          <a:noFill/>
        </p:spPr>
      </p:pic>
      <p:sp>
        <p:nvSpPr>
          <p:cNvPr id="4" name="Rounded Rectangle 3"/>
          <p:cNvSpPr/>
          <p:nvPr/>
        </p:nvSpPr>
        <p:spPr>
          <a:xfrm>
            <a:off x="203200" y="5297714"/>
            <a:ext cx="8476343" cy="11466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1. </a:t>
            </a:r>
            <a:r>
              <a:rPr lang="en-US" sz="2800" b="1" dirty="0" err="1" smtClean="0"/>
              <a:t>Pastikan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Mengisi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Biodata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Pelanggan</a:t>
            </a:r>
            <a:r>
              <a:rPr lang="en-US" sz="2800" b="1" dirty="0" smtClean="0"/>
              <a:t> (</a:t>
            </a:r>
            <a:r>
              <a:rPr lang="en-US" sz="2800" b="1" dirty="0" err="1" smtClean="0"/>
              <a:t>Nama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Toko</a:t>
            </a:r>
            <a:r>
              <a:rPr lang="en-US" sz="2800" b="1" dirty="0" smtClean="0"/>
              <a:t>, </a:t>
            </a:r>
            <a:r>
              <a:rPr lang="en-US" sz="2800" b="1" dirty="0" err="1" smtClean="0"/>
              <a:t>Kode</a:t>
            </a:r>
            <a:r>
              <a:rPr lang="en-US" sz="2800" b="1" dirty="0" smtClean="0"/>
              <a:t> DMS, </a:t>
            </a:r>
            <a:r>
              <a:rPr lang="en-US" sz="2800" b="1" dirty="0" err="1" smtClean="0"/>
              <a:t>Nama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Pemilik</a:t>
            </a:r>
            <a:r>
              <a:rPr lang="en-US" sz="2800" b="1" dirty="0" smtClean="0"/>
              <a:t>, No </a:t>
            </a:r>
            <a:r>
              <a:rPr lang="en-US" sz="2800" b="1" dirty="0" err="1" smtClean="0"/>
              <a:t>Telp</a:t>
            </a:r>
            <a:r>
              <a:rPr lang="en-US" sz="2800" b="1" dirty="0" smtClean="0"/>
              <a:t>, </a:t>
            </a:r>
            <a:r>
              <a:rPr lang="en-US" sz="2800" b="1" dirty="0" err="1" smtClean="0"/>
              <a:t>Alamat</a:t>
            </a:r>
            <a:r>
              <a:rPr lang="en-US" sz="2800" b="1" dirty="0" smtClean="0"/>
              <a:t>)</a:t>
            </a:r>
            <a:endParaRPr lang="en-US" sz="2800" b="1" dirty="0"/>
          </a:p>
        </p:txBody>
      </p:sp>
      <p:sp>
        <p:nvSpPr>
          <p:cNvPr id="6" name="Oval 5"/>
          <p:cNvSpPr/>
          <p:nvPr/>
        </p:nvSpPr>
        <p:spPr>
          <a:xfrm>
            <a:off x="1" y="0"/>
            <a:ext cx="5617030" cy="2815771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1656" y="638628"/>
            <a:ext cx="333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2013\Design\Revisi 18-3-13\FA_Passport 18-3-13.jpg"/>
          <p:cNvPicPr>
            <a:picLocks noChangeAspect="1" noChangeArrowheads="1"/>
          </p:cNvPicPr>
          <p:nvPr/>
        </p:nvPicPr>
        <p:blipFill>
          <a:blip r:embed="rId2"/>
          <a:srcRect l="1194" t="501" r="943" b="70781"/>
          <a:stretch>
            <a:fillRect/>
          </a:stretch>
        </p:blipFill>
        <p:spPr bwMode="auto">
          <a:xfrm>
            <a:off x="0" y="0"/>
            <a:ext cx="9144000" cy="5273790"/>
          </a:xfrm>
          <a:prstGeom prst="rect">
            <a:avLst/>
          </a:prstGeom>
          <a:noFill/>
        </p:spPr>
      </p:pic>
      <p:sp>
        <p:nvSpPr>
          <p:cNvPr id="5" name="Rounded Rectangle 4"/>
          <p:cNvSpPr/>
          <p:nvPr/>
        </p:nvSpPr>
        <p:spPr>
          <a:xfrm>
            <a:off x="181429" y="5319486"/>
            <a:ext cx="8628742" cy="127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2. </a:t>
            </a:r>
            <a:r>
              <a:rPr lang="en-US" sz="2800" b="1" dirty="0" err="1" smtClean="0"/>
              <a:t>Pengisian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dilakukan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pada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akhir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bulan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berjalan</a:t>
            </a:r>
            <a:endParaRPr lang="en-US" sz="2800" b="1" dirty="0" smtClean="0"/>
          </a:p>
          <a:p>
            <a:pPr algn="ctr"/>
            <a:r>
              <a:rPr lang="en-US" sz="2400" b="1" dirty="0" err="1" smtClean="0"/>
              <a:t>Pastikan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mengisi</a:t>
            </a:r>
            <a:r>
              <a:rPr lang="en-US" sz="2400" b="1" dirty="0" smtClean="0"/>
              <a:t> SKU </a:t>
            </a:r>
            <a:r>
              <a:rPr lang="en-US" sz="2400" b="1" dirty="0" err="1" smtClean="0"/>
              <a:t>dengan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tanda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centang</a:t>
            </a:r>
            <a:endParaRPr lang="en-US" sz="2400" b="1" dirty="0" smtClean="0"/>
          </a:p>
          <a:p>
            <a:pPr algn="ctr"/>
            <a:r>
              <a:rPr lang="en-US" sz="2400" b="1" dirty="0" err="1" smtClean="0"/>
              <a:t>Pastikan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mengisi</a:t>
            </a:r>
            <a:r>
              <a:rPr lang="en-US" sz="2400" b="1" dirty="0" smtClean="0"/>
              <a:t> POSM, Display </a:t>
            </a:r>
            <a:r>
              <a:rPr lang="en-US" sz="2400" b="1" dirty="0" err="1" smtClean="0"/>
              <a:t>dan</a:t>
            </a:r>
            <a:r>
              <a:rPr lang="en-US" sz="2400" b="1" dirty="0" smtClean="0"/>
              <a:t> Chilling </a:t>
            </a:r>
            <a:r>
              <a:rPr lang="en-US" sz="2400" b="1" dirty="0" err="1" smtClean="0"/>
              <a:t>dengan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angka</a:t>
            </a:r>
            <a:endParaRPr lang="en-US" sz="24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794011" y="1923142"/>
            <a:ext cx="333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</a:t>
            </a:r>
            <a:endParaRPr lang="en-US" sz="3200" dirty="0"/>
          </a:p>
        </p:txBody>
      </p:sp>
      <p:sp>
        <p:nvSpPr>
          <p:cNvPr id="10" name="Oval 9"/>
          <p:cNvSpPr/>
          <p:nvPr/>
        </p:nvSpPr>
        <p:spPr>
          <a:xfrm>
            <a:off x="2685154" y="1886856"/>
            <a:ext cx="580571" cy="6531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10" idx="3"/>
          </p:cNvCxnSpPr>
          <p:nvPr/>
        </p:nvCxnSpPr>
        <p:spPr>
          <a:xfrm rot="5400000">
            <a:off x="2062983" y="2602062"/>
            <a:ext cx="864908" cy="54948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0" idx="6"/>
          </p:cNvCxnSpPr>
          <p:nvPr/>
        </p:nvCxnSpPr>
        <p:spPr>
          <a:xfrm>
            <a:off x="3265725" y="2213428"/>
            <a:ext cx="3860789" cy="73297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2013\Design\Revisi 18-3-13\FA_Passport 18-3-13.jpg"/>
          <p:cNvPicPr>
            <a:picLocks noChangeAspect="1" noChangeArrowheads="1"/>
          </p:cNvPicPr>
          <p:nvPr/>
        </p:nvPicPr>
        <p:blipFill>
          <a:blip r:embed="rId2"/>
          <a:srcRect l="1194" t="501" r="943" b="70781"/>
          <a:stretch>
            <a:fillRect/>
          </a:stretch>
        </p:blipFill>
        <p:spPr bwMode="auto">
          <a:xfrm>
            <a:off x="0" y="0"/>
            <a:ext cx="9144000" cy="5273790"/>
          </a:xfrm>
          <a:prstGeom prst="rect">
            <a:avLst/>
          </a:prstGeom>
          <a:noFill/>
        </p:spPr>
      </p:pic>
      <p:sp>
        <p:nvSpPr>
          <p:cNvPr id="9" name="Rounded Rectangle 8"/>
          <p:cNvSpPr/>
          <p:nvPr/>
        </p:nvSpPr>
        <p:spPr>
          <a:xfrm>
            <a:off x="181429" y="5319486"/>
            <a:ext cx="8628742" cy="127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3. </a:t>
            </a:r>
            <a:r>
              <a:rPr lang="en-US" sz="2800" b="1" dirty="0" err="1" smtClean="0"/>
              <a:t>Pastikan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Mengisi</a:t>
            </a:r>
            <a:r>
              <a:rPr lang="en-US" sz="2800" b="1" dirty="0" smtClean="0"/>
              <a:t> Data </a:t>
            </a:r>
            <a:r>
              <a:rPr lang="en-US" sz="2800" b="1" dirty="0" err="1" smtClean="0"/>
              <a:t>Pelanggan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untuk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klaim</a:t>
            </a:r>
            <a:endParaRPr lang="en-US" sz="2800" b="1" dirty="0" smtClean="0"/>
          </a:p>
        </p:txBody>
      </p:sp>
      <p:sp>
        <p:nvSpPr>
          <p:cNvPr id="10" name="Oval 9"/>
          <p:cNvSpPr/>
          <p:nvPr/>
        </p:nvSpPr>
        <p:spPr>
          <a:xfrm>
            <a:off x="4586514" y="2728685"/>
            <a:ext cx="2481943" cy="2351315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270039" y="3954601"/>
            <a:ext cx="1163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D:\2013\Design\Revisi 18-3-13\FA_Passport 18-3-13.jpg"/>
          <p:cNvPicPr>
            <a:picLocks noChangeAspect="1" noChangeArrowheads="1"/>
          </p:cNvPicPr>
          <p:nvPr/>
        </p:nvPicPr>
        <p:blipFill>
          <a:blip r:embed="rId2"/>
          <a:srcRect l="1194" t="501" r="943" b="70781"/>
          <a:stretch>
            <a:fillRect/>
          </a:stretch>
        </p:blipFill>
        <p:spPr bwMode="auto">
          <a:xfrm>
            <a:off x="0" y="0"/>
            <a:ext cx="9144000" cy="5273790"/>
          </a:xfrm>
          <a:prstGeom prst="rect">
            <a:avLst/>
          </a:prstGeom>
          <a:noFill/>
        </p:spPr>
      </p:pic>
      <p:sp>
        <p:nvSpPr>
          <p:cNvPr id="9" name="Rounded Rectangle 8"/>
          <p:cNvSpPr/>
          <p:nvPr/>
        </p:nvSpPr>
        <p:spPr>
          <a:xfrm>
            <a:off x="181429" y="5319486"/>
            <a:ext cx="8628742" cy="127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4. </a:t>
            </a:r>
            <a:r>
              <a:rPr lang="en-US" sz="2800" b="1" dirty="0" err="1" smtClean="0"/>
              <a:t>Lembar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biru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sebagai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bukti</a:t>
            </a:r>
            <a:r>
              <a:rPr lang="en-US" sz="2800" b="1" dirty="0" smtClean="0"/>
              <a:t> outlet, </a:t>
            </a:r>
            <a:r>
              <a:rPr lang="en-US" sz="2800" b="1" dirty="0" err="1" smtClean="0"/>
              <a:t>Lembar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kuning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sebagai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bukti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klaim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ke</a:t>
            </a:r>
            <a:r>
              <a:rPr lang="en-US" sz="2800" b="1" dirty="0" smtClean="0"/>
              <a:t> TIV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25258" y="3338307"/>
            <a:ext cx="435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2060"/>
                </a:solidFill>
              </a:rPr>
              <a:t>4</a:t>
            </a: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281727" y="3294761"/>
            <a:ext cx="507988" cy="6531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2013\Design\Revisi 18-3-13\FA_Passport 18-3-13.jpg"/>
          <p:cNvPicPr>
            <a:picLocks noChangeAspect="1" noChangeArrowheads="1"/>
          </p:cNvPicPr>
          <p:nvPr/>
        </p:nvPicPr>
        <p:blipFill>
          <a:blip r:embed="rId2"/>
          <a:srcRect l="1194" t="501" r="943" b="70781"/>
          <a:stretch>
            <a:fillRect/>
          </a:stretch>
        </p:blipFill>
        <p:spPr bwMode="auto">
          <a:xfrm>
            <a:off x="0" y="0"/>
            <a:ext cx="9144000" cy="5273790"/>
          </a:xfrm>
          <a:prstGeom prst="rect">
            <a:avLst/>
          </a:prstGeom>
          <a:noFill/>
        </p:spPr>
      </p:pic>
      <p:sp>
        <p:nvSpPr>
          <p:cNvPr id="9" name="Rounded Rectangle 8"/>
          <p:cNvSpPr/>
          <p:nvPr/>
        </p:nvSpPr>
        <p:spPr>
          <a:xfrm>
            <a:off x="181429" y="5319486"/>
            <a:ext cx="8628742" cy="127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5. </a:t>
            </a:r>
            <a:r>
              <a:rPr lang="en-US" sz="2800" b="1" dirty="0" err="1" smtClean="0"/>
              <a:t>Pastikan</a:t>
            </a:r>
            <a:r>
              <a:rPr lang="en-US" sz="2800" b="1" dirty="0" smtClean="0"/>
              <a:t> MPS Premium Passport </a:t>
            </a:r>
            <a:r>
              <a:rPr lang="en-US" sz="2800" b="1" dirty="0" err="1" smtClean="0"/>
              <a:t>Ditandatangani</a:t>
            </a:r>
            <a:r>
              <a:rPr lang="en-US" sz="2800" b="1" dirty="0" smtClean="0"/>
              <a:t> (Salesman, </a:t>
            </a:r>
            <a:r>
              <a:rPr lang="en-US" sz="2800" b="1" dirty="0" err="1" smtClean="0"/>
              <a:t>Pihak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Toko</a:t>
            </a:r>
            <a:r>
              <a:rPr lang="en-US" sz="2800" b="1" dirty="0" smtClean="0"/>
              <a:t>, Supervisor, TIV Area)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39772" y="3410863"/>
            <a:ext cx="435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5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0" y="4470400"/>
            <a:ext cx="3207657" cy="740234"/>
          </a:xfrm>
          <a:prstGeom prst="roundRect">
            <a:avLst/>
          </a:prstGeom>
          <a:noFill/>
          <a:ln w="508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647543" y="4521200"/>
            <a:ext cx="2322286" cy="740234"/>
          </a:xfrm>
          <a:prstGeom prst="roundRect">
            <a:avLst/>
          </a:prstGeom>
          <a:noFill/>
          <a:ln w="508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rot="10800000" flipV="1">
            <a:off x="3294746" y="3703251"/>
            <a:ext cx="1045027" cy="66554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3"/>
          </p:cNvCxnSpPr>
          <p:nvPr/>
        </p:nvCxnSpPr>
        <p:spPr>
          <a:xfrm>
            <a:off x="4775200" y="3703251"/>
            <a:ext cx="1625600" cy="72360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81429" y="5319486"/>
            <a:ext cx="8628742" cy="127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6</a:t>
            </a:r>
            <a:r>
              <a:rPr lang="en-US" sz="2800" b="1" dirty="0" smtClean="0"/>
              <a:t>. </a:t>
            </a:r>
            <a:r>
              <a:rPr lang="en-US" sz="2800" b="1" dirty="0" err="1" smtClean="0"/>
              <a:t>Isi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Sobek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mulai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dari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bagian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bawah</a:t>
            </a:r>
            <a:endParaRPr lang="en-US" sz="2800" b="1" dirty="0" smtClean="0"/>
          </a:p>
        </p:txBody>
      </p:sp>
      <p:pic>
        <p:nvPicPr>
          <p:cNvPr id="1026" name="Picture 2" descr="D:\2013\Design\Revisi 18-3-13\FA_Passport 18-3-1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35086" y="203200"/>
            <a:ext cx="2438400" cy="5048744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/>
        </p:nvCxnSpPr>
        <p:spPr>
          <a:xfrm>
            <a:off x="4354286" y="4455885"/>
            <a:ext cx="1204685" cy="1"/>
          </a:xfrm>
          <a:prstGeom prst="line">
            <a:avLst/>
          </a:prstGeom>
          <a:ln w="508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endCxn id="1026" idx="2"/>
          </p:cNvCxnSpPr>
          <p:nvPr/>
        </p:nvCxnSpPr>
        <p:spPr>
          <a:xfrm rot="16200000" flipH="1">
            <a:off x="3934485" y="4832143"/>
            <a:ext cx="832344" cy="7257"/>
          </a:xfrm>
          <a:prstGeom prst="line">
            <a:avLst/>
          </a:prstGeom>
          <a:ln w="508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D:\2013\Design\scissor-14976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11378740">
            <a:off x="5182628" y="3458453"/>
            <a:ext cx="2231800" cy="154924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PASTI </a:t>
            </a:r>
            <a:r>
              <a:rPr lang="id-ID" dirty="0" smtClean="0"/>
              <a:t>BISA 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 Blank (DRT)">
  <a:themeElements>
    <a:clrScheme name="New Blank (DRT) 1">
      <a:dk1>
        <a:srgbClr val="4A4D55"/>
      </a:dk1>
      <a:lt1>
        <a:srgbClr val="FFFFFF"/>
      </a:lt1>
      <a:dk2>
        <a:srgbClr val="00667C"/>
      </a:dk2>
      <a:lt2>
        <a:srgbClr val="707276"/>
      </a:lt2>
      <a:accent1>
        <a:srgbClr val="009DD9"/>
      </a:accent1>
      <a:accent2>
        <a:srgbClr val="76B900"/>
      </a:accent2>
      <a:accent3>
        <a:srgbClr val="FFFFFF"/>
      </a:accent3>
      <a:accent4>
        <a:srgbClr val="3E4047"/>
      </a:accent4>
      <a:accent5>
        <a:srgbClr val="AACCE9"/>
      </a:accent5>
      <a:accent6>
        <a:srgbClr val="6AA700"/>
      </a:accent6>
      <a:hlink>
        <a:srgbClr val="FF9A00"/>
      </a:hlink>
      <a:folHlink>
        <a:srgbClr val="FFCE00"/>
      </a:folHlink>
    </a:clrScheme>
    <a:fontScheme name="New Blank (DRT)">
      <a:majorFont>
        <a:latin typeface="Arial"/>
        <a:ea typeface=""/>
        <a:cs typeface="Angsana New"/>
      </a:majorFont>
      <a:minorFont>
        <a:latin typeface="Arial"/>
        <a:ea typeface=""/>
        <a:cs typeface="Angsan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ew Blank (DRT) 1">
        <a:dk1>
          <a:srgbClr val="4A4D55"/>
        </a:dk1>
        <a:lt1>
          <a:srgbClr val="FFFFFF"/>
        </a:lt1>
        <a:dk2>
          <a:srgbClr val="00667C"/>
        </a:dk2>
        <a:lt2>
          <a:srgbClr val="707276"/>
        </a:lt2>
        <a:accent1>
          <a:srgbClr val="009DD9"/>
        </a:accent1>
        <a:accent2>
          <a:srgbClr val="76B900"/>
        </a:accent2>
        <a:accent3>
          <a:srgbClr val="FFFFFF"/>
        </a:accent3>
        <a:accent4>
          <a:srgbClr val="3E4047"/>
        </a:accent4>
        <a:accent5>
          <a:srgbClr val="AACCE9"/>
        </a:accent5>
        <a:accent6>
          <a:srgbClr val="6AA700"/>
        </a:accent6>
        <a:hlink>
          <a:srgbClr val="FF9A00"/>
        </a:hlink>
        <a:folHlink>
          <a:srgbClr val="FFCE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izone Theme">
  <a:themeElements>
    <a:clrScheme name="Custom 1">
      <a:dk1>
        <a:sysClr val="windowText" lastClr="000000"/>
      </a:dk1>
      <a:lt1>
        <a:sysClr val="window" lastClr="FFFFFF"/>
      </a:lt1>
      <a:dk2>
        <a:srgbClr val="002395"/>
      </a:dk2>
      <a:lt2>
        <a:srgbClr val="EEECE1"/>
      </a:lt2>
      <a:accent1>
        <a:srgbClr val="660033"/>
      </a:accent1>
      <a:accent2>
        <a:srgbClr val="002395"/>
      </a:accent2>
      <a:accent3>
        <a:srgbClr val="F57D1E"/>
      </a:accent3>
      <a:accent4>
        <a:srgbClr val="FFFF01"/>
      </a:accent4>
      <a:accent5>
        <a:srgbClr val="00D20A"/>
      </a:accent5>
      <a:accent6>
        <a:srgbClr val="F12B2B"/>
      </a:accent6>
      <a:hlink>
        <a:srgbClr val="00B0F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Mizon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2395"/>
      </a:accent1>
      <a:accent2>
        <a:srgbClr val="F57D1E"/>
      </a:accent2>
      <a:accent3>
        <a:srgbClr val="F12B2B"/>
      </a:accent3>
      <a:accent4>
        <a:srgbClr val="FFFF01"/>
      </a:accent4>
      <a:accent5>
        <a:srgbClr val="FFFFFF"/>
      </a:accent5>
      <a:accent6>
        <a:srgbClr val="00D20A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Custom Design">
  <a:themeElements>
    <a:clrScheme name="Mizon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2395"/>
      </a:accent1>
      <a:accent2>
        <a:srgbClr val="F57D1E"/>
      </a:accent2>
      <a:accent3>
        <a:srgbClr val="F12B2B"/>
      </a:accent3>
      <a:accent4>
        <a:srgbClr val="FFFF01"/>
      </a:accent4>
      <a:accent5>
        <a:srgbClr val="FFFFFF"/>
      </a:accent5>
      <a:accent6>
        <a:srgbClr val="00D20A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19081</TotalTime>
  <Words>108</Words>
  <Application>Microsoft Office PowerPoint</Application>
  <PresentationFormat>On-screen Show (4:3)</PresentationFormat>
  <Paragraphs>16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New Blank (DRT)</vt:lpstr>
      <vt:lpstr>Mizone Theme</vt:lpstr>
      <vt:lpstr>Custom Design</vt:lpstr>
      <vt:lpstr>1_Custom Design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Lobi</dc:creator>
  <cp:lastModifiedBy>karnaear</cp:lastModifiedBy>
  <cp:revision>1756</cp:revision>
  <dcterms:created xsi:type="dcterms:W3CDTF">2010-07-18T14:05:35Z</dcterms:created>
  <dcterms:modified xsi:type="dcterms:W3CDTF">2013-04-09T01:12:19Z</dcterms:modified>
</cp:coreProperties>
</file>