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bec9710a-c79c-451d-9e06-1003fcfa8065}">
  <we:reference id="WA200003233" version="2.0.0.3" store="en-GB" storeType="OMEX"/>
  <we:alternateReferences/>
  <we:properties>
    <we:property name="Microsoft.Office.CampaignId" value="&quot;none&quot;"/>
    <we:property name="reportUrl" value="&quot;/groups/me/reports/59c361e6-edb3-4189-9fb0-d83ff09d72a3/e3dc4bef272546104617?bookmarkGuid=62b43007-dbc2-4ed5-a0a8-6b861e249970&amp;bookmarkUsage=1&amp;ctid=90ec4584-9d32-4880-a548-e71a80c7ec0e&amp;fromEntryPoint=export&quot;"/>
    <we:property name="reportState" value="&quot;CONNECTED&quot;"/>
    <we:property name="artifactViewState" value="&quot;live&quot;"/>
    <we:property name="reportEmbeddedTime" value="&quot;2024-08-21T13:01:53.111Z&quot;"/>
    <we:property name="creatorSessionId" value="&quot;179f1a42-68ae-478e-ace8-2e4ecbb609f6&quot;"/>
    <we:property name="creatorUserId" value="&quot;10032003B2C03DD9&quot;"/>
    <we:property name="creatorTenantId" value="&quot;90ec4584-9d32-4880-a548-e71a80c7ec0e&quot;"/>
    <we:property name="pageDisplayName" value="&quot;Top Uk&quot;"/>
    <we:property name="pageName" value="&quot;e3dc4bef272546104617&quot;"/>
    <we:property name="reportName" value="&quot;youtube_Uk_Influencers&quot;"/>
    <we:property name="isVisualContainerHeaderHidden" value="false"/>
    <we:property name="isFiltersActionButtonVisible" value="true"/>
    <we:property name="initialStateBookmark" value="&quot;H4sIAAAAAAAAA+1Y227jNhD9FUNPW8AodLeUt8R1iyLNpXGQPhSBQZEjh2tZVCnKsRr43zsk5SRrJFa63S7cbgwYEEfDmTNXjvjgMF5XBWnPyRKcI+dEiMWSyMXAc4ZO2dEuLk7Pjq9OZ+fHZxMki0pxUdbO0YOjiJyDuuF1QwotAYm/3w4dUhSXZK5XOSlqGDoVyFqUpOB/gmXGV0o2sBk6sK4KIYkWOVVEgRa7QnZco27v+wA1Eqr4CqZAlaVCwGiYQe6P/CiMPRf/I2SrLYNB9iKLFm3Uj0WpCC9RjaaluZeQJAi9yE38NPVSyFNNr3k5LzrAT3uv20p7RcFaZWKt/ZF9RMVa0maDBsVhQGPi+qOAJhEdeRRypnfnvFCdwqydrCuJvkIPWmljtHwuJKeoyfhEQm1d8OCMRdEszdPkE/pUNJLCFeTmVam4alHSisP9rFnMWtGoJgM5810/dDSwSykwDoaJ3pGyhGJmIqzf3Yn7sQQEgVDdzfAR1zFbkZIidRfUGZC6kfBWVKfQDrotbBfMtVCkGEybrKaSI+LBh7PvDgTUDWcg6oMBA/f14MPJS865Rcr+dCVZAZOddMWFZCBPWpOKP3C5rTB/uIP53w83moB8XhykJHcZiUahH2VuEvpeb/Fci+ocDbM8muVm2z/Qjh+lWBrmrsPVTfZHA7J1dk2cbl/g86/bh32SVlrE/rIbOtb9JmG6bYvn2z5x1BM39tApFBgNo+9NDcAuDKy9xT7c4sg5FBgcVHXxRZPgEciiP421doyec+S5pnda+/1n3vpbTkZpv92BRmi8VjKuOoQ/77iv/vKONbboKntdwmPubTYm4b/NTr+vj72fPH0nT3+nlwBLUu12ejtDoZ6Pz6akn6RoqreXwj9KvVtT4WGQxVnIvCDKaQKxO4p92tvgv4bbj1fzLjORYt3/Sjr0RoASyQ7goH3dInvW4uGKky7BcESUpC54JD+MUGBBdvU4Kef4HbGEUg2u9LfBfzcY+2yy4UjSOPLzlNEoZlnGwtSLyEGEw+bQJUJ/6pSf1ZkOJBSv2WPDEOae60GWJHHgpkmWQpAE7xPo/2oCfeHb430M/ebG0N6xr7efZUSO74hUB9DT9iT2i4Nfd9/UftXZL48in4SUxDEEcRKGWQDmhPvMezaWEpbgIemxER3FI5qyfml8iWfvriwj7oniLEHOTVTQwroiFC5JaYu5shZysHeM64qUDFj3bBr/LxxPAKv4hhSNaXP6DtQxShAL70pzzwZ9M7qtTfz9BVc9BXOkFQAA&quot;"/>
    <we:property name="bookmark" value="&quot;H4sIAAAAAAAAA+1YbW/bNhD+K4Y+tYAxiHpXvjVeNgxbu6wOsg9FEJzIk8NGFjVKcuwF/u87knKSGomddV3hrTFgQDwe75575Um3npBtU8HqHczRO/KOlbqeg74eMW/s1Y7mB3nGQ8ZSHodlLpgPfkm7qumkqlvv6NbrQM+wO5dtD5URRMQPF2MPquoUZmZVQtXi2GtQt6qGSv6Jjpm2Ot3jeuzhsqmUBiNy2kGHRuyC2GlNENh3IWkE3skFTpF3joqh4FGBZZAGcZQwn/4psbWOwSJ7lMWItuonqu5A1qTG0PKSZZCFEYv9LMhzlmOZG3or61k1AL4/e7ZqjHM6XHaFWhp/FB9JsZG0XpNBSRTyBPwgDXkW85RxLIU5XcqqGxQWq5Nlo8lX5EEnbUKWz5SWnDRZn2hsnQtuvYmq+rl9OvmEPlW95vgeS7tVd7JbkaSFxJvL/vpypfquL1BfBn4QeQbYqVYUB8vEr6Cusbq0gTZ7V+pmopFAEFR/Pb7D9UYsoOZE3Qb1FqHtNT4X1c+4Gg1HxDaYM9VBNZr2Rcu1JMSjV29fHwiocylQtQcDBm/a0avjx5xzQZTd6QpFhSdb6UoLLVAfr2wqfi/1psKC8Rbmfz/cZALxsSTMofQFxGkUxIWfRQHbWzxnqnlHhjkew3K+6R9kxw9azS3z0OjavvijR73ytk2cbjbo+bfNwy5JCyNid9mNPed+mzDDseuHxz5x1D039dApVhQNq+9ZDcAtLKydxT7e4CglVhQcUvXrF02COyDX+9PYaKfoeUfMt73T2R888NbfcjJJ+/0KDULrtVrIbkD405b72i/vWGuLqbKnJdzl3nptE/7b7PS7+tjLzbPv5tnf6TXiHJrtTu9mKNLz8cGU9KNWffP8UvhHqXdhKzwKi6SIBAvjkmeY+GkS8L0N/mu4/c1iNmQmUZz7n0iHvRHgoMUBXLRPW+TuWrpcadIFCkfMIfeRQXkYoaCCHOrxpJ7Re8Qc62703rwb/HeDscsmF44sT+KAXrN4nIiiEFHOYjiIcLgcOiXo953yszrTgYTiKXtcGKKS+QyLLEtCP8+KHMMsfJlA/1cT6CPvHi9j6Dc3hu4d+/b2swL05Ap0dwA9bUdiPzr4Dd+bVl919ivjOICIQ5JgmGRRVIRob7jP/M4mchAZXZJMpDxNUp6L/dLknO7ebVlW3D3Fm6Oe2aiQhW0DHE+hdsXcOAslum+MywZqgWJ4to3/F0k3gFN8DlVv25z5BrqpNfr9Bae1mfV7FQAA&quot;"/>
    <we:property name="datasetId" value="&quot;8cb77c8b-4c46-4fe0-9c7d-df761caca3d4&quot;"/>
    <we:property name="embedUrl" value="&quot;/reportEmbed?reportId=59c361e6-edb3-4189-9fb0-d83ff09d72a3&amp;config=eyJjbHVzdGVyVXJsIjoiaHR0cHM6Ly9XQUJJLVdFU1QtVVMzLUEtUFJJTUFSWS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Homedesktop</cp:lastModifiedBy>
  <cp:revision>3</cp:revision>
  <dcterms:created xsi:type="dcterms:W3CDTF">2018-06-07T21:39:02Z</dcterms:created>
  <dcterms:modified xsi:type="dcterms:W3CDTF">2024-08-21T13:02:41Z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