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146269"/>
                  </p:ext>
                </p:extLst>
              </p:nvPr>
            </p:nvGraphicFramePr>
            <p:xfrm>
              <a:off x="-1" y="1000801"/>
              <a:ext cx="12191999" cy="58572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1000801"/>
                <a:ext cx="12191999" cy="58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a4bd2af-9072-44d2-b617-3474c339b0c0}">
  <we:reference id="WA200003233" version="2.0.0.3" store="en-GB" storeType="OMEX"/>
  <we:alternateReferences/>
  <we:properties>
    <we:property name="Microsoft.Office.CampaignId" value="&quot;none&quot;"/>
    <we:property name="reportUrl" value="&quot;/groups/me/reports/157e3fbd-95d7-425c-938e-8be5af9a1e29/a607ccd661f682041686?bookmarkGuid=4ca2de1c-59b7-4b6a-83b5-eea193c7168f&amp;bookmarkUsage=1&amp;ctid=90ec4584-9d32-4880-a548-e71a80c7ec0e&amp;fromEntryPoint=export&quot;"/>
    <we:property name="reportState" value="&quot;CONNECTED&quot;"/>
    <we:property name="artifactViewState" value="&quot;live&quot;"/>
    <we:property name="reportEmbeddedTime" value="&quot;2024-08-21T12:57:56.608Z&quot;"/>
    <we:property name="creatorSessionId" value="&quot;56c1f2a6-5a9a-45ca-9756-de51e5d95438&quot;"/>
    <we:property name="creatorUserId" value="&quot;10032003B2C03DD9&quot;"/>
    <we:property name="creatorTenantId" value="&quot;90ec4584-9d32-4880-a548-e71a80c7ec0e&quot;"/>
    <we:property name="pageDisplayName" value="&quot;Overall Overview&quot;"/>
    <we:property name="pageName" value="&quot;a607ccd661f682041686&quot;"/>
    <we:property name="reportName" value="&quot;Business request&quot;"/>
    <we:property name="isVisualContainerHeaderHidden" value="false"/>
    <we:property name="isFiltersActionButtonVisible" value="false"/>
    <we:property name="initialStateBookmark" value="&quot;H4sIAAAAAAAAA+1ZW0/bSBj9K8gvfcmuPGN7bPOWOEGqaGjVrFitKoTmGtxOPFl7TMmi/Pedi9ktxTShbSCovCA8l+9yzplvLrkOWNksJV6d4AUPDoORUp8WuP50AIJBUHVtb98eT4fvj89PhtOJaVZLXaqqCQ6vA43rOdenZdNiaS2Yxg9ngwBL+Q7P7ZfAsuGDYMnrRlVYlv9wP9h06brl60HAr5ZS1dianGmsuTV7aYabb+Mb/B4Zj5jq8pLPONW+FaMwpZQhBATKYBgDlCEzrPEDXGS9Q6xp575QlcZlZdzYtpTGgGdJEmEQCxoygSJi25uymssu4P/n/rFaWlQ0v9JEXVk8yEfj2Fpar01COEMcxChJYAQTQniSx86zKKXuHJLV5GpZG6wMgt5aYTKfq7qkxpPDpOaNh+A6KJRsF+6/ya32mWpryt9z4boqXeqVsUTlOW0brRa8Dmw472pl0HddRdd+XtihtvNCfS5qbnyz4DBcn5mWb+bcyJIas1+mHBh7c0cawxq7lJbeY8l9v2Kum7uMr4M3pUHB2z7FsrVmX43NDKY+V68Ch2DZvK6MBExUMy49p9PNVqye7Pz1+sxKQd6o5U5EjTY465lL1DvYYNmJuDPtGHZyNMB+/EJwbnDj3O2MsDMHD4jjHEKSRYQjCkBGM54+rsAMnqy1/H8Vb9d+Tr2z/dXYroh8ADCeSxJSkISm/oA4R3lkC1W8H1w2LXnhcQMonsMkpyEWmGQwYhGMKONhvh8c3sjObeQvHPaC4jmkwtZTHKXmLBCKLDEkwo0cDtklrqjB8sd3bCx5xfCdDeAv3rX9TOLmvPKM3OHOZ3v7v9ObsxgcBEe1Wrhp3WmRGg+9aQwCH0ho9+I/L3jNOw4rVuoOjNdfAfQAmv2HC6AfMOP1P+l86NUgDCF8Y0eeeQG6OT8g6RFuSrpTPW/QiNcxFCjPUigAwJCyEFFMN9eie3U85bhpa75tkMd8ddBNubPqZib65uC3g1HLzI2hR9ODRw3Hh3EwXKi2evpoHDjfs85Ho8k4HMbjeJyN47iY5FFxBMfDo+F4MokRKm7fTsxHzXg9Wjnyx2V9c0Q2S3uy69z8qmAZ56EIBY4wSUFCEQnBfu2V3zjzPBNRMFW1urjAtd4r+u8picUN3o9z4I45IpFgKeEsFcIcuMMs2p8C+eSi274u/twXi3v2tqmq9MXsQtV9sWxcCLKseO862IEQt8qg26OzmIksBxmDscACwDTeLMFHeSA6aqU8P+m/LDyT4kdw/YuUvm1I9IJDGGUC50CQBGVGdea+Sl823e+sws/i4v7rrIIH3fJhKngcgoyESRpimKZEJPtReTc9ze/HKtiouylejlazv9tSSut8n9Tn7uQJJCyNUY4SAEIBkwQ88kvdbg46u3qne7pHjZ5jExUIMG4fyCGPCSSCoD15Kn95Zt2uADsa+3JUrW6WmPJ3uOI9uZocccUsmNv9TDew8JZEPuAXQ/vnXx5bimAMHwAA&quot;"/>
    <we:property name="bookmark" value="&quot;H4sIAAAAAAAAA+1ZW0/bSBj9K8gvfUlXM2N7bPNGnCBVWyq0WbFaVQjN5Zvg1rGz9piSRfnvOxezLcU00DYQVN7iuXyXc858c8lVIIt2WbLVO7aAYD8Y1/XHBWs+7uFgFFS+DWdxCIzHKEkk4RlRhMemt17qoq7aYP8q0KyZgz4p2o6V1pBpfH86ClhZHrO5/VKsbGEULKFp64qVxb/gB5su3XSwHgVwuSzrhlmTM800WLMXZrj5tiH8FhqPTOjiAmYgtG9lFCVCSEqxoilBEaYpNcNaP8BFNjjEmnbu87rSrKiMG9uWiAhDGschw5ESSCoactveFtW87AP+PPfP1dKCo+FS8/rS4sE/GMfW0nptEmIpBRzROCYhiTmHOIucZ1WUunfIV9PLZWOwMgh6a7nJfF43hTCeHCYNtB6CqyCvy27hfk1vtM/qrhHwByjXVelCr4wlUZ6JrtX1AprAhnPc1AZ915X37We5HWo7z+tPeQPGtwz20frUtHwz57YshDH7ZcqBsTd3pEmmmUtp6T0W4Ptr6brBZXwVvC0MCt72CSs7a/bVxMyQ9afqVeAQLNo3lZGAiWoGpef0aLMVqyc7f70+tVIor9VyK6JWG5z1zCXqHWyw7ETcm3YMOzkaYD98ITg3uHXutkbYqYMHR1FGCE9DDlRgnIoUkscVmMFTdpb/r+Lt28+Ed7a7GtsWkQ8AxnPJkcAxMvUHRxnNQluoot3gsu34C48bQPEcxplATDGeklCGJBQSULYbHF7Lzu3nLxwOguI5FMrWUxYm5iyAVBobEslGDg/kBauEwfLHd2xWQiXZrQ3gb+jbfiZxc6g8I7e489ne/HVyfRYjo+CwqRduWn9oFMbDYBqjwAeC7F781zk00HNYyUL3YLz5CqAH0Ow/XADDgBmv/0vn/aAGCSLkrR156gXo5vyApMesLcRW9bxBI17HRNEsTYjCmBEhERVMbK5Fd+r4CFjbNXDfIH+H1V4/5daqm5no273Xe+NOmhvDgKZHjxqOD2PvYFF31dNH48D5nnU+Hk8n6CCaRJN0EkX5NAvzQzI5ODyYTKcRpfnN24n5aCQ045Ujf1I010dks7Sn287NrwqZAiCFFAsZT3AsKEd4t/bKb5x5nokoZF11Oj9njd4p+u8oifk13o9z4I6A8lDJhINMlDIHbpSGu1Mgn1x096+LP/fF4o697aiu9PnsvG6GYtm4EMqigsF1sAUh3iuDfo9OI6nSDKeSRIopTJJoswQf5YHosCvLs3fDl4VnUvw4a36R0ncfEr3gKKOpYhlWPKapUZ25r4qXTfc7q/CzuLj/OqvgQbd8kiiIEE45ihPESJJwFe9G5d30NL8bq2Cj7o7Ycrya/dMVZWmd75L63J08JlwmEc1ojDFSJI7xI7/Ubeegs613uqd71Bg4NglFsQT7QE4g4oQrTnfkqfzlmfV+BdjROJRj3el2yQQcswoGcjU5skpaMB/wN916/R+MaXGS4x4AAA==&quot;"/>
    <we:property name="datasetId" value="&quot;89d89f40-02d2-43c8-8faa-cbc298619d29&quot;"/>
    <we:property name="embedUrl" value="&quot;/reportEmbed?reportId=157e3fbd-95d7-425c-938e-8be5af9a1e29&amp;config=eyJjbHVzdGVyVXJsIjoiaHR0cHM6Ly9XQUJJLVdFU1QtVVMzLUEtUFJJTUFSWS1yZWRpcmVjdC5hbmFseXNpcy53aW5kb3dzLm5ldCIsImVtYmVkRmVhdHVyZXMiOnsidXNhZ2VNZXRyaWNzVk5leHQiOnRydWV9fQ%3D%3D&amp;disableSensitivityBanner=true&quot;"/>
    <we:property name="backgroundColor" value="&quot;#F3F3F3&quot;"/>
    <we:property name="isFooterCollapsed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Homedesktop</cp:lastModifiedBy>
  <cp:revision>3</cp:revision>
  <dcterms:created xsi:type="dcterms:W3CDTF">2018-06-07T21:39:02Z</dcterms:created>
  <dcterms:modified xsi:type="dcterms:W3CDTF">2024-08-21T12:59:30Z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