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3" d="100"/>
          <a:sy n="113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9326732"/>
                  </p:ext>
                </p:extLst>
              </p:nvPr>
            </p:nvGraphicFramePr>
            <p:xfrm>
              <a:off x="-1" y="1000800"/>
              <a:ext cx="12191999" cy="58571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" y="1000800"/>
                <a:ext cx="12191999" cy="58571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dd0966b2-0b64-4b60-ad2f-9770e2aaeed9}">
  <we:reference id="WA200003233" version="2.0.0.3" store="en-GB" storeType="OMEX"/>
  <we:alternateReferences/>
  <we:properties>
    <we:property name="Microsoft.Office.CampaignId" value="&quot;none&quot;"/>
    <we:property name="reportUrl" value="&quot;/groups/me/reports/50c6b14f-d1f6-4bae-a762-b444bbcbc5e9/6c847913f587c5a7fd39?bookmarkGuid=bc7c2e9f-7480-4927-8c2f-c0183e7916e9&amp;bookmarkUsage=1&amp;ctid=90ec4584-9d32-4880-a548-e71a80c7ec0e&amp;fromEntryPoint=export&quot;"/>
    <we:property name="reportState" value="&quot;CONNECTED&quot;"/>
    <we:property name="artifactViewState" value="&quot;live&quot;"/>
    <we:property name="reportEmbeddedTime" value="&quot;2024-08-21T12:54:50.471Z&quot;"/>
    <we:property name="creatorSessionId" value="&quot;351d129c-492d-4fcf-8bad-059c722206a2&quot;"/>
    <we:property name="creatorUserId" value="&quot;10032003B2C03DD9&quot;"/>
    <we:property name="creatorTenantId" value="&quot;90ec4584-9d32-4880-a548-e71a80c7ec0e&quot;"/>
    <we:property name="pageDisplayName" value="&quot;Summary&quot;"/>
    <we:property name="pageName" value="&quot;6c847913f587c5a7fd39&quot;"/>
    <we:property name="reportName" value="&quot;Full Dashboard&quot;"/>
    <we:property name="isVisualContainerHeaderHidden" value="false"/>
    <we:property name="isFiltersActionButtonVisible" value="true"/>
    <we:property name="initialStateBookmark" value="&quot;H4sIAAAAAAAAA+1bbW8bRw7+K4aAQ+8A4zDvL/3mOLmiSJ0GSZAvhyDgDDmOGlkrrFaufYH/+3F3pbS2ZcuQW3st+JOkeeGQfDgkZzj6NsLxfDaB8zdwQqMfRy+q6usJ1F/35Gh/NF22/frr66ODd68/vzk4esXN1awZV9P56MdvowbqY2o+jucLmLQUuPG/n/ZHMJm8heP2V4HJnPZHM6rn1RQm4/9RP5i7mnpBF/sjOptNqhpaku8baKgle8rD+TevLf+teUXIzfiU3lNu+laXg/FR6mKDzxZ8QR152Lwf0HG2dkhLulv+sJo2MJ7yMm1bKrYE72UyIAUmtJSxbZ+Pp8eTJcN/zP1wPmu1Mv8C/MnaSL/xsi2diwsWJ2mgqAVER1YTosyYN9Jq6KxJ1dl1aiyFdQ68yQ6iVppyoO2pSSXBWy0jBC9FpuicaGeX8aRZqeL81dmsZhQZ257aAZ7CNBOOOqhqmvfIfBsdEcwXdcfOq0sd76tFnekdla5r2oybc6bzms73llNw75/qX6OWo7d1xabR9X+oGpjs/VLBdO9gNpuMM/RYtsO+VL8f1sTGwbCIi0/ccqsCMtR4WXr+USPVL847yV6O65Upqf0rzD+YVCwGD0WyuTNRUWxEk6TJajCQHH14uXOA3CTTEg6dZQpZoiJIOfhU0A4HjuroGutPHY31IvVghCRzsiqyL3Xsvp2jXO7hSiVKTVZaZ6SzGbXIflDQ/mcxRe49OKkW02YHcL0qTw+qsAAxKA6PwigTtV7Gx2HAwM5hp2BYI89yb1njUKEFjclJocEDDQaGPmjuEhDrJeqhyKWoaEoyHHBIpORQ3MPNZWFDcEYUoYrwASw5vT01lYTLOgVLyTpSTmMpgzGT1rp7Xe69o0x8QsAnbibrJerNBESUUXjetcoFk73zPgwHCvb3OwbFWol6KIznbMQrA1a4hFEaorT9HtOaIlkhCIvUskSp4tBOZbsF7U0y9eBa6WORZHKKKUgJ2op7gBujNym19wBBcai1JZbhxNnO3ZxSDce09/OU+aE5K6S9g3naAN8mVw9ycp5cUlYgegtZYavtwcDSup6r7Nc7AMstci0PB0H7EpLnRKOUYCBIusd1VxERACXjy7mVtmBtHM5RYxf33e17DhUZZ/i8F0EETnYhG7k9uMkaa42W4EPIWlLU5AYD7p8d0MsPPz9xWK9Ls4yUVJwN0hXpPOem1lAaphPdAQiuSbM8FKCxaIJGdEbKTGStuIfDNIqEk957EXWKYJQYzmX07oC5DshoOEShUYHQAFmyGOz2QHrtndNR86cXJTqdaLOrvaGgpbwkmQMUaRx5Pne6NJx705+qCvsL5H88caO4LMnykq5QjEKjwyI0CPIC40bVH7L0x1U9zizvVe3/VFeL2YqzOzCdYPr184SZ+ozQwFqWP873XkDPOS/XLUB4WE0WJ20dltnqv/81K3b6aavEi7Zk8+k64vtPuWyJ1XTRHH6BuhmITd5WvFwV5Xn4b38quy+tr2d158ztU+cRLZbsRM4iGy+TC0qpzdvy4T3iBnN8+K3yB2ubrvYfk7fVhdA9Cw/LrmFs5BuNYlVotUEbS0FRMEYHKcM93qzoQiZHoTgvjVCwcBRT2yYfFEkm65xVoDJThGKHc322ckRPPve4JMgyHy26JEuesupOBDK7zYp/Tj2eU4/n1OPvTD0UZbBJxCB0MDLyoV8Npx773Y0MLvP4ztnwEo/vrO1i3nGTRSxjTAKvjJZSAXqKHouE7dMOGZXXKFMqJYpQvCK3uT5+W8T6+7bz41vd3UPHY/E2vJ1611L4w3N211rS43G25aVtA2lCr87u6M3kI7/lVuARMXTv9F3hs0oMfqM/G5+wfq57MyPbywUHFFxBARaXgX7LR2GARSePDrz2oYCDsPmJyUP5RkBsKXyeN1tWQOcMBdWXpB6dUH3cAd+t2Eo161ccU99fYddNndDfRr+MWRE97Y8wWbRkf3jJM7D6ffpDi/Cq4LIu8+xm/PU54FXF9CmgsCogJCOtSGwXJjlxj6gZEYxPwWD77p2SIkrDsYzjGvDZItYoZHUYMFLE7KIJVlC0xsXN/ubmmpGwEQKhRJCYMXtVhpM/zRb1rJo/28JalfTWQMA7uMSshZYuF52l3/x25oboI4JMwunWFoJJqH1Wm33MjEm9gdPxMTRVfZVmR3YdAtWimc8g01uY0hokGAFoE8ENaHR/Mxx1izBPY84aNkxo/3z4HbiLi/8DBG1lWQc5AAA=&quot;"/>
    <we:property name="bookmark" value="&quot;H4sIAAAAAAAAA+1bbU8bRxD+K8hS1VZC1b6/9FtC0ihqU0VNlC9VFM3uzBInxmedzxQa8d87d2enBQxGpoHD4pO5273ZmXlm52Vn+TLC8Xw2gdPf4YhGP4+eVtXnI6g/78nR/mjav8OCHoUg7VyQXoL20fJoNWvG1XQ++vnLqIH6kJp34/kCJi0hfvnn+/0RTCav4bB9KjCZ0/5oRvW8msJk/Df1k3moqRd0tj+ik9mkqqEl+aaBhlqyxzydn5kF+ZPmFSE342N6Q7np37ocjI9SFxt8tuAL6sjT5v2EjrO1U1rS3fIH1bSB8ZSXad+lYkvwXiYDUmBCSxnb9/Px9HCyZPjfb9+ezlrlzD8C/7I20idetqVzdsbiJA0UtYDoyGpClBnzRloNnTSpOrlMjaWwzoE32UHUSlMOtD01qSR4q2WE4KXIFJ0T7ddlPGlWqjh9fjKrGUXGtqf2BI9hmglHHVQ1zXtkvoxeEcwXdcfO83MDb6pFnekPKt3QtBk3p0znVzrdW36Cez+oH0ctR6/rik2jG39bNTDZ+62C6d6T2WwyztBj2U77WP11UBMbB8Mizt7zm2sVkKHG89LzQ41UPz3tJHs2rlempPYvMH9nUrEYPBXJ5s5ERbERTZImq8FA8urts50D5CqZlnDoLFPIEhVBysGngnY4cFSvLrH+0NFYL1IPRkgyJ6si+1LH7ts5yuUWrlSi1GSldUY6m1GL7AcF7S+LKfLok6NqMW12ANeL8vSgCgsQg+LwKIwyUetlfBwGDOwcdgqGNfIs95Y1DhVa0JicFBo80GBg6IPmLgGxXqIeilyKiqYkwwGHREoOxS3cXBY2BGdEEaoIH8CS09tTU0m4rFOwlKwj5TSWMhgzaa271+XeH5SJKwR84GayXqLeTEBEGYXnXatcMNk778NwoGB/v2NQrJWoh8J4zka8MmCFSxilIUrb7zGtKZLlMhuL1LJEqeLQqrLdgvYqmXpwrfSxSDI5xRSkBG3FLcCN0ZuU2nOAoDjU2hLLcOJs526OqYZD2ns5ZX5ozgppz2AeNsDXydWDnJwnl5QViN5CVthqezCwtK7nIvv1DsByjVzL4iBoX0LynGiUEgwESbc47ioiAqBkfDm30hasjcMpNXZx312/51CRcYbrvQgicLIL2cjtwU3WWGu0BB9C1pKiJjcYcP/rgJ69ffnAYb0szTJSUnE2SFek85ybWkNpmE50ByC4JM2yKEBj0QSN6IyUmchacQuHaRQJJ733IuoUwSgxnMPo3QFzHZDRcIhCowKhAbJkMdjtgfTaO6ej5l8vSnQ60WZXe0VDS3lJMgco0jjyXHe6NJxz0xdVhf0B8ncP3CjOS7I8pCsUo9DosAgNgrzAuFH1Byz9YVWPM8t7Ufsv6moxW3F2A6YTTD9/mDBTHxAaWMvyu/neU+g55+W6BQgPqsniqO3DMlv93//Pip1+2i7xom3ZvL+M+P5DbltiNV00Bx+hbgZik9c1L1dNeZ7+6T9t96X19azunLm97zyixZKdyFlk42VyQSm1eVvevUfcYI53v1X+ZW3T0f598rY6ELpl42E5NIyNfKVRrBqtNmhjKSgKxuggZbjFnRVdyOQoFOelEQoWjmJq2+SDIslknbMKVGaKUOxwjs9WjujB5x7nBFnmo0WXZMlTVl1FILPbrPjH1OMx9XhMPb5l6qEog00iBqGDkZGLfjWcfuxXNzK4zOMrZ8NLPL6ytot5x1UWsYwxCbwyWkoF6Cl6LBK2TztkVF6jTKmUKELxitzm/vh1Eevbbef7t7qbh4774m14O/WmrfC75+ymvaT742zLQ9sG0oSen9zQm8l7vsutwCNi6O7pu8K1Sgx+oz8bH7F+LnszI9vDBQcUXEEBFpeBfstLYYBFJ48OvPahgIOw+YrJXflGQGwpfJg3W3ZA5wwF1eekHh1RfdgB363YSjXrVxxTP15hN0yd0F9Gv41ZET3tdzBZtGS/f8ZfYPXX9PsW4VXDZV3m2X3x/+eAFxXTp4DCqoCQjLQisV2Y5MQtomZEMD4Fg+29d0qKKA3HMg5rwEeLWKOQVTFgpIjZRROsoGiNi5v9zdU9I2EjBEKJIDFj9qoMJ3+aLepZNX+0hbUq6a2BgHdwiVkLLV0uOku/+e7MFdFHBJmE060tBJNQ+6w2+5gZk/odjseH0FT1RZod2XUIVItmPoNMr2FKa5BgBKBNBDeg0f2b4Vcgzs7+AcQV9RneOAAA&quot;"/>
    <we:property name="datasetId" value="&quot;a332162c-543f-4a06-a90d-6964233c1b02&quot;"/>
    <we:property name="embedUrl" value="&quot;/reportEmbed?reportId=50c6b14f-d1f6-4bae-a762-b444bbcbc5e9&amp;config=eyJjbHVzdGVyVXJsIjoiaHR0cHM6Ly9XQUJJLVdFU1QtVVMzLUEtUFJJTUFSWS1yZWRpcmVjdC5hbmFseXNpcy53aW5kb3dzLm5ldCIsImVtYmVkRmVhdHVyZXMiOnsidXNhZ2VNZXRyaWNzVk5leHQiOnRydWV9fQ%3D%3D&amp;disableSensitivityBanner=true&quot;"/>
    <we:property name="backgroundColor" value="&quot;#FFFFFF&quot;"/>
    <we:property name="isFooterCollapsed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Homedesktop</cp:lastModifiedBy>
  <cp:revision>3</cp:revision>
  <dcterms:created xsi:type="dcterms:W3CDTF">2018-06-07T21:39:02Z</dcterms:created>
  <dcterms:modified xsi:type="dcterms:W3CDTF">2024-08-21T12:55:59Z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