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7"/>
  </p:notesMasterIdLst>
  <p:sldIdLst>
    <p:sldId id="256" r:id="rId4"/>
    <p:sldId id="262" r:id="rId5"/>
    <p:sldId id="261" r:id="rId6"/>
    <p:sldId id="357" r:id="rId7"/>
    <p:sldId id="271" r:id="rId8"/>
    <p:sldId id="335" r:id="rId9"/>
    <p:sldId id="374" r:id="rId10"/>
    <p:sldId id="272" r:id="rId11"/>
    <p:sldId id="361" r:id="rId12"/>
    <p:sldId id="367" r:id="rId13"/>
    <p:sldId id="270" r:id="rId14"/>
    <p:sldId id="266" r:id="rId15"/>
    <p:sldId id="260" r:id="rId1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64" autoAdjust="0"/>
    <p:restoredTop sz="62957" autoAdjust="0"/>
  </p:normalViewPr>
  <p:slideViewPr>
    <p:cSldViewPr snapToGrid="0">
      <p:cViewPr varScale="1">
        <p:scale>
          <a:sx n="48" d="100"/>
          <a:sy n="48" d="100"/>
        </p:scale>
        <p:origin x="1536" y="54"/>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M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649723BF-214C-48E0-AFDF-448AE9679606}" type="datetimeFigureOut">
              <a:rPr lang="ar-MA" smtClean="0"/>
              <a:t>02-11-1440</a:t>
            </a:fld>
            <a:endParaRPr lang="ar-M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M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M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M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7BA4F154-6AA8-4881-A8A2-8976B411F99B}" type="slidenum">
              <a:rPr lang="ar-MA" smtClean="0"/>
              <a:t>‹#›</a:t>
            </a:fld>
            <a:endParaRPr lang="ar-MA"/>
          </a:p>
        </p:txBody>
      </p:sp>
    </p:spTree>
    <p:extLst>
      <p:ext uri="{BB962C8B-B14F-4D97-AF65-F5344CB8AC3E}">
        <p14:creationId xmlns:p14="http://schemas.microsoft.com/office/powerpoint/2010/main" val="2910582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première personne que nous tenons à remercier est notre encadrant Mr. Adil ENAANAI  , pour l’orientation, la confiance, la patience qui ont constitué un apport considérable sans lequel ce travail n’aurait pas pu être mené au bon port. Qu’il trouve dans ce travail un hommage vivant à sa haute personnalité.</a:t>
            </a:r>
          </a:p>
          <a:p>
            <a:r>
              <a:rPr lang="fr-FR" dirty="0"/>
              <a:t>Nous tenons à exprimer nos sincères remerciements à tous les professeurs qui nous ont enseigné et qui par leurs compétences nous ont soutenu dans la poursuite de nos études.</a:t>
            </a:r>
          </a:p>
          <a:p>
            <a:r>
              <a:rPr lang="fr-FR"/>
              <a:t>Enfin, on remercie tous ceux qui, de près ou de loin, ont contribué à la réalisation de ce travail.</a:t>
            </a:r>
            <a:endParaRPr lang="ar-MA"/>
          </a:p>
        </p:txBody>
      </p:sp>
      <p:sp>
        <p:nvSpPr>
          <p:cNvPr id="4" name="Slide Number Placeholder 3"/>
          <p:cNvSpPr>
            <a:spLocks noGrp="1"/>
          </p:cNvSpPr>
          <p:nvPr>
            <p:ph type="sldNum" sz="quarter" idx="5"/>
          </p:nvPr>
        </p:nvSpPr>
        <p:spPr/>
        <p:txBody>
          <a:bodyPr/>
          <a:lstStyle/>
          <a:p>
            <a:fld id="{7BA4F154-6AA8-4881-A8A2-8976B411F99B}" type="slidenum">
              <a:rPr lang="ar-MA" smtClean="0"/>
              <a:t>13</a:t>
            </a:fld>
            <a:endParaRPr lang="ar-MA"/>
          </a:p>
        </p:txBody>
      </p:sp>
    </p:spTree>
    <p:extLst>
      <p:ext uri="{BB962C8B-B14F-4D97-AF65-F5344CB8AC3E}">
        <p14:creationId xmlns:p14="http://schemas.microsoft.com/office/powerpoint/2010/main" val="3972104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AAB49C-82D6-462D-8630-09F94CD9C293}"/>
              </a:ext>
            </a:extLst>
          </p:cNvPr>
          <p:cNvSpPr/>
          <p:nvPr userDrawn="1"/>
        </p:nvSpPr>
        <p:spPr>
          <a:xfrm>
            <a:off x="0" y="-1"/>
            <a:ext cx="12192000" cy="6531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8D265AB-C1BD-4CEB-AE14-D0E6C976BF8A}"/>
              </a:ext>
            </a:extLst>
          </p:cNvPr>
          <p:cNvSpPr/>
          <p:nvPr userDrawn="1"/>
        </p:nvSpPr>
        <p:spPr>
          <a:xfrm>
            <a:off x="722811" y="291737"/>
            <a:ext cx="10519955" cy="7720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9">
            <a:extLst>
              <a:ext uri="{FF2B5EF4-FFF2-40B4-BE49-F238E27FC236}">
                <a16:creationId xmlns:a16="http://schemas.microsoft.com/office/drawing/2014/main" id="{373C4845-8216-4B2A-A66E-536E74678B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6" name="Rectangle 5">
            <a:extLst>
              <a:ext uri="{FF2B5EF4-FFF2-40B4-BE49-F238E27FC236}">
                <a16:creationId xmlns:a16="http://schemas.microsoft.com/office/drawing/2014/main" id="{CFF96AC6-9B82-47F8-82E6-EA6FB9EA9653}"/>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84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895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90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44">
            <a:extLst>
              <a:ext uri="{FF2B5EF4-FFF2-40B4-BE49-F238E27FC236}">
                <a16:creationId xmlns:a16="http://schemas.microsoft.com/office/drawing/2014/main" id="{C07FBD2D-6A89-414D-85F9-7BB69D5020BD}"/>
              </a:ext>
            </a:extLst>
          </p:cNvPr>
          <p:cNvSpPr>
            <a:spLocks noChangeAspect="1"/>
          </p:cNvSpPr>
          <p:nvPr/>
        </p:nvSpPr>
        <p:spPr>
          <a:xfrm>
            <a:off x="8608025" y="14574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Freeform 44">
            <a:extLst>
              <a:ext uri="{FF2B5EF4-FFF2-40B4-BE49-F238E27FC236}">
                <a16:creationId xmlns:a16="http://schemas.microsoft.com/office/drawing/2014/main" id="{B11ECC53-3D93-4507-89DA-7C96C5F98371}"/>
              </a:ext>
            </a:extLst>
          </p:cNvPr>
          <p:cNvSpPr>
            <a:spLocks noChangeAspect="1"/>
          </p:cNvSpPr>
          <p:nvPr userDrawn="1"/>
        </p:nvSpPr>
        <p:spPr>
          <a:xfrm flipH="1">
            <a:off x="681574" y="239085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그림 개체 틀 2">
            <a:extLst>
              <a:ext uri="{FF2B5EF4-FFF2-40B4-BE49-F238E27FC236}">
                <a16:creationId xmlns:a16="http://schemas.microsoft.com/office/drawing/2014/main" id="{5B2F270D-6127-4230-AAA0-00D1740544F6}"/>
              </a:ext>
            </a:extLst>
          </p:cNvPr>
          <p:cNvSpPr>
            <a:spLocks noGrp="1"/>
          </p:cNvSpPr>
          <p:nvPr>
            <p:ph type="pic" sz="quarter" idx="59" hasCustomPrompt="1"/>
          </p:nvPr>
        </p:nvSpPr>
        <p:spPr>
          <a:xfrm>
            <a:off x="1811890" y="252965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1FCAD4D1-1D22-4C76-A670-F8AC37A106D2}"/>
              </a:ext>
            </a:extLst>
          </p:cNvPr>
          <p:cNvSpPr>
            <a:spLocks noGrp="1"/>
          </p:cNvSpPr>
          <p:nvPr>
            <p:ph type="pic" sz="quarter" idx="60" hasCustomPrompt="1"/>
          </p:nvPr>
        </p:nvSpPr>
        <p:spPr>
          <a:xfrm>
            <a:off x="9117565" y="15962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Freeform 44">
            <a:extLst>
              <a:ext uri="{FF2B5EF4-FFF2-40B4-BE49-F238E27FC236}">
                <a16:creationId xmlns:a16="http://schemas.microsoft.com/office/drawing/2014/main" id="{C3AF9648-F60B-452B-86AC-AB13E224D3FD}"/>
              </a:ext>
            </a:extLst>
          </p:cNvPr>
          <p:cNvSpPr>
            <a:spLocks noChangeAspect="1"/>
          </p:cNvSpPr>
          <p:nvPr userDrawn="1"/>
        </p:nvSpPr>
        <p:spPr>
          <a:xfrm>
            <a:off x="4705886" y="43149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그림 개체 틀 2">
            <a:extLst>
              <a:ext uri="{FF2B5EF4-FFF2-40B4-BE49-F238E27FC236}">
                <a16:creationId xmlns:a16="http://schemas.microsoft.com/office/drawing/2014/main" id="{ADE84C9C-AE4C-4919-85E3-27955132D9EC}"/>
              </a:ext>
            </a:extLst>
          </p:cNvPr>
          <p:cNvSpPr>
            <a:spLocks noGrp="1"/>
          </p:cNvSpPr>
          <p:nvPr>
            <p:ph type="pic" sz="quarter" idx="61" hasCustomPrompt="1"/>
          </p:nvPr>
        </p:nvSpPr>
        <p:spPr>
          <a:xfrm>
            <a:off x="5202790" y="44537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304129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B178950-6460-489A-86E8-DA7944855983}"/>
              </a:ext>
            </a:extLst>
          </p:cNvPr>
          <p:cNvSpPr>
            <a:spLocks noGrp="1"/>
          </p:cNvSpPr>
          <p:nvPr>
            <p:ph type="pic" sz="quarter" idx="46" hasCustomPrompt="1"/>
          </p:nvPr>
        </p:nvSpPr>
        <p:spPr>
          <a:xfrm>
            <a:off x="1875633" y="1819076"/>
            <a:ext cx="9593277" cy="2645996"/>
          </a:xfrm>
          <a:custGeom>
            <a:avLst/>
            <a:gdLst>
              <a:gd name="connsiteX0" fmla="*/ 0 w 6913722"/>
              <a:gd name="connsiteY0" fmla="*/ 0 h 1800200"/>
              <a:gd name="connsiteX1" fmla="*/ 6913722 w 6913722"/>
              <a:gd name="connsiteY1" fmla="*/ 0 h 1800200"/>
              <a:gd name="connsiteX2" fmla="*/ 6913722 w 6913722"/>
              <a:gd name="connsiteY2" fmla="*/ 1800200 h 1800200"/>
              <a:gd name="connsiteX3" fmla="*/ 0 w 6913722"/>
              <a:gd name="connsiteY3" fmla="*/ 1800200 h 1800200"/>
              <a:gd name="connsiteX4" fmla="*/ 0 w 6913722"/>
              <a:gd name="connsiteY4" fmla="*/ 0 h 1800200"/>
              <a:gd name="connsiteX0" fmla="*/ 0 w 6913722"/>
              <a:gd name="connsiteY0" fmla="*/ 0 h 1800200"/>
              <a:gd name="connsiteX1" fmla="*/ 6913722 w 6913722"/>
              <a:gd name="connsiteY1" fmla="*/ 0 h 1800200"/>
              <a:gd name="connsiteX2" fmla="*/ 6913722 w 6913722"/>
              <a:gd name="connsiteY2" fmla="*/ 1800200 h 1800200"/>
              <a:gd name="connsiteX3" fmla="*/ 1103257 w 6913722"/>
              <a:gd name="connsiteY3" fmla="*/ 1791789 h 1800200"/>
              <a:gd name="connsiteX4" fmla="*/ 0 w 6913722"/>
              <a:gd name="connsiteY4" fmla="*/ 1800200 h 1800200"/>
              <a:gd name="connsiteX5" fmla="*/ 0 w 6913722"/>
              <a:gd name="connsiteY5"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103257 w 6913722"/>
              <a:gd name="connsiteY4" fmla="*/ 1791789 h 1800200"/>
              <a:gd name="connsiteX5" fmla="*/ 0 w 6913722"/>
              <a:gd name="connsiteY5" fmla="*/ 1800200 h 1800200"/>
              <a:gd name="connsiteX6" fmla="*/ 0 w 6913722"/>
              <a:gd name="connsiteY6"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287815 w 6913722"/>
              <a:gd name="connsiteY4" fmla="*/ 1791789 h 1800200"/>
              <a:gd name="connsiteX5" fmla="*/ 1103257 w 6913722"/>
              <a:gd name="connsiteY5" fmla="*/ 1791789 h 1800200"/>
              <a:gd name="connsiteX6" fmla="*/ 0 w 6913722"/>
              <a:gd name="connsiteY6" fmla="*/ 1800200 h 1800200"/>
              <a:gd name="connsiteX7" fmla="*/ 0 w 6913722"/>
              <a:gd name="connsiteY7" fmla="*/ 0 h 1800200"/>
              <a:gd name="connsiteX0" fmla="*/ 0 w 6913722"/>
              <a:gd name="connsiteY0" fmla="*/ 0 h 1951179"/>
              <a:gd name="connsiteX1" fmla="*/ 6913722 w 6913722"/>
              <a:gd name="connsiteY1" fmla="*/ 0 h 1951179"/>
              <a:gd name="connsiteX2" fmla="*/ 6913722 w 6913722"/>
              <a:gd name="connsiteY2" fmla="*/ 1800200 h 1951179"/>
              <a:gd name="connsiteX3" fmla="*/ 1489151 w 6913722"/>
              <a:gd name="connsiteY3" fmla="*/ 1800178 h 1951179"/>
              <a:gd name="connsiteX4" fmla="*/ 1296204 w 6913722"/>
              <a:gd name="connsiteY4" fmla="*/ 1951179 h 1951179"/>
              <a:gd name="connsiteX5" fmla="*/ 1103257 w 6913722"/>
              <a:gd name="connsiteY5" fmla="*/ 1791789 h 1951179"/>
              <a:gd name="connsiteX6" fmla="*/ 0 w 6913722"/>
              <a:gd name="connsiteY6" fmla="*/ 1800200 h 1951179"/>
              <a:gd name="connsiteX7" fmla="*/ 0 w 6913722"/>
              <a:gd name="connsiteY7" fmla="*/ 0 h 1951179"/>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303214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289193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722" h="2002718">
                <a:moveTo>
                  <a:pt x="0" y="0"/>
                </a:moveTo>
                <a:lnTo>
                  <a:pt x="6913722" y="0"/>
                </a:lnTo>
                <a:lnTo>
                  <a:pt x="6913722" y="1800200"/>
                </a:lnTo>
                <a:lnTo>
                  <a:pt x="1489151" y="1800178"/>
                </a:lnTo>
                <a:lnTo>
                  <a:pt x="1289193" y="2002718"/>
                </a:lnTo>
                <a:lnTo>
                  <a:pt x="1103257" y="1791789"/>
                </a:lnTo>
                <a:lnTo>
                  <a:pt x="0" y="18002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200" dirty="0">
                <a:solidFill>
                  <a:schemeClr val="tx1">
                    <a:lumMod val="75000"/>
                    <a:lumOff val="25000"/>
                  </a:schemeClr>
                </a:solidFill>
              </a:defRPr>
            </a:lvl1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3" name="Rectangle 2">
            <a:extLst>
              <a:ext uri="{FF2B5EF4-FFF2-40B4-BE49-F238E27FC236}">
                <a16:creationId xmlns:a16="http://schemas.microsoft.com/office/drawing/2014/main" id="{D50AE06E-08A3-48B7-8322-CE3798623A8B}"/>
              </a:ext>
            </a:extLst>
          </p:cNvPr>
          <p:cNvSpPr/>
          <p:nvPr userDrawn="1"/>
        </p:nvSpPr>
        <p:spPr>
          <a:xfrm>
            <a:off x="-1" y="1819076"/>
            <a:ext cx="1875635" cy="238997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4" name="그림 개체 틀 2">
            <a:extLst>
              <a:ext uri="{FF2B5EF4-FFF2-40B4-BE49-F238E27FC236}">
                <a16:creationId xmlns:a16="http://schemas.microsoft.com/office/drawing/2014/main" id="{A708D5EC-6A83-4792-81FB-2ECCB0ABE2A2}"/>
              </a:ext>
            </a:extLst>
          </p:cNvPr>
          <p:cNvSpPr>
            <a:spLocks noGrp="1"/>
          </p:cNvSpPr>
          <p:nvPr>
            <p:ph type="pic" sz="quarter" idx="58" hasCustomPrompt="1"/>
          </p:nvPr>
        </p:nvSpPr>
        <p:spPr>
          <a:xfrm>
            <a:off x="9615413"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DD53BE75-DFE8-4D1E-89D4-0824C71EED78}"/>
              </a:ext>
            </a:extLst>
          </p:cNvPr>
          <p:cNvSpPr>
            <a:spLocks noGrp="1"/>
          </p:cNvSpPr>
          <p:nvPr>
            <p:ph type="pic" sz="quarter" idx="59" hasCustomPrompt="1"/>
          </p:nvPr>
        </p:nvSpPr>
        <p:spPr>
          <a:xfrm>
            <a:off x="7570712"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93642239-33D4-4D2F-AC90-7781FC846D6F}"/>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45214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3723FA40-FCE6-4B16-AF36-281B510020EB}"/>
              </a:ext>
            </a:extLst>
          </p:cNvPr>
          <p:cNvSpPr>
            <a:spLocks noGrp="1"/>
          </p:cNvSpPr>
          <p:nvPr>
            <p:ph type="pic" sz="quarter" idx="42" hasCustomPrompt="1"/>
          </p:nvPr>
        </p:nvSpPr>
        <p:spPr>
          <a:xfrm>
            <a:off x="733463" y="1792600"/>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3" name="Picture Placeholder 2">
            <a:extLst>
              <a:ext uri="{FF2B5EF4-FFF2-40B4-BE49-F238E27FC236}">
                <a16:creationId xmlns:a16="http://schemas.microsoft.com/office/drawing/2014/main" id="{A198B135-3ED1-42E9-A42D-5B4F7F10C237}"/>
              </a:ext>
            </a:extLst>
          </p:cNvPr>
          <p:cNvSpPr>
            <a:spLocks noGrp="1"/>
          </p:cNvSpPr>
          <p:nvPr>
            <p:ph type="pic" sz="quarter" idx="54" hasCustomPrompt="1"/>
          </p:nvPr>
        </p:nvSpPr>
        <p:spPr>
          <a:xfrm>
            <a:off x="733463" y="2878386"/>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4" name="Picture Placeholder 2">
            <a:extLst>
              <a:ext uri="{FF2B5EF4-FFF2-40B4-BE49-F238E27FC236}">
                <a16:creationId xmlns:a16="http://schemas.microsoft.com/office/drawing/2014/main" id="{B0371065-5281-4086-9A62-2FB24E56E50B}"/>
              </a:ext>
            </a:extLst>
          </p:cNvPr>
          <p:cNvSpPr>
            <a:spLocks noGrp="1"/>
          </p:cNvSpPr>
          <p:nvPr>
            <p:ph type="pic" sz="quarter" idx="57" hasCustomPrompt="1"/>
          </p:nvPr>
        </p:nvSpPr>
        <p:spPr>
          <a:xfrm>
            <a:off x="733463" y="3964172"/>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5" name="Picture Placeholder 2">
            <a:extLst>
              <a:ext uri="{FF2B5EF4-FFF2-40B4-BE49-F238E27FC236}">
                <a16:creationId xmlns:a16="http://schemas.microsoft.com/office/drawing/2014/main" id="{1805CC9B-AA32-4069-B262-3DA21DB7FF55}"/>
              </a:ext>
            </a:extLst>
          </p:cNvPr>
          <p:cNvSpPr>
            <a:spLocks noGrp="1"/>
          </p:cNvSpPr>
          <p:nvPr>
            <p:ph type="pic" sz="quarter" idx="60" hasCustomPrompt="1"/>
          </p:nvPr>
        </p:nvSpPr>
        <p:spPr>
          <a:xfrm>
            <a:off x="733463" y="5049957"/>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EAF47A72-6930-4058-A5F2-8E8A5F1A5B4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90767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14C0E-C202-46C1-9852-BA3E45CA02B3}"/>
              </a:ext>
            </a:extLst>
          </p:cNvPr>
          <p:cNvSpPr/>
          <p:nvPr userDrawn="1"/>
        </p:nvSpPr>
        <p:spPr>
          <a:xfrm>
            <a:off x="9315811" y="3209360"/>
            <a:ext cx="2160000" cy="14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3" name="Picture Placeholder 2">
            <a:extLst>
              <a:ext uri="{FF2B5EF4-FFF2-40B4-BE49-F238E27FC236}">
                <a16:creationId xmlns:a16="http://schemas.microsoft.com/office/drawing/2014/main" id="{FF202D61-F30B-4228-A377-5750CAA2B9B7}"/>
              </a:ext>
            </a:extLst>
          </p:cNvPr>
          <p:cNvSpPr>
            <a:spLocks noGrp="1"/>
          </p:cNvSpPr>
          <p:nvPr>
            <p:ph type="pic" idx="15" hasCustomPrompt="1"/>
          </p:nvPr>
        </p:nvSpPr>
        <p:spPr>
          <a:xfrm>
            <a:off x="9315811" y="177303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id="{8C423E02-128E-42A1-8953-2DE50A51FCF9}"/>
              </a:ext>
            </a:extLst>
          </p:cNvPr>
          <p:cNvSpPr/>
          <p:nvPr userDrawn="1"/>
        </p:nvSpPr>
        <p:spPr>
          <a:xfrm>
            <a:off x="7155811" y="4645814"/>
            <a:ext cx="2160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5" name="Picture Placeholder 2">
            <a:extLst>
              <a:ext uri="{FF2B5EF4-FFF2-40B4-BE49-F238E27FC236}">
                <a16:creationId xmlns:a16="http://schemas.microsoft.com/office/drawing/2014/main" id="{06F87C8A-190B-4FCA-A7E1-913DC2A32AA2}"/>
              </a:ext>
            </a:extLst>
          </p:cNvPr>
          <p:cNvSpPr>
            <a:spLocks noGrp="1"/>
          </p:cNvSpPr>
          <p:nvPr>
            <p:ph type="pic" idx="16" hasCustomPrompt="1"/>
          </p:nvPr>
        </p:nvSpPr>
        <p:spPr>
          <a:xfrm>
            <a:off x="9315811"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AA0A630E-93DB-487F-929A-17764764CDB1}"/>
              </a:ext>
            </a:extLst>
          </p:cNvPr>
          <p:cNvSpPr>
            <a:spLocks noGrp="1"/>
          </p:cNvSpPr>
          <p:nvPr>
            <p:ph type="pic" idx="17" hasCustomPrompt="1"/>
          </p:nvPr>
        </p:nvSpPr>
        <p:spPr>
          <a:xfrm>
            <a:off x="715559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Rectangle 6">
            <a:extLst>
              <a:ext uri="{FF2B5EF4-FFF2-40B4-BE49-F238E27FC236}">
                <a16:creationId xmlns:a16="http://schemas.microsoft.com/office/drawing/2014/main" id="{6711B731-17ED-4D6F-800A-73D3A14C3992}"/>
              </a:ext>
            </a:extLst>
          </p:cNvPr>
          <p:cNvSpPr/>
          <p:nvPr userDrawn="1"/>
        </p:nvSpPr>
        <p:spPr>
          <a:xfrm>
            <a:off x="7155811" y="1773034"/>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8" name="Rectangle 7">
            <a:extLst>
              <a:ext uri="{FF2B5EF4-FFF2-40B4-BE49-F238E27FC236}">
                <a16:creationId xmlns:a16="http://schemas.microsoft.com/office/drawing/2014/main" id="{B6746A58-880F-470E-AAFB-4D7CB30D2CF6}"/>
              </a:ext>
            </a:extLst>
          </p:cNvPr>
          <p:cNvSpPr/>
          <p:nvPr userDrawn="1"/>
        </p:nvSpPr>
        <p:spPr>
          <a:xfrm>
            <a:off x="4995381" y="3209360"/>
            <a:ext cx="216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9" name="Picture Placeholder 2">
            <a:extLst>
              <a:ext uri="{FF2B5EF4-FFF2-40B4-BE49-F238E27FC236}">
                <a16:creationId xmlns:a16="http://schemas.microsoft.com/office/drawing/2014/main" id="{FBD37972-1F7F-4C9E-A6D4-C90E3B8369F0}"/>
              </a:ext>
            </a:extLst>
          </p:cNvPr>
          <p:cNvSpPr>
            <a:spLocks noGrp="1"/>
          </p:cNvSpPr>
          <p:nvPr>
            <p:ph type="pic" idx="18" hasCustomPrompt="1"/>
          </p:nvPr>
        </p:nvSpPr>
        <p:spPr>
          <a:xfrm>
            <a:off x="4994903"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8E23BEDE-B250-40DE-8D39-C0803D8CC43A}"/>
              </a:ext>
            </a:extLst>
          </p:cNvPr>
          <p:cNvSpPr>
            <a:spLocks noGrp="1"/>
          </p:cNvSpPr>
          <p:nvPr>
            <p:ph type="pic" idx="20" hasCustomPrompt="1"/>
          </p:nvPr>
        </p:nvSpPr>
        <p:spPr>
          <a:xfrm>
            <a:off x="283516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Rectangle 10">
            <a:extLst>
              <a:ext uri="{FF2B5EF4-FFF2-40B4-BE49-F238E27FC236}">
                <a16:creationId xmlns:a16="http://schemas.microsoft.com/office/drawing/2014/main" id="{4D3AFCEB-A5C6-4DD3-BD22-AE741EDA18AE}"/>
              </a:ext>
            </a:extLst>
          </p:cNvPr>
          <p:cNvSpPr/>
          <p:nvPr userDrawn="1"/>
        </p:nvSpPr>
        <p:spPr>
          <a:xfrm>
            <a:off x="674951" y="3209360"/>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22" name="Text Placeholder 9">
            <a:extLst>
              <a:ext uri="{FF2B5EF4-FFF2-40B4-BE49-F238E27FC236}">
                <a16:creationId xmlns:a16="http://schemas.microsoft.com/office/drawing/2014/main" id="{B5DC6E82-1C6B-48EE-8DA8-170A8B24277E}"/>
              </a:ext>
            </a:extLst>
          </p:cNvPr>
          <p:cNvSpPr>
            <a:spLocks noGrp="1"/>
          </p:cNvSpPr>
          <p:nvPr>
            <p:ph type="body" sz="quarter" idx="2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04456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48D85DA-55FA-483F-AB10-C7570C4473F6}"/>
              </a:ext>
            </a:extLst>
          </p:cNvPr>
          <p:cNvSpPr>
            <a:spLocks noGrp="1"/>
          </p:cNvSpPr>
          <p:nvPr>
            <p:ph type="pic" sz="quarter" idx="10" hasCustomPrompt="1"/>
          </p:nvPr>
        </p:nvSpPr>
        <p:spPr>
          <a:xfrm>
            <a:off x="6575840" y="1478364"/>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3" name="Picture Placeholder 4">
            <a:extLst>
              <a:ext uri="{FF2B5EF4-FFF2-40B4-BE49-F238E27FC236}">
                <a16:creationId xmlns:a16="http://schemas.microsoft.com/office/drawing/2014/main" id="{1F59985C-8D83-4C2F-A77E-740987746035}"/>
              </a:ext>
            </a:extLst>
          </p:cNvPr>
          <p:cNvSpPr>
            <a:spLocks noGrp="1"/>
          </p:cNvSpPr>
          <p:nvPr>
            <p:ph type="pic" sz="quarter" idx="11" hasCustomPrompt="1"/>
          </p:nvPr>
        </p:nvSpPr>
        <p:spPr>
          <a:xfrm>
            <a:off x="6575840" y="3120588"/>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4" name="Picture Placeholder 4">
            <a:extLst>
              <a:ext uri="{FF2B5EF4-FFF2-40B4-BE49-F238E27FC236}">
                <a16:creationId xmlns:a16="http://schemas.microsoft.com/office/drawing/2014/main" id="{9FFF4ED5-B4BB-4511-BAAB-643117CC5396}"/>
              </a:ext>
            </a:extLst>
          </p:cNvPr>
          <p:cNvSpPr>
            <a:spLocks noGrp="1"/>
          </p:cNvSpPr>
          <p:nvPr>
            <p:ph type="pic" sz="quarter" idx="12" hasCustomPrompt="1"/>
          </p:nvPr>
        </p:nvSpPr>
        <p:spPr>
          <a:xfrm>
            <a:off x="6575840" y="4762777"/>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5" name="Picture Placeholder 4">
            <a:extLst>
              <a:ext uri="{FF2B5EF4-FFF2-40B4-BE49-F238E27FC236}">
                <a16:creationId xmlns:a16="http://schemas.microsoft.com/office/drawing/2014/main" id="{91EFECA9-E86B-4786-893E-598AACF581C1}"/>
              </a:ext>
            </a:extLst>
          </p:cNvPr>
          <p:cNvSpPr>
            <a:spLocks noGrp="1"/>
          </p:cNvSpPr>
          <p:nvPr>
            <p:ph type="pic" sz="quarter" idx="13" hasCustomPrompt="1"/>
          </p:nvPr>
        </p:nvSpPr>
        <p:spPr>
          <a:xfrm>
            <a:off x="8716377"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6" name="Picture Placeholder 4">
            <a:extLst>
              <a:ext uri="{FF2B5EF4-FFF2-40B4-BE49-F238E27FC236}">
                <a16:creationId xmlns:a16="http://schemas.microsoft.com/office/drawing/2014/main" id="{34EDB837-B580-4594-B731-E5003B304188}"/>
              </a:ext>
            </a:extLst>
          </p:cNvPr>
          <p:cNvSpPr>
            <a:spLocks noGrp="1"/>
          </p:cNvSpPr>
          <p:nvPr>
            <p:ph type="pic" sz="quarter" idx="14" hasCustomPrompt="1"/>
          </p:nvPr>
        </p:nvSpPr>
        <p:spPr>
          <a:xfrm>
            <a:off x="10500000"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7" name="Picture Placeholder 4">
            <a:extLst>
              <a:ext uri="{FF2B5EF4-FFF2-40B4-BE49-F238E27FC236}">
                <a16:creationId xmlns:a16="http://schemas.microsoft.com/office/drawing/2014/main" id="{7357A188-0C12-42C9-978C-C9C96AE2112E}"/>
              </a:ext>
            </a:extLst>
          </p:cNvPr>
          <p:cNvSpPr>
            <a:spLocks noGrp="1"/>
          </p:cNvSpPr>
          <p:nvPr>
            <p:ph type="pic" sz="quarter" idx="15" hasCustomPrompt="1"/>
          </p:nvPr>
        </p:nvSpPr>
        <p:spPr>
          <a:xfrm>
            <a:off x="4429129" y="1766364"/>
            <a:ext cx="2052000" cy="1152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8" name="Rectangle 7">
            <a:extLst>
              <a:ext uri="{FF2B5EF4-FFF2-40B4-BE49-F238E27FC236}">
                <a16:creationId xmlns:a16="http://schemas.microsoft.com/office/drawing/2014/main" id="{91CDAEB8-C380-4585-AF5E-9239B85467FF}"/>
              </a:ext>
            </a:extLst>
          </p:cNvPr>
          <p:cNvSpPr/>
          <p:nvPr userDrawn="1"/>
        </p:nvSpPr>
        <p:spPr>
          <a:xfrm>
            <a:off x="0" y="3120588"/>
            <a:ext cx="6481129" cy="155069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8">
            <a:extLst>
              <a:ext uri="{FF2B5EF4-FFF2-40B4-BE49-F238E27FC236}">
                <a16:creationId xmlns:a16="http://schemas.microsoft.com/office/drawing/2014/main" id="{E3F0EDCD-8042-4D71-BF31-EA988202BFCC}"/>
              </a:ext>
            </a:extLst>
          </p:cNvPr>
          <p:cNvSpPr/>
          <p:nvPr userDrawn="1"/>
        </p:nvSpPr>
        <p:spPr>
          <a:xfrm>
            <a:off x="4429129" y="2912764"/>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0" name="Rectangle 9">
            <a:extLst>
              <a:ext uri="{FF2B5EF4-FFF2-40B4-BE49-F238E27FC236}">
                <a16:creationId xmlns:a16="http://schemas.microsoft.com/office/drawing/2014/main" id="{A4F4A05E-6641-4664-BFC0-C9825CBA2DD2}"/>
              </a:ext>
            </a:extLst>
          </p:cNvPr>
          <p:cNvSpPr/>
          <p:nvPr userDrawn="1"/>
        </p:nvSpPr>
        <p:spPr>
          <a:xfrm>
            <a:off x="6575840" y="2912764"/>
            <a:ext cx="205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1" name="Rectangle 10">
            <a:extLst>
              <a:ext uri="{FF2B5EF4-FFF2-40B4-BE49-F238E27FC236}">
                <a16:creationId xmlns:a16="http://schemas.microsoft.com/office/drawing/2014/main" id="{54DE6A5E-4942-4403-9E96-15A90E9769CC}"/>
              </a:ext>
            </a:extLst>
          </p:cNvPr>
          <p:cNvSpPr/>
          <p:nvPr userDrawn="1"/>
        </p:nvSpPr>
        <p:spPr>
          <a:xfrm>
            <a:off x="6575840" y="4563278"/>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2" name="Rectangle 11">
            <a:extLst>
              <a:ext uri="{FF2B5EF4-FFF2-40B4-BE49-F238E27FC236}">
                <a16:creationId xmlns:a16="http://schemas.microsoft.com/office/drawing/2014/main" id="{781AA1FC-A026-419C-BCC1-A178BDFD1AED}"/>
              </a:ext>
            </a:extLst>
          </p:cNvPr>
          <p:cNvSpPr/>
          <p:nvPr userDrawn="1"/>
        </p:nvSpPr>
        <p:spPr>
          <a:xfrm>
            <a:off x="6575840" y="6202777"/>
            <a:ext cx="205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3" name="Rectangle 12">
            <a:extLst>
              <a:ext uri="{FF2B5EF4-FFF2-40B4-BE49-F238E27FC236}">
                <a16:creationId xmlns:a16="http://schemas.microsoft.com/office/drawing/2014/main" id="{0EA4A0FF-3048-41CF-8C3B-89DDC877F673}"/>
              </a:ext>
            </a:extLst>
          </p:cNvPr>
          <p:cNvSpPr/>
          <p:nvPr userDrawn="1"/>
        </p:nvSpPr>
        <p:spPr>
          <a:xfrm>
            <a:off x="8717920" y="4563278"/>
            <a:ext cx="169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13">
            <a:extLst>
              <a:ext uri="{FF2B5EF4-FFF2-40B4-BE49-F238E27FC236}">
                <a16:creationId xmlns:a16="http://schemas.microsoft.com/office/drawing/2014/main" id="{9AA162D9-B8DB-43D5-9501-BB93810F4E35}"/>
              </a:ext>
            </a:extLst>
          </p:cNvPr>
          <p:cNvSpPr/>
          <p:nvPr userDrawn="1"/>
        </p:nvSpPr>
        <p:spPr>
          <a:xfrm>
            <a:off x="10500000" y="4563278"/>
            <a:ext cx="169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Text Placeholder 9">
            <a:extLst>
              <a:ext uri="{FF2B5EF4-FFF2-40B4-BE49-F238E27FC236}">
                <a16:creationId xmlns:a16="http://schemas.microsoft.com/office/drawing/2014/main" id="{9EB979E4-AE0D-438C-A9FB-60544B69CD28}"/>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9048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E069D14A-5371-4906-93E3-B1811A107B41}"/>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189116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Images &amp; Contents Layout">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12192000" cy="3570514"/>
          </a:xfrm>
          <a:prstGeom prst="rect">
            <a:avLst/>
          </a:prstGeom>
          <a:blipFill>
            <a:blip r:embed="rId2">
              <a:extLst>
                <a:ext uri="{BEBA8EAE-BF5A-486C-A8C5-ECC9F3942E4B}">
                  <a14:imgProps xmlns:a14="http://schemas.microsoft.com/office/drawing/2010/main">
                    <a14:imgLayer r:embed="rId3">
                      <a14:imgEffect>
                        <a14:brightnessContrast bright="-54000" contrast="-40000"/>
                      </a14:imgEffect>
                    </a14:imgLayer>
                  </a14:imgProps>
                </a:ext>
              </a:extLst>
            </a:blip>
            <a:srcRect/>
            <a:stretch>
              <a:fillRect l="-14642" t="-15495" r="-1701" b="-5918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4" name="Group 25">
            <a:extLst>
              <a:ext uri="{FF2B5EF4-FFF2-40B4-BE49-F238E27FC236}">
                <a16:creationId xmlns:a16="http://schemas.microsoft.com/office/drawing/2014/main" id="{E9330B01-579F-424F-88B4-442B27C3FD1F}"/>
              </a:ext>
            </a:extLst>
          </p:cNvPr>
          <p:cNvGrpSpPr/>
          <p:nvPr userDrawn="1"/>
        </p:nvGrpSpPr>
        <p:grpSpPr>
          <a:xfrm>
            <a:off x="772508" y="1381362"/>
            <a:ext cx="2363006" cy="4388439"/>
            <a:chOff x="445712" y="1449040"/>
            <a:chExt cx="2113018" cy="3924176"/>
          </a:xfrm>
        </p:grpSpPr>
        <p:sp>
          <p:nvSpPr>
            <p:cNvPr id="15" name="Rounded Rectangle 17">
              <a:extLst>
                <a:ext uri="{FF2B5EF4-FFF2-40B4-BE49-F238E27FC236}">
                  <a16:creationId xmlns:a16="http://schemas.microsoft.com/office/drawing/2014/main" id="{DF5309E7-5C45-46FB-8D51-A79BC8804523}"/>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ectangle 19">
              <a:extLst>
                <a:ext uri="{FF2B5EF4-FFF2-40B4-BE49-F238E27FC236}">
                  <a16:creationId xmlns:a16="http://schemas.microsoft.com/office/drawing/2014/main" id="{E17A469B-E2D7-46B6-963B-D630BC1E380D}"/>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7" name="Group 24">
              <a:extLst>
                <a:ext uri="{FF2B5EF4-FFF2-40B4-BE49-F238E27FC236}">
                  <a16:creationId xmlns:a16="http://schemas.microsoft.com/office/drawing/2014/main" id="{13ED4751-67E3-44E4-99EF-78A49BB4607B}"/>
                </a:ext>
              </a:extLst>
            </p:cNvPr>
            <p:cNvGrpSpPr/>
            <p:nvPr userDrawn="1"/>
          </p:nvGrpSpPr>
          <p:grpSpPr>
            <a:xfrm>
              <a:off x="1407705" y="5045834"/>
              <a:ext cx="211967" cy="211967"/>
              <a:chOff x="1549420" y="5712364"/>
              <a:chExt cx="312583" cy="312583"/>
            </a:xfrm>
          </p:grpSpPr>
          <p:sp>
            <p:nvSpPr>
              <p:cNvPr id="28" name="Oval 22">
                <a:extLst>
                  <a:ext uri="{FF2B5EF4-FFF2-40B4-BE49-F238E27FC236}">
                    <a16:creationId xmlns:a16="http://schemas.microsoft.com/office/drawing/2014/main" id="{884763FA-F364-4A38-A2F7-1FDAC986ADF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ounded Rectangle 23">
                <a:extLst>
                  <a:ext uri="{FF2B5EF4-FFF2-40B4-BE49-F238E27FC236}">
                    <a16:creationId xmlns:a16="http://schemas.microsoft.com/office/drawing/2014/main" id="{A03A78DF-3C97-40F0-8EAF-1ED4E050ACAA}"/>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30" name="Picture Placeholder 9">
            <a:extLst>
              <a:ext uri="{FF2B5EF4-FFF2-40B4-BE49-F238E27FC236}">
                <a16:creationId xmlns:a16="http://schemas.microsoft.com/office/drawing/2014/main" id="{C2375C0B-9A4C-42FF-991E-CA66F2BCF797}"/>
              </a:ext>
            </a:extLst>
          </p:cNvPr>
          <p:cNvSpPr>
            <a:spLocks noGrp="1"/>
          </p:cNvSpPr>
          <p:nvPr>
            <p:ph type="pic" sz="quarter" idx="10" hasCustomPrompt="1"/>
          </p:nvPr>
        </p:nvSpPr>
        <p:spPr>
          <a:xfrm>
            <a:off x="930616" y="1740800"/>
            <a:ext cx="2025659" cy="3511142"/>
          </a:xfrm>
          <a:prstGeom prst="rect">
            <a:avLst/>
          </a:prstGeom>
          <a:solidFill>
            <a:schemeClr val="bg1">
              <a:lumMod val="95000"/>
            </a:schemeClr>
          </a:solidFill>
          <a:ln w="25400">
            <a:noFill/>
          </a:ln>
          <a:effectLst/>
        </p:spPr>
        <p:txBody>
          <a:bodyPr anchor="ctr"/>
          <a:lstStyle>
            <a:lvl1pPr marL="0" indent="0" algn="ctr">
              <a:buNone/>
              <a:defRPr lang="ko-KR" altLang="en-US" sz="1200" dirty="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132435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a16="http://schemas.microsoft.com/office/drawing/2014/main"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a16="http://schemas.microsoft.com/office/drawing/2014/main"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a16="http://schemas.microsoft.com/office/drawing/2014/main"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747C4C6-F743-4638-89B5-60146629A59E}"/>
              </a:ext>
            </a:extLst>
          </p:cNvPr>
          <p:cNvGrpSpPr/>
          <p:nvPr userDrawn="1"/>
        </p:nvGrpSpPr>
        <p:grpSpPr>
          <a:xfrm flipH="1">
            <a:off x="2657472" y="1971671"/>
            <a:ext cx="1343029" cy="1343029"/>
            <a:chOff x="2190747" y="1657346"/>
            <a:chExt cx="1343029" cy="1343029"/>
          </a:xfrm>
        </p:grpSpPr>
        <p:sp>
          <p:nvSpPr>
            <p:cNvPr id="2" name="Arc 1">
              <a:extLst>
                <a:ext uri="{FF2B5EF4-FFF2-40B4-BE49-F238E27FC236}">
                  <a16:creationId xmlns:a16="http://schemas.microsoft.com/office/drawing/2014/main" id="{B7C2B258-141E-4BC9-85CA-9FDBB30C46BF}"/>
                </a:ext>
              </a:extLst>
            </p:cNvPr>
            <p:cNvSpPr/>
            <p:nvPr userDrawn="1"/>
          </p:nvSpPr>
          <p:spPr>
            <a:xfrm>
              <a:off x="2705100" y="2190749"/>
              <a:ext cx="504825" cy="504825"/>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Arc 3">
              <a:extLst>
                <a:ext uri="{FF2B5EF4-FFF2-40B4-BE49-F238E27FC236}">
                  <a16:creationId xmlns:a16="http://schemas.microsoft.com/office/drawing/2014/main" id="{10A7735F-90FC-4DD6-9A30-EA9FF118174A}"/>
                </a:ext>
              </a:extLst>
            </p:cNvPr>
            <p:cNvSpPr/>
            <p:nvPr userDrawn="1"/>
          </p:nvSpPr>
          <p:spPr>
            <a:xfrm>
              <a:off x="2481261" y="1947860"/>
              <a:ext cx="895351" cy="895351"/>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Arc 4">
              <a:extLst>
                <a:ext uri="{FF2B5EF4-FFF2-40B4-BE49-F238E27FC236}">
                  <a16:creationId xmlns:a16="http://schemas.microsoft.com/office/drawing/2014/main" id="{3B29125C-EA5F-47C9-9310-E31997A572C3}"/>
                </a:ext>
              </a:extLst>
            </p:cNvPr>
            <p:cNvSpPr/>
            <p:nvPr userDrawn="1"/>
          </p:nvSpPr>
          <p:spPr>
            <a:xfrm>
              <a:off x="2190747" y="1657346"/>
              <a:ext cx="1343029" cy="1343029"/>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0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87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9408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9" r:id="rId4"/>
    <p:sldLayoutId id="2147483740" r:id="rId5"/>
    <p:sldLayoutId id="2147483732" r:id="rId6"/>
    <p:sldLayoutId id="2147483751" r:id="rId7"/>
    <p:sldLayoutId id="2147483738" r:id="rId8"/>
    <p:sldLayoutId id="2147483741" r:id="rId9"/>
    <p:sldLayoutId id="2147483742" r:id="rId10"/>
    <p:sldLayoutId id="2147483743" r:id="rId11"/>
    <p:sldLayoutId id="2147483754" r:id="rId12"/>
    <p:sldLayoutId id="2147483744" r:id="rId13"/>
    <p:sldLayoutId id="2147483745" r:id="rId14"/>
    <p:sldLayoutId id="2147483746" r:id="rId15"/>
    <p:sldLayoutId id="2147483747" r:id="rId16"/>
    <p:sldLayoutId id="2147483750" r:id="rId17"/>
    <p:sldLayoutId id="2147483749" r:id="rId18"/>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67126" y="5914307"/>
            <a:ext cx="11693088" cy="523220"/>
          </a:xfrm>
          <a:prstGeom prst="rect">
            <a:avLst/>
          </a:prstGeom>
          <a:noFill/>
        </p:spPr>
        <p:txBody>
          <a:bodyPr wrap="square" rtlCol="0">
            <a:spAutoFit/>
          </a:bodyPr>
          <a:lstStyle/>
          <a:p>
            <a:r>
              <a:rPr lang="en-US" altLang="ko-KR" sz="1400" b="1" dirty="0" err="1">
                <a:solidFill>
                  <a:schemeClr val="bg1"/>
                </a:solidFill>
                <a:effectLst>
                  <a:outerShdw blurRad="38100" dist="38100" dir="2700000" algn="tl">
                    <a:srgbClr val="000000">
                      <a:alpha val="43137"/>
                    </a:srgbClr>
                  </a:outerShdw>
                </a:effectLst>
                <a:latin typeface="Tw Cen MT" panose="020B0602020104020603" pitchFamily="34" charset="0"/>
                <a:cs typeface="Arial" pitchFamily="34" charset="0"/>
              </a:rPr>
              <a:t>Réalisé</a:t>
            </a:r>
            <a:r>
              <a:rPr lang="en-US" altLang="ko-KR" sz="1400" b="1" dirty="0">
                <a:solidFill>
                  <a:schemeClr val="bg1"/>
                </a:solidFill>
                <a:effectLst>
                  <a:outerShdw blurRad="38100" dist="38100" dir="2700000" algn="tl">
                    <a:srgbClr val="000000">
                      <a:alpha val="43137"/>
                    </a:srgbClr>
                  </a:outerShdw>
                </a:effectLst>
                <a:latin typeface="Tw Cen MT" panose="020B0602020104020603" pitchFamily="34" charset="0"/>
                <a:cs typeface="Arial" pitchFamily="34" charset="0"/>
              </a:rPr>
              <a:t> par : 									</a:t>
            </a:r>
            <a:r>
              <a:rPr lang="en-US" altLang="ko-KR" sz="1400" b="1" dirty="0" err="1">
                <a:solidFill>
                  <a:schemeClr val="bg1"/>
                </a:solidFill>
                <a:effectLst>
                  <a:outerShdw blurRad="38100" dist="38100" dir="2700000" algn="tl">
                    <a:srgbClr val="000000">
                      <a:alpha val="43137"/>
                    </a:srgbClr>
                  </a:outerShdw>
                </a:effectLst>
                <a:latin typeface="Tw Cen MT" panose="020B0602020104020603" pitchFamily="34" charset="0"/>
                <a:cs typeface="Arial" pitchFamily="34" charset="0"/>
              </a:rPr>
              <a:t>Encadré</a:t>
            </a:r>
            <a:r>
              <a:rPr lang="en-US" altLang="ko-KR" sz="1400" b="1" dirty="0">
                <a:solidFill>
                  <a:schemeClr val="bg1"/>
                </a:solidFill>
                <a:effectLst>
                  <a:outerShdw blurRad="38100" dist="38100" dir="2700000" algn="tl">
                    <a:srgbClr val="000000">
                      <a:alpha val="43137"/>
                    </a:srgbClr>
                  </a:outerShdw>
                </a:effectLst>
                <a:latin typeface="Tw Cen MT" panose="020B0602020104020603" pitchFamily="34" charset="0"/>
                <a:cs typeface="Arial" pitchFamily="34" charset="0"/>
              </a:rPr>
              <a:t> par : </a:t>
            </a:r>
          </a:p>
          <a:p>
            <a:r>
              <a:rPr lang="en-US" altLang="ko-KR" sz="1400" b="1" dirty="0">
                <a:solidFill>
                  <a:schemeClr val="bg1"/>
                </a:solidFill>
                <a:effectLst>
                  <a:outerShdw blurRad="38100" dist="38100" dir="2700000" algn="tl">
                    <a:srgbClr val="000000">
                      <a:alpha val="43137"/>
                    </a:srgbClr>
                  </a:outerShdw>
                </a:effectLst>
                <a:latin typeface="Tw Cen MT" panose="020B0602020104020603" pitchFamily="34" charset="0"/>
                <a:cs typeface="Arial" pitchFamily="34" charset="0"/>
              </a:rPr>
              <a:t>	MALLOULI Nasser									M. Adil ENAANAI </a:t>
            </a:r>
          </a:p>
        </p:txBody>
      </p:sp>
      <p:sp>
        <p:nvSpPr>
          <p:cNvPr id="11" name="Rounded Rectangle 10"/>
          <p:cNvSpPr/>
          <p:nvPr/>
        </p:nvSpPr>
        <p:spPr>
          <a:xfrm>
            <a:off x="7240161" y="312978"/>
            <a:ext cx="3420724" cy="724266"/>
          </a:xfrm>
          <a:prstGeom prst="roundRect">
            <a:avLst>
              <a:gd name="adj" fmla="val 50000"/>
            </a:avLst>
          </a:prstGeom>
          <a:solidFill>
            <a:schemeClr val="bg1">
              <a:alpha val="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180975" algn="ctr" fontAlgn="base">
              <a:spcBef>
                <a:spcPct val="0"/>
              </a:spcBef>
              <a:spcAft>
                <a:spcPct val="0"/>
              </a:spcAft>
            </a:pPr>
            <a:r>
              <a:rPr lang="fr-FR" sz="1200" b="1" dirty="0">
                <a:solidFill>
                  <a:schemeClr val="bg1"/>
                </a:solidFill>
                <a:latin typeface="Times New Roman" pitchFamily="18" charset="0"/>
                <a:ea typeface="Times New Roman" pitchFamily="18" charset="0"/>
                <a:cs typeface="Times New Roman" pitchFamily="18" charset="0"/>
              </a:rPr>
              <a:t>Université </a:t>
            </a:r>
            <a:r>
              <a:rPr lang="fr-FR" sz="1200" b="1" dirty="0">
                <a:solidFill>
                  <a:schemeClr val="bg1"/>
                </a:solidFill>
                <a:latin typeface="Cambria" pitchFamily="18" charset="0"/>
                <a:cs typeface="Times New Roman" pitchFamily="18" charset="0"/>
              </a:rPr>
              <a:t>Abdelmalek  </a:t>
            </a:r>
            <a:r>
              <a:rPr lang="fr-FR" sz="1200" b="1" dirty="0" err="1">
                <a:solidFill>
                  <a:schemeClr val="bg1"/>
                </a:solidFill>
                <a:latin typeface="Cambria" pitchFamily="18" charset="0"/>
                <a:cs typeface="Times New Roman" pitchFamily="18" charset="0"/>
              </a:rPr>
              <a:t>Essaidi</a:t>
            </a:r>
            <a:r>
              <a:rPr lang="fr-FR" sz="1200" b="1" dirty="0">
                <a:solidFill>
                  <a:schemeClr val="bg1"/>
                </a:solidFill>
                <a:latin typeface="Cambria" pitchFamily="18" charset="0"/>
                <a:cs typeface="Times New Roman" pitchFamily="18" charset="0"/>
              </a:rPr>
              <a:t> Faculté des Sciences</a:t>
            </a:r>
            <a:endParaRPr lang="fr-FR" sz="1200" b="1" dirty="0">
              <a:solidFill>
                <a:schemeClr val="bg1"/>
              </a:solidFill>
              <a:latin typeface="Arial" pitchFamily="34" charset="0"/>
              <a:cs typeface="Arial" pitchFamily="34" charset="0"/>
            </a:endParaRPr>
          </a:p>
          <a:p>
            <a:pPr lvl="0" indent="180975" algn="ctr" defTabSz="914400" eaLnBrk="0" fontAlgn="base" hangingPunct="0">
              <a:spcBef>
                <a:spcPct val="0"/>
              </a:spcBef>
              <a:spcAft>
                <a:spcPct val="0"/>
              </a:spcAft>
            </a:pPr>
            <a:r>
              <a:rPr lang="fr-FR" sz="1200" b="1" dirty="0">
                <a:solidFill>
                  <a:schemeClr val="tx1"/>
                </a:solidFill>
                <a:latin typeface="Times New Roman" pitchFamily="18" charset="0"/>
                <a:ea typeface="Times New Roman" pitchFamily="18" charset="0"/>
                <a:cs typeface="Times New Roman" pitchFamily="18" charset="0"/>
              </a:rPr>
              <a:t>Département d’Informatique </a:t>
            </a:r>
            <a:endParaRPr lang="fr-FR" sz="1200" dirty="0">
              <a:solidFill>
                <a:schemeClr val="tx1"/>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C221F751-3C5B-4561-AD14-8637C5B66736}"/>
              </a:ext>
            </a:extLst>
          </p:cNvPr>
          <p:cNvSpPr txBox="1"/>
          <p:nvPr/>
        </p:nvSpPr>
        <p:spPr>
          <a:xfrm>
            <a:off x="7352458" y="2834887"/>
            <a:ext cx="4800224" cy="1815882"/>
          </a:xfrm>
          <a:prstGeom prst="rect">
            <a:avLst/>
          </a:prstGeom>
          <a:noFill/>
        </p:spPr>
        <p:txBody>
          <a:bodyPr wrap="square" rtlCol="0" anchor="ctr">
            <a:spAutoFit/>
          </a:bodyPr>
          <a:lstStyle/>
          <a:p>
            <a:pPr lvl="0" algn="ctr" defTabSz="914400">
              <a:defRPr sz="1800" b="0" i="0" u="none" strike="noStrike" kern="0" cap="none" spc="0" baseline="0">
                <a:solidFill>
                  <a:srgbClr val="000000"/>
                </a:solidFill>
                <a:uFillTx/>
              </a:defRPr>
            </a:pPr>
            <a:r>
              <a:rPr lang="fr-FR" sz="2800" dirty="0">
                <a:solidFill>
                  <a:schemeClr val="bg1"/>
                </a:solidFill>
                <a:effectLst>
                  <a:outerShdw dist="19048" dir="2700000">
                    <a:srgbClr val="514A40"/>
                  </a:outerShdw>
                </a:effectLst>
                <a:latin typeface="Cambria"/>
                <a:ea typeface=""/>
                <a:cs typeface=""/>
              </a:rPr>
              <a:t>Mémoire de fin d’étude</a:t>
            </a:r>
          </a:p>
          <a:p>
            <a:pPr lvl="0" algn="ctr" defTabSz="914400" hangingPunct="0">
              <a:defRPr sz="1800" b="0" i="0" u="none" strike="noStrike" kern="0" cap="none" spc="0" baseline="0">
                <a:solidFill>
                  <a:srgbClr val="000000"/>
                </a:solidFill>
                <a:uFillTx/>
              </a:defRPr>
            </a:pPr>
            <a:r>
              <a:rPr lang="fr-FR" sz="2800" b="1" dirty="0">
                <a:solidFill>
                  <a:schemeClr val="bg1"/>
                </a:solidFill>
                <a:effectLst>
                  <a:outerShdw blurRad="38100" dist="38100" dir="2700000" algn="tl">
                    <a:srgbClr val="000000">
                      <a:alpha val="43137"/>
                    </a:srgbClr>
                  </a:outerShdw>
                </a:effectLst>
                <a:latin typeface="Cambria" panose="02040503050406030204" pitchFamily="18" charset="0"/>
                <a:ea typeface="Times New Roman" pitchFamily="18"/>
                <a:cs typeface="Times New Roman" pitchFamily="18"/>
              </a:rPr>
              <a:t>En vue de l’obtention du</a:t>
            </a:r>
          </a:p>
          <a:p>
            <a:pPr lvl="0" algn="ctr" defTabSz="914400" hangingPunct="0">
              <a:tabLst>
                <a:tab pos="1123953" algn="l"/>
              </a:tabLst>
              <a:defRPr sz="1800" b="0" i="0" u="none" strike="noStrike" kern="0" cap="none" spc="0" baseline="0">
                <a:solidFill>
                  <a:srgbClr val="000000"/>
                </a:solidFill>
                <a:uFillTx/>
              </a:defRPr>
            </a:pPr>
            <a:r>
              <a:rPr lang="fr-FR" sz="2800" b="1" dirty="0">
                <a:solidFill>
                  <a:schemeClr val="bg1"/>
                </a:solidFill>
                <a:effectLst>
                  <a:outerShdw blurRad="38100" dist="38100" dir="2700000" algn="tl">
                    <a:srgbClr val="000000">
                      <a:alpha val="43137"/>
                    </a:srgbClr>
                  </a:outerShdw>
                </a:effectLst>
                <a:latin typeface="Cambria" panose="02040503050406030204" pitchFamily="18" charset="0"/>
                <a:ea typeface="Times New Roman" pitchFamily="18"/>
                <a:cs typeface="Times New Roman" pitchFamily="18"/>
              </a:rPr>
              <a:t>Diplôme de licence</a:t>
            </a:r>
          </a:p>
          <a:p>
            <a:pPr lvl="0" algn="ctr" defTabSz="914400">
              <a:defRPr sz="1800" b="0" i="0" u="none" strike="noStrike" kern="0" cap="none" spc="0" baseline="0">
                <a:solidFill>
                  <a:srgbClr val="000000"/>
                </a:solidFill>
                <a:uFillTx/>
              </a:defRPr>
            </a:pPr>
            <a:endParaRPr lang="fr-FR" sz="2800" dirty="0">
              <a:solidFill>
                <a:schemeClr val="bg1"/>
              </a:solidFill>
              <a:latin typeface="Cambria"/>
              <a:ea typeface=""/>
              <a:cs typeface=""/>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5176673" y="5423649"/>
            <a:ext cx="7015327" cy="369332"/>
          </a:xfrm>
          <a:prstGeom prst="rect">
            <a:avLst/>
          </a:prstGeom>
          <a:noFill/>
        </p:spPr>
        <p:txBody>
          <a:bodyPr wrap="square" rtlCol="0" anchor="ctr">
            <a:spAutoFit/>
          </a:bodyPr>
          <a:lstStyle/>
          <a:p>
            <a:pPr algn="r"/>
            <a:r>
              <a:rPr lang="fr-FR" altLang="ko-KR" dirty="0">
                <a:solidFill>
                  <a:schemeClr val="bg1"/>
                </a:solidFill>
                <a:latin typeface="Tw Cen MT" panose="020B0602020104020603" pitchFamily="34" charset="0"/>
                <a:cs typeface="Arial" pitchFamily="34" charset="0"/>
              </a:rPr>
              <a:t>Réalisation d’une application d'un site web </a:t>
            </a:r>
            <a:r>
              <a:rPr lang="fr-FR" altLang="ko-KR" dirty="0">
                <a:solidFill>
                  <a:schemeClr val="bg1"/>
                </a:solidFill>
                <a:effectLst>
                  <a:outerShdw blurRad="38100" dist="38100" dir="2700000" algn="tl">
                    <a:srgbClr val="000000">
                      <a:alpha val="43137"/>
                    </a:srgbClr>
                  </a:outerShdw>
                </a:effectLst>
                <a:latin typeface="Tw Cen MT" panose="020B0602020104020603" pitchFamily="34" charset="0"/>
                <a:cs typeface="Arial" pitchFamily="34" charset="0"/>
              </a:rPr>
              <a:t>"Improvement Space "</a:t>
            </a:r>
            <a:endParaRPr lang="ko-KR" altLang="en-US" dirty="0">
              <a:solidFill>
                <a:schemeClr val="bg1"/>
              </a:solidFill>
              <a:effectLst>
                <a:outerShdw blurRad="38100" dist="38100" dir="2700000" algn="tl">
                  <a:srgbClr val="000000">
                    <a:alpha val="43137"/>
                  </a:srgbClr>
                </a:outerShdw>
              </a:effectLst>
              <a:latin typeface="Tw Cen MT" panose="020B0602020104020603" pitchFamily="34" charset="0"/>
              <a:cs typeface="Arial" pitchFamily="34" charset="0"/>
            </a:endParaRPr>
          </a:p>
        </p:txBody>
      </p:sp>
      <p:sp>
        <p:nvSpPr>
          <p:cNvPr id="32" name="Isosceles Triangle 51">
            <a:extLst>
              <a:ext uri="{FF2B5EF4-FFF2-40B4-BE49-F238E27FC236}">
                <a16:creationId xmlns:a16="http://schemas.microsoft.com/office/drawing/2014/main" id="{C7F4914A-EC4B-4F9A-BEB7-0A38D775830D}"/>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Parallelogram 15">
            <a:extLst>
              <a:ext uri="{FF2B5EF4-FFF2-40B4-BE49-F238E27FC236}">
                <a16:creationId xmlns:a16="http://schemas.microsoft.com/office/drawing/2014/main" id="{24C7C768-EB95-4E47-966B-307DC6C5CE5F}"/>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Oval 66">
            <a:extLst>
              <a:ext uri="{FF2B5EF4-FFF2-40B4-BE49-F238E27FC236}">
                <a16:creationId xmlns:a16="http://schemas.microsoft.com/office/drawing/2014/main" id="{5E1A3659-43CE-4610-A2AD-E309F70E9E0E}"/>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130">
            <a:extLst>
              <a:ext uri="{FF2B5EF4-FFF2-40B4-BE49-F238E27FC236}">
                <a16:creationId xmlns:a16="http://schemas.microsoft.com/office/drawing/2014/main" id="{C38AB0EB-3E4B-4EB3-8986-8912DDE2B3BD}"/>
              </a:ext>
            </a:extLst>
          </p:cNvPr>
          <p:cNvSpPr/>
          <p:nvPr/>
        </p:nvSpPr>
        <p:spPr>
          <a:xfrm>
            <a:off x="6543350" y="925548"/>
            <a:ext cx="393301" cy="39508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Oval 25">
            <a:extLst>
              <a:ext uri="{FF2B5EF4-FFF2-40B4-BE49-F238E27FC236}">
                <a16:creationId xmlns:a16="http://schemas.microsoft.com/office/drawing/2014/main" id="{7EC3674A-B92E-4495-AB74-A7153464DC61}"/>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ound Same Side Corner Rectangle 8">
            <a:extLst>
              <a:ext uri="{FF2B5EF4-FFF2-40B4-BE49-F238E27FC236}">
                <a16:creationId xmlns:a16="http://schemas.microsoft.com/office/drawing/2014/main" id="{1C893DA3-52C7-4BA5-8365-136F4E11773F}"/>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ounded Rectangle 51">
            <a:extLst>
              <a:ext uri="{FF2B5EF4-FFF2-40B4-BE49-F238E27FC236}">
                <a16:creationId xmlns:a16="http://schemas.microsoft.com/office/drawing/2014/main" id="{69A29945-1B5C-480A-AD72-3775F4CC415D}"/>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9" name="Rounded Rectangle 2">
            <a:extLst>
              <a:ext uri="{FF2B5EF4-FFF2-40B4-BE49-F238E27FC236}">
                <a16:creationId xmlns:a16="http://schemas.microsoft.com/office/drawing/2014/main" id="{2027F04B-4AD3-4E0F-9BAB-5353137B1708}"/>
              </a:ext>
            </a:extLst>
          </p:cNvPr>
          <p:cNvSpPr/>
          <p:nvPr/>
        </p:nvSpPr>
        <p:spPr>
          <a:xfrm>
            <a:off x="360293" y="3850243"/>
            <a:ext cx="362565" cy="3625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0" name="Rounded Rectangle 8">
            <a:extLst>
              <a:ext uri="{FF2B5EF4-FFF2-40B4-BE49-F238E27FC236}">
                <a16:creationId xmlns:a16="http://schemas.microsoft.com/office/drawing/2014/main" id="{97542CC7-8662-43EF-AC65-2E16AB462F1F}"/>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1" name="Rounded Rectangle 2">
            <a:extLst>
              <a:ext uri="{FF2B5EF4-FFF2-40B4-BE49-F238E27FC236}">
                <a16:creationId xmlns:a16="http://schemas.microsoft.com/office/drawing/2014/main" id="{DD85458F-48EB-44AD-A28A-C6D6613255DB}"/>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2" name="Rounded Rectangle 3">
            <a:extLst>
              <a:ext uri="{FF2B5EF4-FFF2-40B4-BE49-F238E27FC236}">
                <a16:creationId xmlns:a16="http://schemas.microsoft.com/office/drawing/2014/main" id="{87020242-DD7D-482B-A998-6D0326737345}"/>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3" name="Rounded Rectangle 10">
            <a:extLst>
              <a:ext uri="{FF2B5EF4-FFF2-40B4-BE49-F238E27FC236}">
                <a16:creationId xmlns:a16="http://schemas.microsoft.com/office/drawing/2014/main" id="{32DF34AC-FCFA-46EB-8466-5702232D85A3}"/>
              </a:ext>
            </a:extLst>
          </p:cNvPr>
          <p:cNvSpPr>
            <a:spLocks noChangeAspect="1"/>
          </p:cNvSpPr>
          <p:nvPr/>
        </p:nvSpPr>
        <p:spPr>
          <a:xfrm>
            <a:off x="6917601" y="3702294"/>
            <a:ext cx="356613" cy="362565"/>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Block Arc 6">
            <a:extLst>
              <a:ext uri="{FF2B5EF4-FFF2-40B4-BE49-F238E27FC236}">
                <a16:creationId xmlns:a16="http://schemas.microsoft.com/office/drawing/2014/main" id="{42EEF007-9371-40E9-BCA4-255A1DB8A5C9}"/>
              </a:ext>
            </a:extLst>
          </p:cNvPr>
          <p:cNvSpPr/>
          <p:nvPr/>
        </p:nvSpPr>
        <p:spPr>
          <a:xfrm>
            <a:off x="5469195" y="5635320"/>
            <a:ext cx="444475" cy="448847"/>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5" name="Rounded Rectangle 27">
            <a:extLst>
              <a:ext uri="{FF2B5EF4-FFF2-40B4-BE49-F238E27FC236}">
                <a16:creationId xmlns:a16="http://schemas.microsoft.com/office/drawing/2014/main" id="{7DF97242-39E8-4F84-926D-72677E1CFF32}"/>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Chord 15">
            <a:extLst>
              <a:ext uri="{FF2B5EF4-FFF2-40B4-BE49-F238E27FC236}">
                <a16:creationId xmlns:a16="http://schemas.microsoft.com/office/drawing/2014/main" id="{453A3A15-16E1-47FB-B192-E33AA9F62F08}"/>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Round Same Side Corner Rectangle 8">
            <a:extLst>
              <a:ext uri="{FF2B5EF4-FFF2-40B4-BE49-F238E27FC236}">
                <a16:creationId xmlns:a16="http://schemas.microsoft.com/office/drawing/2014/main" id="{F572FCCE-C64C-4E2F-ADAB-869065E0B707}"/>
              </a:ext>
            </a:extLst>
          </p:cNvPr>
          <p:cNvSpPr/>
          <p:nvPr/>
        </p:nvSpPr>
        <p:spPr>
          <a:xfrm>
            <a:off x="953425" y="880843"/>
            <a:ext cx="143979" cy="37920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ound Same Side Corner Rectangle 20">
            <a:extLst>
              <a:ext uri="{FF2B5EF4-FFF2-40B4-BE49-F238E27FC236}">
                <a16:creationId xmlns:a16="http://schemas.microsoft.com/office/drawing/2014/main" id="{3EBC4D93-B7CB-4D9A-9EA4-6520EF743FFA}"/>
              </a:ext>
            </a:extLst>
          </p:cNvPr>
          <p:cNvSpPr/>
          <p:nvPr/>
        </p:nvSpPr>
        <p:spPr>
          <a:xfrm rot="10800000">
            <a:off x="742533" y="873267"/>
            <a:ext cx="175165" cy="373662"/>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Freeform 53">
            <a:extLst>
              <a:ext uri="{FF2B5EF4-FFF2-40B4-BE49-F238E27FC236}">
                <a16:creationId xmlns:a16="http://schemas.microsoft.com/office/drawing/2014/main" id="{A96D85E9-ABBD-4BCD-82CA-6C7AF4B75FC3}"/>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Donut 39">
            <a:extLst>
              <a:ext uri="{FF2B5EF4-FFF2-40B4-BE49-F238E27FC236}">
                <a16:creationId xmlns:a16="http://schemas.microsoft.com/office/drawing/2014/main" id="{AFC96FA5-353B-483A-9458-49287253EDB3}"/>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pic>
        <p:nvPicPr>
          <p:cNvPr id="3" name="Picture 2">
            <a:extLst>
              <a:ext uri="{FF2B5EF4-FFF2-40B4-BE49-F238E27FC236}">
                <a16:creationId xmlns:a16="http://schemas.microsoft.com/office/drawing/2014/main" id="{DA1511BA-6ADF-4DD2-A815-6095070E9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2915" y="-56411"/>
            <a:ext cx="1213106" cy="1463043"/>
          </a:xfrm>
          <a:prstGeom prst="rect">
            <a:avLst/>
          </a:prstGeom>
        </p:spPr>
      </p:pic>
      <p:sp>
        <p:nvSpPr>
          <p:cNvPr id="4" name="Rectangle 3">
            <a:extLst>
              <a:ext uri="{FF2B5EF4-FFF2-40B4-BE49-F238E27FC236}">
                <a16:creationId xmlns:a16="http://schemas.microsoft.com/office/drawing/2014/main" id="{4CD8084F-8045-4DAE-9D00-80A92F94ACA2}"/>
              </a:ext>
            </a:extLst>
          </p:cNvPr>
          <p:cNvSpPr/>
          <p:nvPr/>
        </p:nvSpPr>
        <p:spPr>
          <a:xfrm>
            <a:off x="2177969" y="6551219"/>
            <a:ext cx="6096000" cy="307777"/>
          </a:xfrm>
          <a:prstGeom prst="rect">
            <a:avLst/>
          </a:prstGeom>
        </p:spPr>
        <p:txBody>
          <a:bodyPr>
            <a:spAutoFit/>
          </a:bodyPr>
          <a:lstStyle/>
          <a:p>
            <a:pPr lvl="1" algn="ctr"/>
            <a:r>
              <a:rPr lang="ar-MA" sz="1400" spc="300" dirty="0">
                <a:solidFill>
                  <a:schemeClr val="bg1"/>
                </a:solidFill>
                <a:latin typeface="Tw Cen MT" panose="020B0602020104020603" pitchFamily="34" charset="0"/>
              </a:rPr>
              <a:t>Année universitaire </a:t>
            </a:r>
            <a:r>
              <a:rPr lang="fr-FR" sz="1400" spc="300" dirty="0">
                <a:solidFill>
                  <a:schemeClr val="bg1"/>
                </a:solidFill>
                <a:latin typeface="Tw Cen MT" panose="020B0602020104020603" pitchFamily="34" charset="0"/>
              </a:rPr>
              <a:t>2018-2019</a:t>
            </a:r>
            <a:endParaRPr lang="ar-MA" sz="1400" spc="3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r-MA" dirty="0"/>
              <a:t>Test</a:t>
            </a:r>
            <a:endParaRPr lang="en-US" dirty="0"/>
          </a:p>
        </p:txBody>
      </p:sp>
      <p:sp>
        <p:nvSpPr>
          <p:cNvPr id="3" name="Rectangle 9">
            <a:extLst>
              <a:ext uri="{FF2B5EF4-FFF2-40B4-BE49-F238E27FC236}">
                <a16:creationId xmlns:a16="http://schemas.microsoft.com/office/drawing/2014/main" id="{0E53B497-3024-4723-91A4-77557610333A}"/>
              </a:ext>
            </a:extLst>
          </p:cNvPr>
          <p:cNvSpPr/>
          <p:nvPr/>
        </p:nvSpPr>
        <p:spPr>
          <a:xfrm>
            <a:off x="4836596" y="3122298"/>
            <a:ext cx="2518808" cy="1631644"/>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noFill/>
          <a:ln w="762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4" name="Group 3">
            <a:extLst>
              <a:ext uri="{FF2B5EF4-FFF2-40B4-BE49-F238E27FC236}">
                <a16:creationId xmlns:a16="http://schemas.microsoft.com/office/drawing/2014/main" id="{09141748-5EFC-4B25-8630-F80A0BA92FCC}"/>
              </a:ext>
            </a:extLst>
          </p:cNvPr>
          <p:cNvGrpSpPr/>
          <p:nvPr/>
        </p:nvGrpSpPr>
        <p:grpSpPr>
          <a:xfrm rot="-3060000">
            <a:off x="4565779" y="3130544"/>
            <a:ext cx="120077" cy="443661"/>
            <a:chOff x="1408027" y="3329887"/>
            <a:chExt cx="155342" cy="573958"/>
          </a:xfrm>
          <a:solidFill>
            <a:schemeClr val="accent2"/>
          </a:solidFill>
        </p:grpSpPr>
        <p:sp>
          <p:nvSpPr>
            <p:cNvPr id="5" name="Oval 4">
              <a:extLst>
                <a:ext uri="{FF2B5EF4-FFF2-40B4-BE49-F238E27FC236}">
                  <a16:creationId xmlns:a16="http://schemas.microsoft.com/office/drawing/2014/main" id="{088F58BB-FF0D-4E16-B34E-F3FAC4374E6E}"/>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6" name="Oval 5">
              <a:extLst>
                <a:ext uri="{FF2B5EF4-FFF2-40B4-BE49-F238E27FC236}">
                  <a16:creationId xmlns:a16="http://schemas.microsoft.com/office/drawing/2014/main" id="{CF68970C-EB25-4226-BB97-0EB2717EB0BA}"/>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 name="Oval 6">
              <a:extLst>
                <a:ext uri="{FF2B5EF4-FFF2-40B4-BE49-F238E27FC236}">
                  <a16:creationId xmlns:a16="http://schemas.microsoft.com/office/drawing/2014/main" id="{BE801B3A-5770-4FEA-893F-7CD59B101226}"/>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8" name="Oval 7">
            <a:extLst>
              <a:ext uri="{FF2B5EF4-FFF2-40B4-BE49-F238E27FC236}">
                <a16:creationId xmlns:a16="http://schemas.microsoft.com/office/drawing/2014/main" id="{6B2800C4-A173-4FAD-8C66-6B9658D7AE96}"/>
              </a:ext>
            </a:extLst>
          </p:cNvPr>
          <p:cNvSpPr/>
          <p:nvPr/>
        </p:nvSpPr>
        <p:spPr>
          <a:xfrm>
            <a:off x="3700642" y="2448217"/>
            <a:ext cx="797943" cy="797943"/>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Oval 8">
            <a:extLst>
              <a:ext uri="{FF2B5EF4-FFF2-40B4-BE49-F238E27FC236}">
                <a16:creationId xmlns:a16="http://schemas.microsoft.com/office/drawing/2014/main" id="{67887A56-974F-493E-8D02-D229495BB75A}"/>
              </a:ext>
            </a:extLst>
          </p:cNvPr>
          <p:cNvSpPr/>
          <p:nvPr/>
        </p:nvSpPr>
        <p:spPr>
          <a:xfrm>
            <a:off x="5676070" y="1742695"/>
            <a:ext cx="797943" cy="797943"/>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0" name="Oval 9">
            <a:extLst>
              <a:ext uri="{FF2B5EF4-FFF2-40B4-BE49-F238E27FC236}">
                <a16:creationId xmlns:a16="http://schemas.microsoft.com/office/drawing/2014/main" id="{AFC8EE46-71DD-4124-9FAD-22201188F35B}"/>
              </a:ext>
            </a:extLst>
          </p:cNvPr>
          <p:cNvSpPr/>
          <p:nvPr/>
        </p:nvSpPr>
        <p:spPr>
          <a:xfrm>
            <a:off x="7464154" y="2368171"/>
            <a:ext cx="797943" cy="797943"/>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 name="Oval 10">
            <a:extLst>
              <a:ext uri="{FF2B5EF4-FFF2-40B4-BE49-F238E27FC236}">
                <a16:creationId xmlns:a16="http://schemas.microsoft.com/office/drawing/2014/main" id="{248CC31C-B167-4D17-92B7-E8EDA80C93BE}"/>
              </a:ext>
            </a:extLst>
          </p:cNvPr>
          <p:cNvSpPr/>
          <p:nvPr/>
        </p:nvSpPr>
        <p:spPr>
          <a:xfrm>
            <a:off x="3308988" y="4606097"/>
            <a:ext cx="797943" cy="797943"/>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 name="Oval 11">
            <a:extLst>
              <a:ext uri="{FF2B5EF4-FFF2-40B4-BE49-F238E27FC236}">
                <a16:creationId xmlns:a16="http://schemas.microsoft.com/office/drawing/2014/main" id="{5791B88D-1D8D-4CC7-9EE2-C91D926B5F02}"/>
              </a:ext>
            </a:extLst>
          </p:cNvPr>
          <p:cNvSpPr/>
          <p:nvPr/>
        </p:nvSpPr>
        <p:spPr>
          <a:xfrm>
            <a:off x="4754290" y="4953012"/>
            <a:ext cx="797943" cy="797943"/>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3" name="Oval 12">
            <a:extLst>
              <a:ext uri="{FF2B5EF4-FFF2-40B4-BE49-F238E27FC236}">
                <a16:creationId xmlns:a16="http://schemas.microsoft.com/office/drawing/2014/main" id="{968D7DAB-7020-4F5F-9612-1F5324D1722C}"/>
              </a:ext>
            </a:extLst>
          </p:cNvPr>
          <p:cNvSpPr/>
          <p:nvPr/>
        </p:nvSpPr>
        <p:spPr>
          <a:xfrm>
            <a:off x="6639769" y="4953012"/>
            <a:ext cx="797943" cy="797943"/>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4" name="Oval 13">
            <a:extLst>
              <a:ext uri="{FF2B5EF4-FFF2-40B4-BE49-F238E27FC236}">
                <a16:creationId xmlns:a16="http://schemas.microsoft.com/office/drawing/2014/main" id="{A2588702-B9C6-4F03-A55F-62FC5FAAB1D9}"/>
              </a:ext>
            </a:extLst>
          </p:cNvPr>
          <p:cNvSpPr/>
          <p:nvPr/>
        </p:nvSpPr>
        <p:spPr>
          <a:xfrm>
            <a:off x="8236399" y="4641371"/>
            <a:ext cx="797943" cy="797943"/>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15" name="Group 14">
            <a:extLst>
              <a:ext uri="{FF2B5EF4-FFF2-40B4-BE49-F238E27FC236}">
                <a16:creationId xmlns:a16="http://schemas.microsoft.com/office/drawing/2014/main" id="{8BA2DE56-FF5E-4ADE-9E20-45471E6D3F0E}"/>
              </a:ext>
            </a:extLst>
          </p:cNvPr>
          <p:cNvGrpSpPr/>
          <p:nvPr/>
        </p:nvGrpSpPr>
        <p:grpSpPr>
          <a:xfrm rot="3060000" flipH="1">
            <a:off x="7237481" y="3035762"/>
            <a:ext cx="120077" cy="443661"/>
            <a:chOff x="1408027" y="3329887"/>
            <a:chExt cx="155342" cy="573958"/>
          </a:xfrm>
          <a:solidFill>
            <a:schemeClr val="accent4"/>
          </a:solidFill>
        </p:grpSpPr>
        <p:sp>
          <p:nvSpPr>
            <p:cNvPr id="16" name="Oval 15">
              <a:extLst>
                <a:ext uri="{FF2B5EF4-FFF2-40B4-BE49-F238E27FC236}">
                  <a16:creationId xmlns:a16="http://schemas.microsoft.com/office/drawing/2014/main" id="{5BE2EFBA-3C35-4D05-A147-C6A54A838B68}"/>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7" name="Oval 16">
              <a:extLst>
                <a:ext uri="{FF2B5EF4-FFF2-40B4-BE49-F238E27FC236}">
                  <a16:creationId xmlns:a16="http://schemas.microsoft.com/office/drawing/2014/main" id="{7FB23418-535A-4E8E-9458-7EB332D1271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8" name="Oval 17">
              <a:extLst>
                <a:ext uri="{FF2B5EF4-FFF2-40B4-BE49-F238E27FC236}">
                  <a16:creationId xmlns:a16="http://schemas.microsoft.com/office/drawing/2014/main" id="{1CF0D85E-5372-4B10-9435-42085FEDC8D6}"/>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9" name="Group 18">
            <a:extLst>
              <a:ext uri="{FF2B5EF4-FFF2-40B4-BE49-F238E27FC236}">
                <a16:creationId xmlns:a16="http://schemas.microsoft.com/office/drawing/2014/main" id="{81C606C9-1E1E-42CC-A9BB-96529ED13AED}"/>
              </a:ext>
            </a:extLst>
          </p:cNvPr>
          <p:cNvGrpSpPr/>
          <p:nvPr/>
        </p:nvGrpSpPr>
        <p:grpSpPr>
          <a:xfrm flipH="1">
            <a:off x="6015002" y="2628563"/>
            <a:ext cx="120077" cy="443661"/>
            <a:chOff x="1408027" y="3329887"/>
            <a:chExt cx="155342" cy="573958"/>
          </a:xfrm>
          <a:solidFill>
            <a:schemeClr val="accent3"/>
          </a:solidFill>
        </p:grpSpPr>
        <p:sp>
          <p:nvSpPr>
            <p:cNvPr id="20" name="Oval 19">
              <a:extLst>
                <a:ext uri="{FF2B5EF4-FFF2-40B4-BE49-F238E27FC236}">
                  <a16:creationId xmlns:a16="http://schemas.microsoft.com/office/drawing/2014/main" id="{37C9244A-9F94-49B4-9A37-79B17F291D3D}"/>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1" name="Oval 20">
              <a:extLst>
                <a:ext uri="{FF2B5EF4-FFF2-40B4-BE49-F238E27FC236}">
                  <a16:creationId xmlns:a16="http://schemas.microsoft.com/office/drawing/2014/main" id="{CBB1C01C-C8C6-4E2B-A529-1D49064D314B}"/>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Oval 21">
              <a:extLst>
                <a:ext uri="{FF2B5EF4-FFF2-40B4-BE49-F238E27FC236}">
                  <a16:creationId xmlns:a16="http://schemas.microsoft.com/office/drawing/2014/main" id="{4AC4F8EE-8729-403F-B325-0C9BBB8B63D8}"/>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3" name="Group 22">
            <a:extLst>
              <a:ext uri="{FF2B5EF4-FFF2-40B4-BE49-F238E27FC236}">
                <a16:creationId xmlns:a16="http://schemas.microsoft.com/office/drawing/2014/main" id="{47548BF2-CAA9-451E-8B80-3FFCCA9CE46C}"/>
              </a:ext>
            </a:extLst>
          </p:cNvPr>
          <p:cNvGrpSpPr/>
          <p:nvPr/>
        </p:nvGrpSpPr>
        <p:grpSpPr>
          <a:xfrm rot="2880000">
            <a:off x="4516343" y="4215286"/>
            <a:ext cx="120077" cy="443661"/>
            <a:chOff x="1408027" y="3329887"/>
            <a:chExt cx="155342" cy="573958"/>
          </a:xfrm>
          <a:solidFill>
            <a:schemeClr val="accent1"/>
          </a:solidFill>
        </p:grpSpPr>
        <p:sp>
          <p:nvSpPr>
            <p:cNvPr id="24" name="Oval 23">
              <a:extLst>
                <a:ext uri="{FF2B5EF4-FFF2-40B4-BE49-F238E27FC236}">
                  <a16:creationId xmlns:a16="http://schemas.microsoft.com/office/drawing/2014/main" id="{5A8BA394-4EC0-46B7-B9F3-B449B754427A}"/>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5" name="Oval 24">
              <a:extLst>
                <a:ext uri="{FF2B5EF4-FFF2-40B4-BE49-F238E27FC236}">
                  <a16:creationId xmlns:a16="http://schemas.microsoft.com/office/drawing/2014/main" id="{6552CB16-251F-47B3-B272-57BA0244830A}"/>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6" name="Oval 25">
              <a:extLst>
                <a:ext uri="{FF2B5EF4-FFF2-40B4-BE49-F238E27FC236}">
                  <a16:creationId xmlns:a16="http://schemas.microsoft.com/office/drawing/2014/main" id="{780E05FB-EB76-49C4-8E33-F3711A23931F}"/>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7" name="Group 26">
            <a:extLst>
              <a:ext uri="{FF2B5EF4-FFF2-40B4-BE49-F238E27FC236}">
                <a16:creationId xmlns:a16="http://schemas.microsoft.com/office/drawing/2014/main" id="{91295214-DCA9-464C-9311-05A333FEF9B3}"/>
              </a:ext>
            </a:extLst>
          </p:cNvPr>
          <p:cNvGrpSpPr/>
          <p:nvPr/>
        </p:nvGrpSpPr>
        <p:grpSpPr>
          <a:xfrm rot="16200000" flipH="1">
            <a:off x="7737377" y="3661176"/>
            <a:ext cx="168885" cy="653189"/>
            <a:chOff x="1408027" y="3329887"/>
            <a:chExt cx="155342" cy="573958"/>
          </a:xfrm>
          <a:solidFill>
            <a:schemeClr val="accent4"/>
          </a:solidFill>
        </p:grpSpPr>
        <p:sp>
          <p:nvSpPr>
            <p:cNvPr id="28" name="Oval 27">
              <a:extLst>
                <a:ext uri="{FF2B5EF4-FFF2-40B4-BE49-F238E27FC236}">
                  <a16:creationId xmlns:a16="http://schemas.microsoft.com/office/drawing/2014/main" id="{37ECA196-B1F9-40AD-AEAE-74E84672E5A6}"/>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9" name="Oval 28">
              <a:extLst>
                <a:ext uri="{FF2B5EF4-FFF2-40B4-BE49-F238E27FC236}">
                  <a16:creationId xmlns:a16="http://schemas.microsoft.com/office/drawing/2014/main" id="{6A925167-7275-4F89-8D1F-BC30B62447F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0" name="Oval 29">
              <a:extLst>
                <a:ext uri="{FF2B5EF4-FFF2-40B4-BE49-F238E27FC236}">
                  <a16:creationId xmlns:a16="http://schemas.microsoft.com/office/drawing/2014/main" id="{1D9D4653-D4CB-4CFC-8E9B-650FAFBB0261}"/>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31" name="Group 30">
            <a:extLst>
              <a:ext uri="{FF2B5EF4-FFF2-40B4-BE49-F238E27FC236}">
                <a16:creationId xmlns:a16="http://schemas.microsoft.com/office/drawing/2014/main" id="{A6628355-F5A1-4ADB-9F9B-A1046F604A75}"/>
              </a:ext>
            </a:extLst>
          </p:cNvPr>
          <p:cNvGrpSpPr/>
          <p:nvPr/>
        </p:nvGrpSpPr>
        <p:grpSpPr>
          <a:xfrm rot="1380000">
            <a:off x="5363532" y="4497400"/>
            <a:ext cx="120077" cy="443661"/>
            <a:chOff x="1408027" y="3329887"/>
            <a:chExt cx="155342" cy="573958"/>
          </a:xfrm>
          <a:solidFill>
            <a:schemeClr val="accent2"/>
          </a:solidFill>
        </p:grpSpPr>
        <p:sp>
          <p:nvSpPr>
            <p:cNvPr id="32" name="Oval 31">
              <a:extLst>
                <a:ext uri="{FF2B5EF4-FFF2-40B4-BE49-F238E27FC236}">
                  <a16:creationId xmlns:a16="http://schemas.microsoft.com/office/drawing/2014/main" id="{B308B537-617A-42E4-B26D-B358076FF19C}"/>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3" name="Oval 32">
              <a:extLst>
                <a:ext uri="{FF2B5EF4-FFF2-40B4-BE49-F238E27FC236}">
                  <a16:creationId xmlns:a16="http://schemas.microsoft.com/office/drawing/2014/main" id="{82BD7428-5858-477B-86A9-046A9570C5CA}"/>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4" name="Oval 33">
              <a:extLst>
                <a:ext uri="{FF2B5EF4-FFF2-40B4-BE49-F238E27FC236}">
                  <a16:creationId xmlns:a16="http://schemas.microsoft.com/office/drawing/2014/main" id="{56D6CA1F-7BEB-4D83-BA12-121158319E9B}"/>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35" name="Group 34">
            <a:extLst>
              <a:ext uri="{FF2B5EF4-FFF2-40B4-BE49-F238E27FC236}">
                <a16:creationId xmlns:a16="http://schemas.microsoft.com/office/drawing/2014/main" id="{B7E49FC0-9BBA-46A2-8974-F9423130D41A}"/>
              </a:ext>
            </a:extLst>
          </p:cNvPr>
          <p:cNvGrpSpPr/>
          <p:nvPr/>
        </p:nvGrpSpPr>
        <p:grpSpPr>
          <a:xfrm rot="19920000" flipH="1">
            <a:off x="6585823" y="4577738"/>
            <a:ext cx="120077" cy="443661"/>
            <a:chOff x="1408027" y="3329887"/>
            <a:chExt cx="155350" cy="573958"/>
          </a:xfrm>
          <a:solidFill>
            <a:schemeClr val="accent3"/>
          </a:solidFill>
        </p:grpSpPr>
        <p:sp>
          <p:nvSpPr>
            <p:cNvPr id="36" name="Oval 35">
              <a:extLst>
                <a:ext uri="{FF2B5EF4-FFF2-40B4-BE49-F238E27FC236}">
                  <a16:creationId xmlns:a16="http://schemas.microsoft.com/office/drawing/2014/main" id="{9E033BEC-9084-4CB9-8F34-55F848AC7603}"/>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7" name="Oval 36">
              <a:extLst>
                <a:ext uri="{FF2B5EF4-FFF2-40B4-BE49-F238E27FC236}">
                  <a16:creationId xmlns:a16="http://schemas.microsoft.com/office/drawing/2014/main" id="{B3569723-384A-4919-B6E0-1757EC5C7DC0}"/>
                </a:ext>
              </a:extLst>
            </p:cNvPr>
            <p:cNvSpPr/>
            <p:nvPr/>
          </p:nvSpPr>
          <p:spPr>
            <a:xfrm>
              <a:off x="1408034" y="3539195"/>
              <a:ext cx="155343"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8" name="Oval 37">
              <a:extLst>
                <a:ext uri="{FF2B5EF4-FFF2-40B4-BE49-F238E27FC236}">
                  <a16:creationId xmlns:a16="http://schemas.microsoft.com/office/drawing/2014/main" id="{40768353-9988-4E1A-B407-4258EA974B1A}"/>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40" name="TextBox 39">
            <a:extLst>
              <a:ext uri="{FF2B5EF4-FFF2-40B4-BE49-F238E27FC236}">
                <a16:creationId xmlns:a16="http://schemas.microsoft.com/office/drawing/2014/main" id="{2AF18DEC-40A4-440F-9464-8F721E29AAB5}"/>
              </a:ext>
            </a:extLst>
          </p:cNvPr>
          <p:cNvSpPr txBox="1"/>
          <p:nvPr/>
        </p:nvSpPr>
        <p:spPr>
          <a:xfrm>
            <a:off x="4264716" y="1384844"/>
            <a:ext cx="3367672" cy="307777"/>
          </a:xfrm>
          <a:prstGeom prst="rect">
            <a:avLst/>
          </a:prstGeom>
          <a:noFill/>
        </p:spPr>
        <p:txBody>
          <a:bodyPr wrap="square" lIns="108000" rIns="108000" rtlCol="0">
            <a:spAutoFit/>
          </a:bodyPr>
          <a:lstStyle/>
          <a:p>
            <a:pPr algn="ctr"/>
            <a:r>
              <a:rPr lang="fr-FR" altLang="ko-KR" sz="1400" b="1" dirty="0">
                <a:solidFill>
                  <a:schemeClr val="tx1">
                    <a:lumMod val="75000"/>
                    <a:lumOff val="25000"/>
                  </a:schemeClr>
                </a:solidFill>
                <a:cs typeface="Arial" pitchFamily="34" charset="0"/>
              </a:rPr>
              <a:t>Regarder</a:t>
            </a:r>
            <a:r>
              <a:rPr lang="en-US" altLang="ko-KR" sz="1400" b="1" dirty="0">
                <a:solidFill>
                  <a:schemeClr val="tx1">
                    <a:lumMod val="75000"/>
                    <a:lumOff val="25000"/>
                  </a:schemeClr>
                </a:solidFill>
                <a:cs typeface="Arial" pitchFamily="34" charset="0"/>
              </a:rPr>
              <a:t> les publications</a:t>
            </a:r>
            <a:endParaRPr lang="ko-KR" altLang="en-US" sz="1400" b="1"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AB4B31B5-8F5E-4BBD-B219-BDC9901BD464}"/>
              </a:ext>
            </a:extLst>
          </p:cNvPr>
          <p:cNvSpPr txBox="1"/>
          <p:nvPr/>
        </p:nvSpPr>
        <p:spPr>
          <a:xfrm>
            <a:off x="8400255" y="2593858"/>
            <a:ext cx="2221815" cy="307777"/>
          </a:xfrm>
          <a:prstGeom prst="rect">
            <a:avLst/>
          </a:prstGeom>
          <a:noFill/>
        </p:spPr>
        <p:txBody>
          <a:bodyPr wrap="square" lIns="108000" rIns="108000" rtlCol="0">
            <a:spAutoFit/>
          </a:bodyPr>
          <a:lstStyle/>
          <a:p>
            <a:pPr algn="ctr"/>
            <a:r>
              <a:rPr lang="fr-FR" altLang="ko-KR" sz="1400" b="1" dirty="0">
                <a:solidFill>
                  <a:schemeClr val="tx1">
                    <a:lumMod val="75000"/>
                    <a:lumOff val="25000"/>
                  </a:schemeClr>
                </a:solidFill>
                <a:cs typeface="Arial" pitchFamily="34" charset="0"/>
              </a:rPr>
              <a:t>Paramètre du compte</a:t>
            </a:r>
          </a:p>
        </p:txBody>
      </p:sp>
      <p:sp>
        <p:nvSpPr>
          <p:cNvPr id="42" name="TextBox 41">
            <a:extLst>
              <a:ext uri="{FF2B5EF4-FFF2-40B4-BE49-F238E27FC236}">
                <a16:creationId xmlns:a16="http://schemas.microsoft.com/office/drawing/2014/main" id="{BDEE1BB9-EC77-4627-9A3D-3DEB263C3A69}"/>
              </a:ext>
            </a:extLst>
          </p:cNvPr>
          <p:cNvSpPr txBox="1"/>
          <p:nvPr/>
        </p:nvSpPr>
        <p:spPr>
          <a:xfrm>
            <a:off x="2098720" y="2695610"/>
            <a:ext cx="1470878" cy="307777"/>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Remarque</a:t>
            </a:r>
            <a:endParaRPr lang="ko-KR" altLang="en-US" sz="14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5A673250-93CC-475C-999E-9F542943DE2F}"/>
              </a:ext>
            </a:extLst>
          </p:cNvPr>
          <p:cNvSpPr txBox="1"/>
          <p:nvPr/>
        </p:nvSpPr>
        <p:spPr>
          <a:xfrm>
            <a:off x="2699342" y="5434834"/>
            <a:ext cx="1470878" cy="307777"/>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Acceptation</a:t>
            </a:r>
            <a:endParaRPr lang="ko-KR" altLang="en-US" sz="1400" b="1"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6136D5D4-CEAC-4856-A10F-FEA2776EAE47}"/>
              </a:ext>
            </a:extLst>
          </p:cNvPr>
          <p:cNvSpPr txBox="1"/>
          <p:nvPr/>
        </p:nvSpPr>
        <p:spPr>
          <a:xfrm>
            <a:off x="4418976" y="5796580"/>
            <a:ext cx="1470878" cy="369332"/>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L’</a:t>
            </a:r>
            <a:r>
              <a:rPr lang="fr-FR" dirty="0"/>
              <a:t>inscription</a:t>
            </a:r>
            <a:endParaRPr lang="ko-KR" altLang="en-US" sz="1400" b="1"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9636DFC2-F655-4264-B65A-8E748D8D4F91}"/>
              </a:ext>
            </a:extLst>
          </p:cNvPr>
          <p:cNvSpPr txBox="1"/>
          <p:nvPr/>
        </p:nvSpPr>
        <p:spPr>
          <a:xfrm>
            <a:off x="6305240" y="5796580"/>
            <a:ext cx="1470878" cy="307777"/>
          </a:xfrm>
          <a:prstGeom prst="rect">
            <a:avLst/>
          </a:prstGeom>
          <a:noFill/>
        </p:spPr>
        <p:txBody>
          <a:bodyPr wrap="square" lIns="108000" rIns="108000" rtlCol="0">
            <a:spAutoFit/>
          </a:bodyPr>
          <a:lstStyle/>
          <a:p>
            <a:pPr algn="ctr"/>
            <a:r>
              <a:rPr lang="en-US" altLang="ko-KR" sz="1400" b="1" dirty="0" err="1">
                <a:solidFill>
                  <a:schemeClr val="tx1">
                    <a:lumMod val="75000"/>
                    <a:lumOff val="25000"/>
                  </a:schemeClr>
                </a:solidFill>
                <a:cs typeface="Arial" pitchFamily="34" charset="0"/>
              </a:rPr>
              <a:t>Commentaire</a:t>
            </a:r>
            <a:endParaRPr lang="ko-KR" altLang="en-US" sz="14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87AB97E1-019B-42D7-B3C2-4D5E3AB55ACF}"/>
              </a:ext>
            </a:extLst>
          </p:cNvPr>
          <p:cNvSpPr txBox="1"/>
          <p:nvPr/>
        </p:nvSpPr>
        <p:spPr>
          <a:xfrm>
            <a:off x="8052421" y="5446285"/>
            <a:ext cx="1470878" cy="307777"/>
          </a:xfrm>
          <a:prstGeom prst="rect">
            <a:avLst/>
          </a:prstGeom>
          <a:noFill/>
        </p:spPr>
        <p:txBody>
          <a:bodyPr wrap="square" lIns="108000" rIns="108000" rtlCol="0">
            <a:spAutoFit/>
          </a:bodyPr>
          <a:lstStyle/>
          <a:p>
            <a:pPr algn="ctr"/>
            <a:r>
              <a:rPr lang="en-US" altLang="ko-KR" sz="1400" b="1" dirty="0" err="1">
                <a:solidFill>
                  <a:schemeClr val="tx1">
                    <a:lumMod val="75000"/>
                    <a:lumOff val="25000"/>
                  </a:schemeClr>
                </a:solidFill>
                <a:cs typeface="Arial" pitchFamily="34" charset="0"/>
              </a:rPr>
              <a:t>Publié</a:t>
            </a:r>
            <a:r>
              <a:rPr lang="en-US" altLang="ko-KR" sz="1400" b="1" dirty="0">
                <a:solidFill>
                  <a:schemeClr val="tx1">
                    <a:lumMod val="75000"/>
                    <a:lumOff val="25000"/>
                  </a:schemeClr>
                </a:solidFill>
                <a:cs typeface="Arial" pitchFamily="34" charset="0"/>
              </a:rPr>
              <a:t> </a:t>
            </a:r>
            <a:endParaRPr lang="ko-KR" altLang="en-US" sz="1400" b="1" dirty="0">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id="{21768F7B-7C75-455B-BDD7-64D0062BBC86}"/>
              </a:ext>
            </a:extLst>
          </p:cNvPr>
          <p:cNvSpPr txBox="1"/>
          <p:nvPr/>
        </p:nvSpPr>
        <p:spPr>
          <a:xfrm>
            <a:off x="8191502" y="467937"/>
            <a:ext cx="3828328" cy="523220"/>
          </a:xfrm>
          <a:prstGeom prst="rect">
            <a:avLst/>
          </a:prstGeom>
          <a:noFill/>
        </p:spPr>
        <p:txBody>
          <a:bodyPr wrap="square" rtlCol="0">
            <a:spAutoFit/>
          </a:bodyPr>
          <a:lstStyle/>
          <a:p>
            <a:r>
              <a:rPr lang="fr-FR" sz="1400" dirty="0"/>
              <a:t>On va présenter dans cette partie quelques interfaces utilisateurs de notre application. </a:t>
            </a:r>
            <a:endParaRPr lang="ko-KR" altLang="en-US" sz="105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A4009FB1-17D1-41C6-8D99-FB624DCF0685}"/>
              </a:ext>
            </a:extLst>
          </p:cNvPr>
          <p:cNvSpPr txBox="1"/>
          <p:nvPr/>
        </p:nvSpPr>
        <p:spPr>
          <a:xfrm>
            <a:off x="200425" y="467937"/>
            <a:ext cx="4291165" cy="1384995"/>
          </a:xfrm>
          <a:prstGeom prst="rect">
            <a:avLst/>
          </a:prstGeom>
          <a:noFill/>
        </p:spPr>
        <p:txBody>
          <a:bodyPr wrap="square" rtlCol="0">
            <a:spAutoFit/>
          </a:bodyPr>
          <a:lstStyle/>
          <a:p>
            <a:r>
              <a:rPr lang="fr-FR" altLang="ko-KR" sz="1400" dirty="0">
                <a:solidFill>
                  <a:schemeClr val="tx1">
                    <a:lumMod val="75000"/>
                    <a:lumOff val="25000"/>
                  </a:schemeClr>
                </a:solidFill>
                <a:ea typeface="FZShuTi" pitchFamily="2" charset="-122"/>
                <a:cs typeface="Arial" pitchFamily="34" charset="0"/>
              </a:rPr>
              <a:t>Ce dernier chapitre va se baser essentiellement sur des captures d’écran qui permettent d’avoir une idée globale sur l’application. Etant donne que le navigateur dans l’application dépend de l’utilisateur (Administrateur ou Client), nous présentons dans la suite les interfaces de l’application.</a:t>
            </a:r>
            <a:endParaRPr lang="ko-KR" altLang="en-US" sz="1400" dirty="0">
              <a:solidFill>
                <a:schemeClr val="tx1">
                  <a:lumMod val="75000"/>
                  <a:lumOff val="25000"/>
                </a:schemeClr>
              </a:solidFill>
              <a:cs typeface="Arial" pitchFamily="34" charset="0"/>
            </a:endParaRPr>
          </a:p>
        </p:txBody>
      </p:sp>
      <p:sp>
        <p:nvSpPr>
          <p:cNvPr id="49" name="Parallelogram 15">
            <a:extLst>
              <a:ext uri="{FF2B5EF4-FFF2-40B4-BE49-F238E27FC236}">
                <a16:creationId xmlns:a16="http://schemas.microsoft.com/office/drawing/2014/main" id="{33AA2EF7-19AA-4531-A2D8-00C56860ADFF}"/>
              </a:ext>
            </a:extLst>
          </p:cNvPr>
          <p:cNvSpPr/>
          <p:nvPr/>
        </p:nvSpPr>
        <p:spPr>
          <a:xfrm flipH="1">
            <a:off x="3918730" y="2673138"/>
            <a:ext cx="361766" cy="361766"/>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0" name="Rectangle 30">
            <a:extLst>
              <a:ext uri="{FF2B5EF4-FFF2-40B4-BE49-F238E27FC236}">
                <a16:creationId xmlns:a16="http://schemas.microsoft.com/office/drawing/2014/main" id="{5FC9984C-91E2-4C4C-8400-0C55680F7A27}"/>
              </a:ext>
            </a:extLst>
          </p:cNvPr>
          <p:cNvSpPr/>
          <p:nvPr/>
        </p:nvSpPr>
        <p:spPr>
          <a:xfrm>
            <a:off x="4994656" y="5193842"/>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1" name="Frame 17">
            <a:extLst>
              <a:ext uri="{FF2B5EF4-FFF2-40B4-BE49-F238E27FC236}">
                <a16:creationId xmlns:a16="http://schemas.microsoft.com/office/drawing/2014/main" id="{9712B75D-555E-4A64-B6CF-6202008EAF73}"/>
              </a:ext>
            </a:extLst>
          </p:cNvPr>
          <p:cNvSpPr/>
          <p:nvPr/>
        </p:nvSpPr>
        <p:spPr>
          <a:xfrm>
            <a:off x="3522260" y="4880766"/>
            <a:ext cx="371398" cy="307777"/>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52" name="Rounded Rectangle 5">
            <a:extLst>
              <a:ext uri="{FF2B5EF4-FFF2-40B4-BE49-F238E27FC236}">
                <a16:creationId xmlns:a16="http://schemas.microsoft.com/office/drawing/2014/main" id="{406DD378-94E7-42D8-BB99-A7E6CF0F3DF9}"/>
              </a:ext>
            </a:extLst>
          </p:cNvPr>
          <p:cNvSpPr/>
          <p:nvPr/>
        </p:nvSpPr>
        <p:spPr>
          <a:xfrm flipH="1">
            <a:off x="6842898" y="5190426"/>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3" name="Round Same Side Corner Rectangle 11">
            <a:extLst>
              <a:ext uri="{FF2B5EF4-FFF2-40B4-BE49-F238E27FC236}">
                <a16:creationId xmlns:a16="http://schemas.microsoft.com/office/drawing/2014/main" id="{580C2349-558A-46C0-9B3B-52CB4D0CE029}"/>
              </a:ext>
            </a:extLst>
          </p:cNvPr>
          <p:cNvSpPr>
            <a:spLocks noChangeAspect="1"/>
          </p:cNvSpPr>
          <p:nvPr/>
        </p:nvSpPr>
        <p:spPr>
          <a:xfrm rot="9900000">
            <a:off x="8457095" y="4906742"/>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4" name="Rectangle 36">
            <a:extLst>
              <a:ext uri="{FF2B5EF4-FFF2-40B4-BE49-F238E27FC236}">
                <a16:creationId xmlns:a16="http://schemas.microsoft.com/office/drawing/2014/main" id="{E6190619-2DE8-485F-947C-FB2531B0D0C3}"/>
              </a:ext>
            </a:extLst>
          </p:cNvPr>
          <p:cNvSpPr/>
          <p:nvPr/>
        </p:nvSpPr>
        <p:spPr>
          <a:xfrm>
            <a:off x="5901172" y="1982750"/>
            <a:ext cx="365319" cy="305377"/>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5" name="Oval 21">
            <a:extLst>
              <a:ext uri="{FF2B5EF4-FFF2-40B4-BE49-F238E27FC236}">
                <a16:creationId xmlns:a16="http://schemas.microsoft.com/office/drawing/2014/main" id="{B4F5D46A-FA17-42CF-8138-DF66A600EF52}"/>
              </a:ext>
            </a:extLst>
          </p:cNvPr>
          <p:cNvSpPr>
            <a:spLocks noChangeAspect="1"/>
          </p:cNvSpPr>
          <p:nvPr/>
        </p:nvSpPr>
        <p:spPr>
          <a:xfrm>
            <a:off x="7697745" y="2582938"/>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0" name="Rectangle 9">
            <a:extLst>
              <a:ext uri="{FF2B5EF4-FFF2-40B4-BE49-F238E27FC236}">
                <a16:creationId xmlns:a16="http://schemas.microsoft.com/office/drawing/2014/main" id="{FF6FF91C-D9AB-47B9-97BF-9EE2028C53F1}"/>
              </a:ext>
            </a:extLst>
          </p:cNvPr>
          <p:cNvSpPr/>
          <p:nvPr/>
        </p:nvSpPr>
        <p:spPr>
          <a:xfrm>
            <a:off x="8420318" y="3597240"/>
            <a:ext cx="614024"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Oval 60">
            <a:extLst>
              <a:ext uri="{FF2B5EF4-FFF2-40B4-BE49-F238E27FC236}">
                <a16:creationId xmlns:a16="http://schemas.microsoft.com/office/drawing/2014/main" id="{353A73FD-3932-4AF7-8A4F-CAAD168C6928}"/>
              </a:ext>
            </a:extLst>
          </p:cNvPr>
          <p:cNvSpPr/>
          <p:nvPr/>
        </p:nvSpPr>
        <p:spPr>
          <a:xfrm>
            <a:off x="8328359" y="3462572"/>
            <a:ext cx="797943" cy="797943"/>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62" name="Group 61">
            <a:extLst>
              <a:ext uri="{FF2B5EF4-FFF2-40B4-BE49-F238E27FC236}">
                <a16:creationId xmlns:a16="http://schemas.microsoft.com/office/drawing/2014/main" id="{7009E627-A340-45CF-B9C3-FDFADCAC05B5}"/>
              </a:ext>
            </a:extLst>
          </p:cNvPr>
          <p:cNvGrpSpPr/>
          <p:nvPr/>
        </p:nvGrpSpPr>
        <p:grpSpPr>
          <a:xfrm rot="18720000" flipH="1">
            <a:off x="7762419" y="4307819"/>
            <a:ext cx="120077" cy="443661"/>
            <a:chOff x="1408027" y="3329887"/>
            <a:chExt cx="155342" cy="573958"/>
          </a:xfrm>
          <a:solidFill>
            <a:schemeClr val="accent4"/>
          </a:solidFill>
        </p:grpSpPr>
        <p:sp>
          <p:nvSpPr>
            <p:cNvPr id="63" name="Oval 62">
              <a:extLst>
                <a:ext uri="{FF2B5EF4-FFF2-40B4-BE49-F238E27FC236}">
                  <a16:creationId xmlns:a16="http://schemas.microsoft.com/office/drawing/2014/main" id="{36766111-F069-44F5-8F94-8BFE49B5B36D}"/>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64" name="Oval 63">
              <a:extLst>
                <a:ext uri="{FF2B5EF4-FFF2-40B4-BE49-F238E27FC236}">
                  <a16:creationId xmlns:a16="http://schemas.microsoft.com/office/drawing/2014/main" id="{6B6CBC9C-9E35-4A63-B2B3-BC002ED4EC5F}"/>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65" name="Oval 64">
              <a:extLst>
                <a:ext uri="{FF2B5EF4-FFF2-40B4-BE49-F238E27FC236}">
                  <a16:creationId xmlns:a16="http://schemas.microsoft.com/office/drawing/2014/main" id="{A390CD23-897A-40CF-912D-A146CA111C59}"/>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66" name="TextBox 65">
            <a:extLst>
              <a:ext uri="{FF2B5EF4-FFF2-40B4-BE49-F238E27FC236}">
                <a16:creationId xmlns:a16="http://schemas.microsoft.com/office/drawing/2014/main" id="{D35CFCD3-8E20-4DAC-8CD1-B539841791B5}"/>
              </a:ext>
            </a:extLst>
          </p:cNvPr>
          <p:cNvSpPr txBox="1"/>
          <p:nvPr/>
        </p:nvSpPr>
        <p:spPr>
          <a:xfrm>
            <a:off x="8994758" y="3833882"/>
            <a:ext cx="2221815" cy="307777"/>
          </a:xfrm>
          <a:prstGeom prst="rect">
            <a:avLst/>
          </a:prstGeom>
          <a:noFill/>
        </p:spPr>
        <p:txBody>
          <a:bodyPr wrap="square" lIns="108000" rIns="108000" rtlCol="0">
            <a:spAutoFit/>
          </a:bodyPr>
          <a:lstStyle/>
          <a:p>
            <a:pPr algn="ctr"/>
            <a:r>
              <a:rPr lang="fr-FR" altLang="ko-KR" sz="1400" b="1" dirty="0">
                <a:solidFill>
                  <a:schemeClr val="tx1">
                    <a:lumMod val="75000"/>
                    <a:lumOff val="25000"/>
                  </a:schemeClr>
                </a:solidFill>
                <a:cs typeface="Arial" pitchFamily="34" charset="0"/>
              </a:rPr>
              <a:t>Page </a:t>
            </a:r>
            <a:r>
              <a:rPr lang="fr-FR" sz="1400" b="1" dirty="0"/>
              <a:t>d’accueil </a:t>
            </a:r>
            <a:endParaRPr lang="fr-FR" altLang="ko-KR" sz="1400" b="1" dirty="0">
              <a:solidFill>
                <a:schemeClr val="tx1">
                  <a:lumMod val="75000"/>
                  <a:lumOff val="25000"/>
                </a:schemeClr>
              </a:solidFill>
              <a:cs typeface="Arial" pitchFamily="34" charset="0"/>
            </a:endParaRPr>
          </a:p>
        </p:txBody>
      </p:sp>
      <p:sp>
        <p:nvSpPr>
          <p:cNvPr id="56" name="Rectangle 55">
            <a:extLst>
              <a:ext uri="{FF2B5EF4-FFF2-40B4-BE49-F238E27FC236}">
                <a16:creationId xmlns:a16="http://schemas.microsoft.com/office/drawing/2014/main" id="{1CB8AD78-D5D4-4B67-80F1-8796725BA8B9}"/>
              </a:ext>
            </a:extLst>
          </p:cNvPr>
          <p:cNvSpPr/>
          <p:nvPr/>
        </p:nvSpPr>
        <p:spPr>
          <a:xfrm>
            <a:off x="5234387" y="3416575"/>
            <a:ext cx="1660920" cy="923330"/>
          </a:xfrm>
          <a:prstGeom prst="rect">
            <a:avLst/>
          </a:prstGeom>
        </p:spPr>
        <p:txBody>
          <a:bodyPr wrap="square">
            <a:spAutoFit/>
          </a:bodyPr>
          <a:lstStyle/>
          <a:p>
            <a:pPr algn="ctr"/>
            <a:r>
              <a:rPr lang="ar-MA" b="1" dirty="0"/>
              <a:t>Quelques fonctions du site</a:t>
            </a:r>
          </a:p>
        </p:txBody>
      </p:sp>
    </p:spTree>
    <p:extLst>
      <p:ext uri="{BB962C8B-B14F-4D97-AF65-F5344CB8AC3E}">
        <p14:creationId xmlns:p14="http://schemas.microsoft.com/office/powerpoint/2010/main" val="393983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2CD5-E887-4BC0-A447-2C9BD87CCF6D}"/>
              </a:ext>
            </a:extLst>
          </p:cNvPr>
          <p:cNvSpPr txBox="1"/>
          <p:nvPr/>
        </p:nvSpPr>
        <p:spPr>
          <a:xfrm>
            <a:off x="228027" y="120608"/>
            <a:ext cx="9604904" cy="923330"/>
          </a:xfrm>
          <a:prstGeom prst="rect">
            <a:avLst/>
          </a:prstGeom>
          <a:noFill/>
        </p:spPr>
        <p:txBody>
          <a:bodyPr wrap="square" rtlCol="0" anchor="ctr">
            <a:spAutoFit/>
          </a:bodyPr>
          <a:lstStyle/>
          <a:p>
            <a:r>
              <a:rPr lang="en-US" altLang="ko-KR" sz="5400" b="1" dirty="0">
                <a:solidFill>
                  <a:schemeClr val="bg1"/>
                </a:solidFill>
                <a:cs typeface="Arial" pitchFamily="34" charset="0"/>
              </a:rPr>
              <a:t>Conclusion et perspectives</a:t>
            </a:r>
            <a:endParaRPr lang="ko-KR" altLang="en-US" sz="5400" b="1" dirty="0">
              <a:solidFill>
                <a:schemeClr val="bg1"/>
              </a:solidFill>
              <a:cs typeface="Arial" pitchFamily="34" charset="0"/>
            </a:endParaRPr>
          </a:p>
        </p:txBody>
      </p:sp>
      <p:sp>
        <p:nvSpPr>
          <p:cNvPr id="14" name="TextBox 13">
            <a:extLst>
              <a:ext uri="{FF2B5EF4-FFF2-40B4-BE49-F238E27FC236}">
                <a16:creationId xmlns:a16="http://schemas.microsoft.com/office/drawing/2014/main" id="{CA68808F-4A7B-4031-9648-589E7100F47A}"/>
              </a:ext>
            </a:extLst>
          </p:cNvPr>
          <p:cNvSpPr txBox="1"/>
          <p:nvPr/>
        </p:nvSpPr>
        <p:spPr>
          <a:xfrm>
            <a:off x="378339" y="1833460"/>
            <a:ext cx="7187382" cy="4524315"/>
          </a:xfrm>
          <a:prstGeom prst="rect">
            <a:avLst/>
          </a:prstGeom>
          <a:noFill/>
        </p:spPr>
        <p:txBody>
          <a:bodyPr wrap="square" rtlCol="0" anchor="ctr">
            <a:spAutoFit/>
          </a:bodyPr>
          <a:lstStyle/>
          <a:p>
            <a:r>
              <a:rPr lang="fr-FR" altLang="ko-KR" sz="2400" dirty="0">
                <a:solidFill>
                  <a:schemeClr val="bg1"/>
                </a:solidFill>
                <a:latin typeface="Tw Cen MT" panose="020B0602020104020603" pitchFamily="34" charset="0"/>
                <a:cs typeface="Arial" pitchFamily="34" charset="0"/>
              </a:rPr>
              <a:t>l’objectif principal de ce projet est d’améliorer nos connaissances et nos compétences dans le domaine de développement informatique.</a:t>
            </a:r>
          </a:p>
          <a:p>
            <a:endParaRPr lang="fr-FR" altLang="ko-KR" sz="2400" dirty="0">
              <a:solidFill>
                <a:schemeClr val="bg1"/>
              </a:solidFill>
              <a:latin typeface="Tw Cen MT" panose="020B0602020104020603" pitchFamily="34" charset="0"/>
              <a:cs typeface="Arial" pitchFamily="34" charset="0"/>
            </a:endParaRPr>
          </a:p>
          <a:p>
            <a:r>
              <a:rPr lang="fr-FR" altLang="ko-KR" sz="2400" dirty="0">
                <a:solidFill>
                  <a:schemeClr val="bg1"/>
                </a:solidFill>
                <a:latin typeface="Tw Cen MT" panose="020B0602020104020603" pitchFamily="34" charset="0"/>
                <a:cs typeface="Arial" pitchFamily="34" charset="0"/>
              </a:rPr>
              <a:t>Des améliorations pourraient aussi être apportées à ce site par exemple dans le cas d’une réelle utilisation universitaire du site, de la consultation du compte d'étudiant grâce notamment au protocole HTTPS.</a:t>
            </a:r>
          </a:p>
          <a:p>
            <a:endParaRPr lang="fr-FR" altLang="ko-KR" sz="2400" dirty="0">
              <a:solidFill>
                <a:schemeClr val="bg1"/>
              </a:solidFill>
              <a:latin typeface="Tw Cen MT" panose="020B0602020104020603" pitchFamily="34" charset="0"/>
              <a:cs typeface="Arial" pitchFamily="34" charset="0"/>
            </a:endParaRPr>
          </a:p>
          <a:p>
            <a:r>
              <a:rPr lang="fr-FR" altLang="ko-KR" sz="2400" dirty="0">
                <a:solidFill>
                  <a:schemeClr val="bg1"/>
                </a:solidFill>
                <a:latin typeface="Tw Cen MT" panose="020B0602020104020603" pitchFamily="34" charset="0"/>
                <a:cs typeface="Arial" pitchFamily="34" charset="0"/>
              </a:rPr>
              <a:t>Enfin, la réalisation de ce projet de travail en équipe sur une durée limitée est un bon entraînement pour les étudiants. </a:t>
            </a:r>
          </a:p>
        </p:txBody>
      </p:sp>
    </p:spTree>
    <p:extLst>
      <p:ext uri="{BB962C8B-B14F-4D97-AF65-F5344CB8AC3E}">
        <p14:creationId xmlns:p14="http://schemas.microsoft.com/office/powerpoint/2010/main" val="330210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BCAADA4A-E748-44F1-A147-9CAA9EC95967}"/>
              </a:ext>
            </a:extLst>
          </p:cNvPr>
          <p:cNvSpPr/>
          <p:nvPr/>
        </p:nvSpPr>
        <p:spPr>
          <a:xfrm>
            <a:off x="4904349" y="505913"/>
            <a:ext cx="6383216" cy="4024765"/>
          </a:xfrm>
          <a:custGeom>
            <a:avLst/>
            <a:gdLst>
              <a:gd name="connsiteX0" fmla="*/ 208475 w 6383216"/>
              <a:gd name="connsiteY0" fmla="*/ 0 h 4024765"/>
              <a:gd name="connsiteX1" fmla="*/ 6174741 w 6383216"/>
              <a:gd name="connsiteY1" fmla="*/ 0 h 4024765"/>
              <a:gd name="connsiteX2" fmla="*/ 6383216 w 6383216"/>
              <a:gd name="connsiteY2" fmla="*/ 208475 h 4024765"/>
              <a:gd name="connsiteX3" fmla="*/ 6383216 w 6383216"/>
              <a:gd name="connsiteY3" fmla="*/ 3205223 h 4024765"/>
              <a:gd name="connsiteX4" fmla="*/ 6174741 w 6383216"/>
              <a:gd name="connsiteY4" fmla="*/ 3413698 h 4024765"/>
              <a:gd name="connsiteX5" fmla="*/ 1145932 w 6383216"/>
              <a:gd name="connsiteY5" fmla="*/ 3413698 h 4024765"/>
              <a:gd name="connsiteX6" fmla="*/ 1145932 w 6383216"/>
              <a:gd name="connsiteY6" fmla="*/ 4024765 h 4024765"/>
              <a:gd name="connsiteX7" fmla="*/ 556953 w 6383216"/>
              <a:gd name="connsiteY7" fmla="*/ 3413698 h 4024765"/>
              <a:gd name="connsiteX8" fmla="*/ 208475 w 6383216"/>
              <a:gd name="connsiteY8" fmla="*/ 3413698 h 4024765"/>
              <a:gd name="connsiteX9" fmla="*/ 0 w 6383216"/>
              <a:gd name="connsiteY9" fmla="*/ 3205223 h 4024765"/>
              <a:gd name="connsiteX10" fmla="*/ 0 w 6383216"/>
              <a:gd name="connsiteY10" fmla="*/ 208475 h 4024765"/>
              <a:gd name="connsiteX11" fmla="*/ 208475 w 6383216"/>
              <a:gd name="connsiteY11" fmla="*/ 0 h 402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83216" h="4024765">
                <a:moveTo>
                  <a:pt x="208475" y="0"/>
                </a:moveTo>
                <a:lnTo>
                  <a:pt x="6174741" y="0"/>
                </a:lnTo>
                <a:cubicBezTo>
                  <a:pt x="6289879" y="0"/>
                  <a:pt x="6383216" y="93337"/>
                  <a:pt x="6383216" y="208475"/>
                </a:cubicBezTo>
                <a:lnTo>
                  <a:pt x="6383216" y="3205223"/>
                </a:lnTo>
                <a:cubicBezTo>
                  <a:pt x="6383216" y="3320361"/>
                  <a:pt x="6289879" y="3413698"/>
                  <a:pt x="6174741" y="3413698"/>
                </a:cubicBezTo>
                <a:lnTo>
                  <a:pt x="1145932" y="3413698"/>
                </a:lnTo>
                <a:lnTo>
                  <a:pt x="1145932" y="4024765"/>
                </a:lnTo>
                <a:lnTo>
                  <a:pt x="556953" y="3413698"/>
                </a:lnTo>
                <a:lnTo>
                  <a:pt x="208475" y="3413698"/>
                </a:lnTo>
                <a:cubicBezTo>
                  <a:pt x="93337" y="3413698"/>
                  <a:pt x="0" y="3320361"/>
                  <a:pt x="0" y="3205223"/>
                </a:cubicBezTo>
                <a:lnTo>
                  <a:pt x="0" y="208475"/>
                </a:lnTo>
                <a:cubicBezTo>
                  <a:pt x="0" y="93337"/>
                  <a:pt x="93337" y="0"/>
                  <a:pt x="208475"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7E600C2F-19E3-4F36-B26A-E35A8B76E05E}"/>
              </a:ext>
            </a:extLst>
          </p:cNvPr>
          <p:cNvSpPr/>
          <p:nvPr/>
        </p:nvSpPr>
        <p:spPr>
          <a:xfrm>
            <a:off x="413238" y="1477108"/>
            <a:ext cx="45719"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1FDCBFD-7A04-49C5-86FE-B1C805950987}"/>
              </a:ext>
            </a:extLst>
          </p:cNvPr>
          <p:cNvGrpSpPr/>
          <p:nvPr/>
        </p:nvGrpSpPr>
        <p:grpSpPr>
          <a:xfrm>
            <a:off x="10471639" y="79129"/>
            <a:ext cx="1294229" cy="1333111"/>
            <a:chOff x="10805747" y="202223"/>
            <a:chExt cx="819444" cy="844062"/>
          </a:xfrm>
        </p:grpSpPr>
        <p:sp>
          <p:nvSpPr>
            <p:cNvPr id="13" name="Rectangle 12">
              <a:extLst>
                <a:ext uri="{FF2B5EF4-FFF2-40B4-BE49-F238E27FC236}">
                  <a16:creationId xmlns:a16="http://schemas.microsoft.com/office/drawing/2014/main" id="{6BE53CC4-C9EE-4B2B-A6EB-1DD153731869}"/>
                </a:ext>
              </a:extLst>
            </p:cNvPr>
            <p:cNvSpPr/>
            <p:nvPr/>
          </p:nvSpPr>
          <p:spPr>
            <a:xfrm>
              <a:off x="10805747" y="202223"/>
              <a:ext cx="819444" cy="8440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8CAE9AE-7944-4D7F-A908-D988D51FB0C3}"/>
                </a:ext>
              </a:extLst>
            </p:cNvPr>
            <p:cNvSpPr/>
            <p:nvPr/>
          </p:nvSpPr>
          <p:spPr>
            <a:xfrm>
              <a:off x="10949940" y="314845"/>
              <a:ext cx="675250" cy="624505"/>
            </a:xfrm>
            <a:custGeom>
              <a:avLst/>
              <a:gdLst/>
              <a:ahLst/>
              <a:cxnLst/>
              <a:rect l="l" t="t" r="r" b="b"/>
              <a:pathLst>
                <a:path w="115863" h="107156">
                  <a:moveTo>
                    <a:pt x="106040" y="0"/>
                  </a:moveTo>
                  <a:lnTo>
                    <a:pt x="115863" y="15627"/>
                  </a:lnTo>
                  <a:cubicBezTo>
                    <a:pt x="107677" y="19050"/>
                    <a:pt x="101650" y="24148"/>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8"/>
                    <a:pt x="28575" y="30919"/>
                  </a:cubicBezTo>
                  <a:cubicBezTo>
                    <a:pt x="24706" y="37691"/>
                    <a:pt x="22548" y="47551"/>
                    <a:pt x="22101" y="60499"/>
                  </a:cubicBezTo>
                  <a:lnTo>
                    <a:pt x="43086" y="60499"/>
                  </a:lnTo>
                  <a:lnTo>
                    <a:pt x="43086" y="107156"/>
                  </a:lnTo>
                  <a:lnTo>
                    <a:pt x="0" y="107156"/>
                  </a:lnTo>
                  <a:lnTo>
                    <a:pt x="0" y="70321"/>
                  </a:lnTo>
                  <a:cubicBezTo>
                    <a:pt x="0" y="50378"/>
                    <a:pt x="2382" y="35942"/>
                    <a:pt x="7144" y="27012"/>
                  </a:cubicBezTo>
                  <a:cubicBezTo>
                    <a:pt x="13395" y="15106"/>
                    <a:pt x="23292" y="6102"/>
                    <a:pt x="368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Rectangle 1">
            <a:extLst>
              <a:ext uri="{FF2B5EF4-FFF2-40B4-BE49-F238E27FC236}">
                <a16:creationId xmlns:a16="http://schemas.microsoft.com/office/drawing/2014/main" id="{52433E9F-6F9E-4023-8194-1BBFD9079570}"/>
              </a:ext>
            </a:extLst>
          </p:cNvPr>
          <p:cNvSpPr/>
          <p:nvPr/>
        </p:nvSpPr>
        <p:spPr>
          <a:xfrm>
            <a:off x="5044653" y="1670131"/>
            <a:ext cx="6074100" cy="923330"/>
          </a:xfrm>
          <a:prstGeom prst="rect">
            <a:avLst/>
          </a:prstGeom>
        </p:spPr>
        <p:txBody>
          <a:bodyPr wrap="none">
            <a:spAutoFit/>
          </a:bodyPr>
          <a:lstStyle/>
          <a:p>
            <a:pPr algn="ctr">
              <a:spcAft>
                <a:spcPts val="1500"/>
              </a:spcAft>
            </a:pPr>
            <a:r>
              <a:rPr lang="fr-FR" sz="5400" i="1" kern="1400" spc="25"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REMERCIEMENTS</a:t>
            </a:r>
            <a:endParaRPr lang="en-US" sz="5400" kern="1400" spc="25" dirty="0">
              <a:solidFill>
                <a:schemeClr val="bg1"/>
              </a:solidFill>
              <a:effectLst>
                <a:outerShdw blurRad="38100" dist="38100" dir="2700000" algn="tl">
                  <a:srgbClr val="000000">
                    <a:alpha val="43137"/>
                  </a:srgbClr>
                </a:outerShdw>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378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6629531" y="2519606"/>
            <a:ext cx="5324475" cy="1898084"/>
          </a:xfrm>
          <a:prstGeom prst="rect">
            <a:avLst/>
          </a:prstGeom>
          <a:noFill/>
        </p:spPr>
        <p:txBody>
          <a:bodyPr wrap="square" rtlCol="0" anchor="ctr">
            <a:spAutoFit/>
          </a:bodyPr>
          <a:lstStyle/>
          <a:p>
            <a:pPr algn="ctr"/>
            <a:r>
              <a:rPr lang="en-US" altLang="ko-KR" sz="5867" dirty="0">
                <a:solidFill>
                  <a:schemeClr val="bg1"/>
                </a:solidFill>
                <a:cs typeface="Arial" pitchFamily="34" charset="0"/>
              </a:rPr>
              <a:t>Merci pour </a:t>
            </a:r>
            <a:r>
              <a:rPr lang="fr-FR" altLang="ko-KR" sz="5867" dirty="0">
                <a:solidFill>
                  <a:schemeClr val="bg1"/>
                </a:solidFill>
                <a:cs typeface="Arial" pitchFamily="34" charset="0"/>
              </a:rPr>
              <a:t>votre</a:t>
            </a:r>
            <a:r>
              <a:rPr lang="en-US" altLang="ko-KR" sz="5867" dirty="0">
                <a:solidFill>
                  <a:schemeClr val="bg1"/>
                </a:solidFill>
                <a:cs typeface="Arial" pitchFamily="34" charset="0"/>
              </a:rPr>
              <a:t> attention </a:t>
            </a:r>
            <a:endParaRPr lang="ko-KR" altLang="en-US" sz="5867" dirty="0">
              <a:solidFill>
                <a:schemeClr val="bg1"/>
              </a:solidFill>
              <a:cs typeface="Arial" pitchFamily="34" charset="0"/>
            </a:endParaRPr>
          </a:p>
        </p:txBody>
      </p:sp>
      <p:sp>
        <p:nvSpPr>
          <p:cNvPr id="6" name="Isosceles Triangle 51">
            <a:extLst>
              <a:ext uri="{FF2B5EF4-FFF2-40B4-BE49-F238E27FC236}">
                <a16:creationId xmlns:a16="http://schemas.microsoft.com/office/drawing/2014/main" id="{B481710A-AA9D-4E73-B69D-BA30EE1C4671}"/>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Parallelogram 15">
            <a:extLst>
              <a:ext uri="{FF2B5EF4-FFF2-40B4-BE49-F238E27FC236}">
                <a16:creationId xmlns:a16="http://schemas.microsoft.com/office/drawing/2014/main" id="{A1BD260D-E3F7-47E3-A3BE-4F6EE8A1BB18}"/>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Oval 66">
            <a:extLst>
              <a:ext uri="{FF2B5EF4-FFF2-40B4-BE49-F238E27FC236}">
                <a16:creationId xmlns:a16="http://schemas.microsoft.com/office/drawing/2014/main" id="{5E550CEA-545F-4787-A585-94A7A8A406B6}"/>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Oval 25">
            <a:extLst>
              <a:ext uri="{FF2B5EF4-FFF2-40B4-BE49-F238E27FC236}">
                <a16:creationId xmlns:a16="http://schemas.microsoft.com/office/drawing/2014/main" id="{49C1F161-C4E0-4942-B381-D768EB6236CB}"/>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 Same Side Corner Rectangle 8">
            <a:extLst>
              <a:ext uri="{FF2B5EF4-FFF2-40B4-BE49-F238E27FC236}">
                <a16:creationId xmlns:a16="http://schemas.microsoft.com/office/drawing/2014/main" id="{C223DD9B-8313-4684-BF21-211B72BD7DC1}"/>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51">
            <a:extLst>
              <a:ext uri="{FF2B5EF4-FFF2-40B4-BE49-F238E27FC236}">
                <a16:creationId xmlns:a16="http://schemas.microsoft.com/office/drawing/2014/main" id="{185F26F9-BF76-405B-8EAA-2CFD211B4A25}"/>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4" name="Rounded Rectangle 8">
            <a:extLst>
              <a:ext uri="{FF2B5EF4-FFF2-40B4-BE49-F238E27FC236}">
                <a16:creationId xmlns:a16="http://schemas.microsoft.com/office/drawing/2014/main" id="{859590B9-3DA6-428C-9954-30C7C7203ADA}"/>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5" name="Rounded Rectangle 2">
            <a:extLst>
              <a:ext uri="{FF2B5EF4-FFF2-40B4-BE49-F238E27FC236}">
                <a16:creationId xmlns:a16="http://schemas.microsoft.com/office/drawing/2014/main" id="{354002DA-6027-4F48-B43C-0A440FC3CC0C}"/>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ounded Rectangle 3">
            <a:extLst>
              <a:ext uri="{FF2B5EF4-FFF2-40B4-BE49-F238E27FC236}">
                <a16:creationId xmlns:a16="http://schemas.microsoft.com/office/drawing/2014/main" id="{52DC68C8-3BC7-42F4-83AE-5DB09C69B54F}"/>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9" name="Rounded Rectangle 27">
            <a:extLst>
              <a:ext uri="{FF2B5EF4-FFF2-40B4-BE49-F238E27FC236}">
                <a16:creationId xmlns:a16="http://schemas.microsoft.com/office/drawing/2014/main" id="{47D7A762-64D5-4EF5-A9D0-B43776C4BB5F}"/>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Chord 15">
            <a:extLst>
              <a:ext uri="{FF2B5EF4-FFF2-40B4-BE49-F238E27FC236}">
                <a16:creationId xmlns:a16="http://schemas.microsoft.com/office/drawing/2014/main" id="{F8CF7EFE-5FDF-4243-A5A4-670A2E4528F0}"/>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Freeform 53">
            <a:extLst>
              <a:ext uri="{FF2B5EF4-FFF2-40B4-BE49-F238E27FC236}">
                <a16:creationId xmlns:a16="http://schemas.microsoft.com/office/drawing/2014/main" id="{0DEF0AD9-55E1-4264-A04E-4760C192F951}"/>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Donut 39">
            <a:extLst>
              <a:ext uri="{FF2B5EF4-FFF2-40B4-BE49-F238E27FC236}">
                <a16:creationId xmlns:a16="http://schemas.microsoft.com/office/drawing/2014/main" id="{77F2D254-78DF-41D7-BB13-46B1AA80D1A6}"/>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1087" y="358993"/>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Plan</a:t>
            </a:r>
            <a:endParaRPr lang="ko-KR" altLang="en-US" sz="5400" dirty="0">
              <a:solidFill>
                <a:schemeClr val="bg1"/>
              </a:solidFill>
              <a:cs typeface="Arial" pitchFamily="34" charset="0"/>
            </a:endParaRPr>
          </a:p>
        </p:txBody>
      </p:sp>
      <p:grpSp>
        <p:nvGrpSpPr>
          <p:cNvPr id="10" name="Group 9">
            <a:extLst>
              <a:ext uri="{FF2B5EF4-FFF2-40B4-BE49-F238E27FC236}">
                <a16:creationId xmlns:a16="http://schemas.microsoft.com/office/drawing/2014/main" id="{20B55C10-D30E-466F-B994-CF3832831EF7}"/>
              </a:ext>
            </a:extLst>
          </p:cNvPr>
          <p:cNvGrpSpPr/>
          <p:nvPr/>
        </p:nvGrpSpPr>
        <p:grpSpPr>
          <a:xfrm>
            <a:off x="5551684" y="1131005"/>
            <a:ext cx="5232604" cy="646331"/>
            <a:chOff x="6027067" y="1574253"/>
            <a:chExt cx="5232604" cy="646331"/>
          </a:xfrm>
        </p:grpSpPr>
        <p:sp>
          <p:nvSpPr>
            <p:cNvPr id="14" name="TextBox 13">
              <a:extLst>
                <a:ext uri="{FF2B5EF4-FFF2-40B4-BE49-F238E27FC236}">
                  <a16:creationId xmlns:a16="http://schemas.microsoft.com/office/drawing/2014/main" id="{6B3B38DE-4592-42DE-93A2-F7CFEB2674E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12" name="TextBox 11">
              <a:extLst>
                <a:ext uri="{FF2B5EF4-FFF2-40B4-BE49-F238E27FC236}">
                  <a16:creationId xmlns:a16="http://schemas.microsoft.com/office/drawing/2014/main" id="{8CD4CF14-ADDA-42EA-AB5B-1DB20E49AF6E}"/>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3109F9CF-0518-402C-81DB-F376539F50C6}"/>
              </a:ext>
            </a:extLst>
          </p:cNvPr>
          <p:cNvGrpSpPr/>
          <p:nvPr/>
        </p:nvGrpSpPr>
        <p:grpSpPr>
          <a:xfrm>
            <a:off x="5551684" y="1736128"/>
            <a:ext cx="5232604" cy="646331"/>
            <a:chOff x="6027067" y="1574253"/>
            <a:chExt cx="5232604" cy="646331"/>
          </a:xfrm>
        </p:grpSpPr>
        <p:sp>
          <p:nvSpPr>
            <p:cNvPr id="19" name="TextBox 18">
              <a:extLst>
                <a:ext uri="{FF2B5EF4-FFF2-40B4-BE49-F238E27FC236}">
                  <a16:creationId xmlns:a16="http://schemas.microsoft.com/office/drawing/2014/main" id="{823CD760-54C8-4E9D-9C31-376575824E51}"/>
                </a:ext>
              </a:extLst>
            </p:cNvPr>
            <p:cNvSpPr txBox="1"/>
            <p:nvPr/>
          </p:nvSpPr>
          <p:spPr>
            <a:xfrm>
              <a:off x="6751979" y="1666120"/>
              <a:ext cx="4507692" cy="507831"/>
            </a:xfrm>
            <a:prstGeom prst="rect">
              <a:avLst/>
            </a:prstGeom>
            <a:noFill/>
          </p:spPr>
          <p:txBody>
            <a:bodyPr wrap="square" lIns="108000" rIns="108000" rtlCol="0">
              <a:spAutoFit/>
            </a:bodyPr>
            <a:lstStyle/>
            <a:p>
              <a:r>
                <a:rPr lang="fr-FR" altLang="ko-KR" sz="2700" b="1" dirty="0">
                  <a:solidFill>
                    <a:schemeClr val="bg1"/>
                  </a:solidFill>
                  <a:cs typeface="Arial" pitchFamily="34" charset="0"/>
                </a:rPr>
                <a:t>Problématique</a:t>
              </a:r>
            </a:p>
          </p:txBody>
        </p:sp>
        <p:sp>
          <p:nvSpPr>
            <p:cNvPr id="17" name="TextBox 16">
              <a:extLst>
                <a:ext uri="{FF2B5EF4-FFF2-40B4-BE49-F238E27FC236}">
                  <a16:creationId xmlns:a16="http://schemas.microsoft.com/office/drawing/2014/main" id="{0F1698D3-E2B5-4796-A504-2CE89BB716EA}"/>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id="{7262BF2A-6F03-42A7-8FCD-9B4425EC1D9D}"/>
              </a:ext>
            </a:extLst>
          </p:cNvPr>
          <p:cNvGrpSpPr/>
          <p:nvPr/>
        </p:nvGrpSpPr>
        <p:grpSpPr>
          <a:xfrm>
            <a:off x="5570156" y="2309275"/>
            <a:ext cx="5232604" cy="646331"/>
            <a:chOff x="6027067" y="1574253"/>
            <a:chExt cx="5232604" cy="646331"/>
          </a:xfrm>
        </p:grpSpPr>
        <p:sp>
          <p:nvSpPr>
            <p:cNvPr id="24" name="TextBox 23">
              <a:extLst>
                <a:ext uri="{FF2B5EF4-FFF2-40B4-BE49-F238E27FC236}">
                  <a16:creationId xmlns:a16="http://schemas.microsoft.com/office/drawing/2014/main" id="{B2BB5561-E297-4153-99F6-535280286ABF}"/>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Solution </a:t>
              </a:r>
              <a:r>
                <a:rPr lang="fr-FR" altLang="ko-KR" sz="2700" b="1" dirty="0">
                  <a:solidFill>
                    <a:schemeClr val="bg1"/>
                  </a:solidFill>
                  <a:cs typeface="Arial" pitchFamily="34" charset="0"/>
                </a:rPr>
                <a:t>adoptée</a:t>
              </a:r>
            </a:p>
          </p:txBody>
        </p:sp>
        <p:sp>
          <p:nvSpPr>
            <p:cNvPr id="22" name="TextBox 21">
              <a:extLst>
                <a:ext uri="{FF2B5EF4-FFF2-40B4-BE49-F238E27FC236}">
                  <a16:creationId xmlns:a16="http://schemas.microsoft.com/office/drawing/2014/main" id="{FD65EED2-59FE-44DF-AE89-F153E1C28F64}"/>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E9C8212F-3237-45CA-AEC4-F16E67168FA6}"/>
              </a:ext>
            </a:extLst>
          </p:cNvPr>
          <p:cNvGrpSpPr/>
          <p:nvPr/>
        </p:nvGrpSpPr>
        <p:grpSpPr>
          <a:xfrm>
            <a:off x="5570156" y="2926405"/>
            <a:ext cx="5232604" cy="646331"/>
            <a:chOff x="6027067" y="1574253"/>
            <a:chExt cx="5232604" cy="646331"/>
          </a:xfrm>
        </p:grpSpPr>
        <p:sp>
          <p:nvSpPr>
            <p:cNvPr id="29" name="TextBox 28">
              <a:extLst>
                <a:ext uri="{FF2B5EF4-FFF2-40B4-BE49-F238E27FC236}">
                  <a16:creationId xmlns:a16="http://schemas.microsoft.com/office/drawing/2014/main" id="{F53236A9-A5F3-47C0-84F8-4B2301FA4B3F}"/>
                </a:ext>
              </a:extLst>
            </p:cNvPr>
            <p:cNvSpPr txBox="1"/>
            <p:nvPr/>
          </p:nvSpPr>
          <p:spPr>
            <a:xfrm>
              <a:off x="6751979" y="1666120"/>
              <a:ext cx="4507692" cy="507831"/>
            </a:xfrm>
            <a:prstGeom prst="rect">
              <a:avLst/>
            </a:prstGeom>
            <a:noFill/>
          </p:spPr>
          <p:txBody>
            <a:bodyPr wrap="square" lIns="108000" rIns="108000" rtlCol="0">
              <a:spAutoFit/>
            </a:bodyPr>
            <a:lstStyle/>
            <a:p>
              <a:r>
                <a:rPr lang="fr-FR" altLang="ko-KR" sz="2700" b="1" dirty="0">
                  <a:solidFill>
                    <a:schemeClr val="bg1"/>
                  </a:solidFill>
                  <a:cs typeface="Arial" pitchFamily="34" charset="0"/>
                </a:rPr>
                <a:t>Spécification</a:t>
              </a:r>
              <a:r>
                <a:rPr lang="en-US" altLang="ko-KR" sz="2700" b="1" dirty="0">
                  <a:solidFill>
                    <a:schemeClr val="bg1"/>
                  </a:solidFill>
                  <a:cs typeface="Arial" pitchFamily="34" charset="0"/>
                </a:rPr>
                <a:t> des </a:t>
              </a:r>
              <a:r>
                <a:rPr lang="fr-FR" altLang="ko-KR" sz="2700" b="1" dirty="0">
                  <a:solidFill>
                    <a:schemeClr val="bg1"/>
                  </a:solidFill>
                  <a:cs typeface="Arial" pitchFamily="34" charset="0"/>
                </a:rPr>
                <a:t>besoins</a:t>
              </a:r>
            </a:p>
          </p:txBody>
        </p:sp>
        <p:sp>
          <p:nvSpPr>
            <p:cNvPr id="27" name="TextBox 26">
              <a:extLst>
                <a:ext uri="{FF2B5EF4-FFF2-40B4-BE49-F238E27FC236}">
                  <a16:creationId xmlns:a16="http://schemas.microsoft.com/office/drawing/2014/main" id="{CD64649B-92D7-4214-96D9-6A05D20B4B80}"/>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23EAB774-07FF-424B-966B-87DCEBCBDBAE}"/>
              </a:ext>
            </a:extLst>
          </p:cNvPr>
          <p:cNvGrpSpPr/>
          <p:nvPr/>
        </p:nvGrpSpPr>
        <p:grpSpPr>
          <a:xfrm>
            <a:off x="5551684" y="3508796"/>
            <a:ext cx="5232604" cy="646331"/>
            <a:chOff x="6027067" y="1574253"/>
            <a:chExt cx="5232604" cy="646331"/>
          </a:xfrm>
        </p:grpSpPr>
        <p:sp>
          <p:nvSpPr>
            <p:cNvPr id="31" name="TextBox 30">
              <a:extLst>
                <a:ext uri="{FF2B5EF4-FFF2-40B4-BE49-F238E27FC236}">
                  <a16:creationId xmlns:a16="http://schemas.microsoft.com/office/drawing/2014/main" id="{F6BBF0E8-C0CB-43F3-A33C-6AD9165A0433}"/>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Conception</a:t>
              </a:r>
              <a:endParaRPr lang="ko-KR" altLang="en-US" sz="2700" b="1" dirty="0">
                <a:solidFill>
                  <a:schemeClr val="bg1"/>
                </a:solidFill>
                <a:cs typeface="Arial" pitchFamily="34" charset="0"/>
              </a:endParaRPr>
            </a:p>
          </p:txBody>
        </p:sp>
        <p:sp>
          <p:nvSpPr>
            <p:cNvPr id="32" name="TextBox 31">
              <a:extLst>
                <a:ext uri="{FF2B5EF4-FFF2-40B4-BE49-F238E27FC236}">
                  <a16:creationId xmlns:a16="http://schemas.microsoft.com/office/drawing/2014/main" id="{5393111C-903D-4AFC-989C-EDB083B33B2A}"/>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id="{ED410738-D79F-47E7-AE2B-513F61194893}"/>
              </a:ext>
            </a:extLst>
          </p:cNvPr>
          <p:cNvGrpSpPr/>
          <p:nvPr/>
        </p:nvGrpSpPr>
        <p:grpSpPr>
          <a:xfrm>
            <a:off x="5570156" y="4183054"/>
            <a:ext cx="5232604" cy="646331"/>
            <a:chOff x="6027067" y="1574253"/>
            <a:chExt cx="5232604" cy="646331"/>
          </a:xfrm>
        </p:grpSpPr>
        <p:sp>
          <p:nvSpPr>
            <p:cNvPr id="34" name="TextBox 33">
              <a:extLst>
                <a:ext uri="{FF2B5EF4-FFF2-40B4-BE49-F238E27FC236}">
                  <a16:creationId xmlns:a16="http://schemas.microsoft.com/office/drawing/2014/main" id="{6EC76DDA-0C28-4F0C-B17A-D27409B655CC}"/>
                </a:ext>
              </a:extLst>
            </p:cNvPr>
            <p:cNvSpPr txBox="1"/>
            <p:nvPr/>
          </p:nvSpPr>
          <p:spPr>
            <a:xfrm>
              <a:off x="6751979" y="1666120"/>
              <a:ext cx="4507692" cy="507831"/>
            </a:xfrm>
            <a:prstGeom prst="rect">
              <a:avLst/>
            </a:prstGeom>
            <a:noFill/>
          </p:spPr>
          <p:txBody>
            <a:bodyPr wrap="square" lIns="108000" rIns="108000" rtlCol="0">
              <a:spAutoFit/>
            </a:bodyPr>
            <a:lstStyle/>
            <a:p>
              <a:r>
                <a:rPr lang="fr-FR" altLang="ko-KR" sz="2700" b="1">
                  <a:solidFill>
                    <a:schemeClr val="bg1"/>
                  </a:solidFill>
                  <a:cs typeface="Arial" pitchFamily="34" charset="0"/>
                </a:rPr>
                <a:t>Réalisation</a:t>
              </a:r>
            </a:p>
          </p:txBody>
        </p:sp>
        <p:sp>
          <p:nvSpPr>
            <p:cNvPr id="35" name="TextBox 34">
              <a:extLst>
                <a:ext uri="{FF2B5EF4-FFF2-40B4-BE49-F238E27FC236}">
                  <a16:creationId xmlns:a16="http://schemas.microsoft.com/office/drawing/2014/main" id="{451AFBE0-465A-4EF8-A50A-8835BF262A25}"/>
                </a:ext>
              </a:extLst>
            </p:cNvPr>
            <p:cNvSpPr txBox="1"/>
            <p:nvPr/>
          </p:nvSpPr>
          <p:spPr>
            <a:xfrm>
              <a:off x="6027067" y="1574253"/>
              <a:ext cx="958096" cy="646331"/>
            </a:xfrm>
            <a:prstGeom prst="rect">
              <a:avLst/>
            </a:prstGeom>
            <a:noFill/>
          </p:spPr>
          <p:txBody>
            <a:bodyPr wrap="square" lIns="108000" rIns="108000" rtlCol="0">
              <a:spAutoFit/>
            </a:bodyPr>
            <a:lstStyle/>
            <a:p>
              <a:pPr algn="ctr"/>
              <a:r>
                <a:rPr lang="fr-FR" altLang="ko-KR" sz="3600" b="1">
                  <a:solidFill>
                    <a:schemeClr val="bg1"/>
                  </a:solidFill>
                  <a:cs typeface="Arial" pitchFamily="34" charset="0"/>
                </a:rPr>
                <a:t>06</a:t>
              </a:r>
            </a:p>
          </p:txBody>
        </p:sp>
      </p:grpSp>
      <p:grpSp>
        <p:nvGrpSpPr>
          <p:cNvPr id="36" name="Group 35">
            <a:extLst>
              <a:ext uri="{FF2B5EF4-FFF2-40B4-BE49-F238E27FC236}">
                <a16:creationId xmlns:a16="http://schemas.microsoft.com/office/drawing/2014/main" id="{A7CB9E52-8EB9-40A3-A9BD-3793FCC5E7CA}"/>
              </a:ext>
            </a:extLst>
          </p:cNvPr>
          <p:cNvGrpSpPr/>
          <p:nvPr/>
        </p:nvGrpSpPr>
        <p:grpSpPr>
          <a:xfrm>
            <a:off x="5551684" y="4782752"/>
            <a:ext cx="5232604" cy="646331"/>
            <a:chOff x="6027067" y="1574253"/>
            <a:chExt cx="5232604" cy="646331"/>
          </a:xfrm>
        </p:grpSpPr>
        <p:sp>
          <p:nvSpPr>
            <p:cNvPr id="37" name="TextBox 36">
              <a:extLst>
                <a:ext uri="{FF2B5EF4-FFF2-40B4-BE49-F238E27FC236}">
                  <a16:creationId xmlns:a16="http://schemas.microsoft.com/office/drawing/2014/main" id="{8E3B0E0C-1BBA-4566-8506-F994AB03C274}"/>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Tests</a:t>
              </a:r>
              <a:endParaRPr lang="ko-KR" altLang="en-US" sz="2700" b="1" dirty="0">
                <a:solidFill>
                  <a:schemeClr val="bg1"/>
                </a:solidFill>
                <a:cs typeface="Arial" pitchFamily="34" charset="0"/>
              </a:endParaRPr>
            </a:p>
          </p:txBody>
        </p:sp>
        <p:sp>
          <p:nvSpPr>
            <p:cNvPr id="38" name="TextBox 37">
              <a:extLst>
                <a:ext uri="{FF2B5EF4-FFF2-40B4-BE49-F238E27FC236}">
                  <a16:creationId xmlns:a16="http://schemas.microsoft.com/office/drawing/2014/main" id="{D29BCDA8-91AB-4446-9F89-4A0C9A1DC58E}"/>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07</a:t>
              </a:r>
              <a:endParaRPr lang="ko-KR" altLang="en-US" sz="3600" b="1" dirty="0">
                <a:solidFill>
                  <a:schemeClr val="bg1"/>
                </a:solidFill>
                <a:cs typeface="Arial" pitchFamily="34" charset="0"/>
              </a:endParaRPr>
            </a:p>
          </p:txBody>
        </p:sp>
      </p:grpSp>
      <p:grpSp>
        <p:nvGrpSpPr>
          <p:cNvPr id="39" name="Group 38">
            <a:extLst>
              <a:ext uri="{FF2B5EF4-FFF2-40B4-BE49-F238E27FC236}">
                <a16:creationId xmlns:a16="http://schemas.microsoft.com/office/drawing/2014/main" id="{E06BDC57-0BDC-4B44-B716-0691E3014383}"/>
              </a:ext>
            </a:extLst>
          </p:cNvPr>
          <p:cNvGrpSpPr/>
          <p:nvPr/>
        </p:nvGrpSpPr>
        <p:grpSpPr>
          <a:xfrm>
            <a:off x="5570156" y="5436468"/>
            <a:ext cx="5740846" cy="646331"/>
            <a:chOff x="6027067" y="1574253"/>
            <a:chExt cx="5740846" cy="646331"/>
          </a:xfrm>
        </p:grpSpPr>
        <p:sp>
          <p:nvSpPr>
            <p:cNvPr id="40" name="TextBox 39">
              <a:extLst>
                <a:ext uri="{FF2B5EF4-FFF2-40B4-BE49-F238E27FC236}">
                  <a16:creationId xmlns:a16="http://schemas.microsoft.com/office/drawing/2014/main" id="{97257170-D846-42C3-BB7A-FF04DD66B953}"/>
                </a:ext>
              </a:extLst>
            </p:cNvPr>
            <p:cNvSpPr txBox="1"/>
            <p:nvPr/>
          </p:nvSpPr>
          <p:spPr>
            <a:xfrm>
              <a:off x="6751978" y="1666120"/>
              <a:ext cx="5015935"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Conclusion et perspectives</a:t>
              </a:r>
              <a:endParaRPr lang="ko-KR" altLang="en-US" sz="2700" b="1" dirty="0">
                <a:solidFill>
                  <a:schemeClr val="bg1"/>
                </a:solidFill>
                <a:cs typeface="Arial" pitchFamily="34" charset="0"/>
              </a:endParaRPr>
            </a:p>
          </p:txBody>
        </p:sp>
        <p:sp>
          <p:nvSpPr>
            <p:cNvPr id="41" name="TextBox 40">
              <a:extLst>
                <a:ext uri="{FF2B5EF4-FFF2-40B4-BE49-F238E27FC236}">
                  <a16:creationId xmlns:a16="http://schemas.microsoft.com/office/drawing/2014/main" id="{D3EEF492-1EAD-44A1-839A-41AACF9E38B8}"/>
                </a:ext>
              </a:extLst>
            </p:cNvPr>
            <p:cNvSpPr txBox="1"/>
            <p:nvPr/>
          </p:nvSpPr>
          <p:spPr>
            <a:xfrm>
              <a:off x="6027067" y="157425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08</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40333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313150" y="640553"/>
            <a:ext cx="6096000" cy="923330"/>
          </a:xfrm>
          <a:prstGeom prst="rect">
            <a:avLst/>
          </a:prstGeom>
          <a:noFill/>
        </p:spPr>
        <p:txBody>
          <a:bodyPr wrap="square" rtlCol="0" anchor="ctr">
            <a:spAutoFit/>
          </a:bodyPr>
          <a:lstStyle/>
          <a:p>
            <a:pPr algn="r"/>
            <a:r>
              <a:rPr lang="de-DE" altLang="ko-KR" sz="5400" dirty="0">
                <a:solidFill>
                  <a:schemeClr val="bg1"/>
                </a:solidFill>
                <a:cs typeface="Arial" pitchFamily="34" charset="0"/>
              </a:rPr>
              <a:t>Introduction</a:t>
            </a:r>
            <a:endParaRPr lang="ko-KR" altLang="en-US" sz="54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313077" y="1748549"/>
            <a:ext cx="6095927" cy="461665"/>
          </a:xfrm>
          <a:prstGeom prst="rect">
            <a:avLst/>
          </a:prstGeom>
          <a:noFill/>
        </p:spPr>
        <p:txBody>
          <a:bodyPr wrap="square" rtlCol="0" anchor="ctr">
            <a:spAutoFit/>
          </a:bodyPr>
          <a:lstStyle/>
          <a:p>
            <a:pPr algn="r"/>
            <a:r>
              <a:rPr lang="fr-FR" altLang="ko-KR" sz="2400" dirty="0">
                <a:solidFill>
                  <a:schemeClr val="bg1"/>
                </a:solidFill>
                <a:cs typeface="Arial" pitchFamily="34" charset="0"/>
              </a:rPr>
              <a:t>Pourquoi</a:t>
            </a:r>
            <a:r>
              <a:rPr lang="en-US" altLang="ko-KR" sz="2400" dirty="0">
                <a:solidFill>
                  <a:schemeClr val="bg1"/>
                </a:solidFill>
                <a:cs typeface="Arial" pitchFamily="34" charset="0"/>
              </a:rPr>
              <a:t> </a:t>
            </a:r>
            <a:r>
              <a:rPr lang="fr-FR" altLang="ko-KR" sz="2400" dirty="0">
                <a:solidFill>
                  <a:schemeClr val="bg1"/>
                </a:solidFill>
                <a:cs typeface="Arial" pitchFamily="34" charset="0"/>
              </a:rPr>
              <a:t>ce</a:t>
            </a:r>
            <a:r>
              <a:rPr lang="en-US" altLang="ko-KR" sz="2400" dirty="0">
                <a:solidFill>
                  <a:schemeClr val="bg1"/>
                </a:solidFill>
                <a:cs typeface="Arial" pitchFamily="34" charset="0"/>
              </a:rPr>
              <a:t> </a:t>
            </a:r>
            <a:r>
              <a:rPr lang="fr-FR" altLang="ko-KR" sz="2400" dirty="0">
                <a:solidFill>
                  <a:schemeClr val="bg1"/>
                </a:solidFill>
                <a:cs typeface="Arial" pitchFamily="34" charset="0"/>
              </a:rPr>
              <a:t>sujet</a:t>
            </a:r>
            <a:r>
              <a:rPr lang="en-US" altLang="ko-KR" sz="2400" dirty="0">
                <a:solidFill>
                  <a:schemeClr val="bg1"/>
                </a:solidFill>
                <a:cs typeface="Arial" pitchFamily="34" charset="0"/>
              </a:rPr>
              <a:t> ?</a:t>
            </a:r>
            <a:endParaRPr lang="ko-KR" altLang="en-US" sz="2400" dirty="0">
              <a:solidFill>
                <a:schemeClr val="bg1"/>
              </a:solidFill>
              <a:cs typeface="Arial" pitchFamily="34" charset="0"/>
            </a:endParaRPr>
          </a:p>
        </p:txBody>
      </p:sp>
      <p:sp>
        <p:nvSpPr>
          <p:cNvPr id="6" name="Freeform: Shape 5">
            <a:extLst>
              <a:ext uri="{FF2B5EF4-FFF2-40B4-BE49-F238E27FC236}">
                <a16:creationId xmlns:a16="http://schemas.microsoft.com/office/drawing/2014/main" id="{6E2E9094-67D8-4A7C-B3AF-095F1FFF635E}"/>
              </a:ext>
            </a:extLst>
          </p:cNvPr>
          <p:cNvSpPr/>
          <p:nvPr/>
        </p:nvSpPr>
        <p:spPr>
          <a:xfrm>
            <a:off x="4863653" y="185459"/>
            <a:ext cx="1528549" cy="2756848"/>
          </a:xfrm>
          <a:custGeom>
            <a:avLst/>
            <a:gdLst>
              <a:gd name="connsiteX0" fmla="*/ 0 w 1528549"/>
              <a:gd name="connsiteY0" fmla="*/ 0 h 2756848"/>
              <a:gd name="connsiteX1" fmla="*/ 1528549 w 1528549"/>
              <a:gd name="connsiteY1" fmla="*/ 0 h 2756848"/>
              <a:gd name="connsiteX2" fmla="*/ 1528549 w 1528549"/>
              <a:gd name="connsiteY2" fmla="*/ 2756848 h 2756848"/>
              <a:gd name="connsiteX3" fmla="*/ 0 w 1528549"/>
              <a:gd name="connsiteY3" fmla="*/ 2756848 h 2756848"/>
              <a:gd name="connsiteX4" fmla="*/ 0 w 1528549"/>
              <a:gd name="connsiteY4" fmla="*/ 2265528 h 2756848"/>
              <a:gd name="connsiteX5" fmla="*/ 191069 w 1528549"/>
              <a:gd name="connsiteY5" fmla="*/ 2265528 h 2756848"/>
              <a:gd name="connsiteX6" fmla="*/ 191069 w 1528549"/>
              <a:gd name="connsiteY6" fmla="*/ 2565779 h 2756848"/>
              <a:gd name="connsiteX7" fmla="*/ 1337480 w 1528549"/>
              <a:gd name="connsiteY7" fmla="*/ 2565779 h 2756848"/>
              <a:gd name="connsiteX8" fmla="*/ 1337480 w 1528549"/>
              <a:gd name="connsiteY8" fmla="*/ 191069 h 2756848"/>
              <a:gd name="connsiteX9" fmla="*/ 191069 w 1528549"/>
              <a:gd name="connsiteY9" fmla="*/ 191069 h 2756848"/>
              <a:gd name="connsiteX10" fmla="*/ 191069 w 1528549"/>
              <a:gd name="connsiteY10" fmla="*/ 460776 h 2756848"/>
              <a:gd name="connsiteX11" fmla="*/ 0 w 1528549"/>
              <a:gd name="connsiteY11" fmla="*/ 460776 h 27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8549" h="2756848">
                <a:moveTo>
                  <a:pt x="0" y="0"/>
                </a:moveTo>
                <a:lnTo>
                  <a:pt x="1528549" y="0"/>
                </a:lnTo>
                <a:lnTo>
                  <a:pt x="1528549" y="2756848"/>
                </a:lnTo>
                <a:lnTo>
                  <a:pt x="0" y="2756848"/>
                </a:lnTo>
                <a:lnTo>
                  <a:pt x="0" y="2265528"/>
                </a:lnTo>
                <a:lnTo>
                  <a:pt x="191069" y="2265528"/>
                </a:lnTo>
                <a:lnTo>
                  <a:pt x="191069" y="2565779"/>
                </a:lnTo>
                <a:lnTo>
                  <a:pt x="1337480" y="2565779"/>
                </a:lnTo>
                <a:lnTo>
                  <a:pt x="1337480" y="191069"/>
                </a:lnTo>
                <a:lnTo>
                  <a:pt x="191069" y="191069"/>
                </a:lnTo>
                <a:lnTo>
                  <a:pt x="191069" y="460776"/>
                </a:lnTo>
                <a:lnTo>
                  <a:pt x="0" y="4607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 name="Rectangle 1">
            <a:extLst>
              <a:ext uri="{FF2B5EF4-FFF2-40B4-BE49-F238E27FC236}">
                <a16:creationId xmlns:a16="http://schemas.microsoft.com/office/drawing/2014/main" id="{39C61F3F-0BAC-4C65-9859-0F5C679DF325}"/>
              </a:ext>
            </a:extLst>
          </p:cNvPr>
          <p:cNvSpPr/>
          <p:nvPr/>
        </p:nvSpPr>
        <p:spPr>
          <a:xfrm>
            <a:off x="455111" y="3177030"/>
            <a:ext cx="5937091" cy="3046988"/>
          </a:xfrm>
          <a:prstGeom prst="rect">
            <a:avLst/>
          </a:prstGeom>
        </p:spPr>
        <p:txBody>
          <a:bodyPr wrap="square">
            <a:spAutoFit/>
          </a:bodyPr>
          <a:lstStyle/>
          <a:p>
            <a:pPr marL="285750" indent="-285750">
              <a:buFont typeface="Wingdings" panose="05000000000000000000" pitchFamily="2" charset="2"/>
              <a:buChar char="q"/>
            </a:pPr>
            <a:r>
              <a:rPr lang="ar-MA" sz="2400" dirty="0">
                <a:solidFill>
                  <a:schemeClr val="bg1"/>
                </a:solidFill>
                <a:latin typeface="Tw Cen MT" panose="020B0602020104020603" pitchFamily="34" charset="0"/>
              </a:rPr>
              <a:t>Évitez de perdre du temps en communication et en messagerie</a:t>
            </a:r>
            <a:endParaRPr lang="fr-FR" sz="2400" dirty="0">
              <a:solidFill>
                <a:schemeClr val="bg1"/>
              </a:solidFill>
              <a:latin typeface="Tw Cen MT" panose="020B0602020104020603" pitchFamily="34" charset="0"/>
            </a:endParaRPr>
          </a:p>
          <a:p>
            <a:pPr marL="285750" indent="-285750">
              <a:buFont typeface="Wingdings" panose="05000000000000000000" pitchFamily="2" charset="2"/>
              <a:buChar char="q"/>
            </a:pPr>
            <a:r>
              <a:rPr lang="fr-FR" sz="2400" dirty="0">
                <a:solidFill>
                  <a:schemeClr val="bg1"/>
                </a:solidFill>
                <a:latin typeface="Tw Cen MT" panose="020B0602020104020603" pitchFamily="34" charset="0"/>
              </a:rPr>
              <a:t>Éviter les contenus négatifs qui dominent les médias populaires</a:t>
            </a:r>
            <a:endParaRPr lang="ar-MA" sz="2400" dirty="0">
              <a:solidFill>
                <a:schemeClr val="bg1"/>
              </a:solidFill>
              <a:latin typeface="Tw Cen MT" panose="020B0602020104020603" pitchFamily="34" charset="0"/>
            </a:endParaRPr>
          </a:p>
          <a:p>
            <a:pPr marL="285750" indent="-285750">
              <a:buFont typeface="Wingdings" panose="05000000000000000000" pitchFamily="2" charset="2"/>
              <a:buChar char="q"/>
            </a:pPr>
            <a:r>
              <a:rPr lang="ar-MA" sz="2400" dirty="0">
                <a:solidFill>
                  <a:schemeClr val="bg1"/>
                </a:solidFill>
                <a:latin typeface="Tw Cen MT" panose="020B0602020104020603" pitchFamily="34" charset="0"/>
              </a:rPr>
              <a:t>Personnaliser un site pour des choses utiles</a:t>
            </a:r>
          </a:p>
          <a:p>
            <a:pPr marL="285750" indent="-285750">
              <a:buFont typeface="Wingdings" panose="05000000000000000000" pitchFamily="2" charset="2"/>
              <a:buChar char="q"/>
            </a:pPr>
            <a:r>
              <a:rPr lang="ar-MA" sz="2400" dirty="0">
                <a:solidFill>
                  <a:schemeClr val="bg1"/>
                </a:solidFill>
                <a:latin typeface="Tw Cen MT" panose="020B0602020104020603" pitchFamily="34" charset="0"/>
              </a:rPr>
              <a:t>un monde où les étudiants pourront partager leurs expériences et s'entraider</a:t>
            </a:r>
            <a:endParaRPr lang="fr-FR" sz="2400" dirty="0">
              <a:solidFill>
                <a:schemeClr val="bg1"/>
              </a:solidFill>
              <a:latin typeface="Tw Cen MT" panose="020B0602020104020603" pitchFamily="34" charset="0"/>
            </a:endParaRPr>
          </a:p>
          <a:p>
            <a:pPr marL="285750" indent="-285750">
              <a:buFont typeface="Wingdings" panose="05000000000000000000" pitchFamily="2" charset="2"/>
              <a:buChar char="q"/>
            </a:pPr>
            <a:endParaRPr lang="ar-MA" sz="24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10058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a:t>Problématique</a:t>
            </a:r>
            <a:endParaRPr lang="en-US" dirty="0"/>
          </a:p>
        </p:txBody>
      </p:sp>
      <p:sp>
        <p:nvSpPr>
          <p:cNvPr id="3" name="Block Arc 2">
            <a:extLst>
              <a:ext uri="{FF2B5EF4-FFF2-40B4-BE49-F238E27FC236}">
                <a16:creationId xmlns:a16="http://schemas.microsoft.com/office/drawing/2014/main" id="{B48FA23F-EA4F-4206-9F45-66F0B4328165}"/>
              </a:ext>
            </a:extLst>
          </p:cNvPr>
          <p:cNvSpPr/>
          <p:nvPr/>
        </p:nvSpPr>
        <p:spPr>
          <a:xfrm>
            <a:off x="3884865" y="2145510"/>
            <a:ext cx="4451847" cy="4451846"/>
          </a:xfrm>
          <a:prstGeom prst="blockArc">
            <a:avLst>
              <a:gd name="adj1" fmla="val 10800000"/>
              <a:gd name="adj2" fmla="val 21568928"/>
              <a:gd name="adj3" fmla="val 109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 name="Block Arc 3">
            <a:extLst>
              <a:ext uri="{FF2B5EF4-FFF2-40B4-BE49-F238E27FC236}">
                <a16:creationId xmlns:a16="http://schemas.microsoft.com/office/drawing/2014/main" id="{D313BAD9-7197-4AAE-BED4-C0AD06C9B743}"/>
              </a:ext>
            </a:extLst>
          </p:cNvPr>
          <p:cNvSpPr/>
          <p:nvPr/>
        </p:nvSpPr>
        <p:spPr>
          <a:xfrm>
            <a:off x="5055249" y="3315894"/>
            <a:ext cx="2111078" cy="2111078"/>
          </a:xfrm>
          <a:prstGeom prst="blockArc">
            <a:avLst>
              <a:gd name="adj1" fmla="val 10800000"/>
              <a:gd name="adj2" fmla="val 21560194"/>
              <a:gd name="adj3" fmla="val 24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Block Arc 4">
            <a:extLst>
              <a:ext uri="{FF2B5EF4-FFF2-40B4-BE49-F238E27FC236}">
                <a16:creationId xmlns:a16="http://schemas.microsoft.com/office/drawing/2014/main" id="{FF1B10A9-3BFD-4609-BBBB-56069B734435}"/>
              </a:ext>
            </a:extLst>
          </p:cNvPr>
          <p:cNvSpPr/>
          <p:nvPr/>
        </p:nvSpPr>
        <p:spPr>
          <a:xfrm>
            <a:off x="4481166" y="2741811"/>
            <a:ext cx="3259245" cy="3259244"/>
          </a:xfrm>
          <a:prstGeom prst="blockArc">
            <a:avLst>
              <a:gd name="adj1" fmla="val 10800000"/>
              <a:gd name="adj2" fmla="val 21581999"/>
              <a:gd name="adj3" fmla="val 165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6" name="Freeform 18">
            <a:extLst>
              <a:ext uri="{FF2B5EF4-FFF2-40B4-BE49-F238E27FC236}">
                <a16:creationId xmlns:a16="http://schemas.microsoft.com/office/drawing/2014/main" id="{65E11180-98B9-4F83-B7DD-4DE82D200F79}"/>
              </a:ext>
            </a:extLst>
          </p:cNvPr>
          <p:cNvSpPr>
            <a:spLocks/>
          </p:cNvSpPr>
          <p:nvPr/>
        </p:nvSpPr>
        <p:spPr bwMode="auto">
          <a:xfrm>
            <a:off x="6491831" y="4357088"/>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 name="Freeform 18">
            <a:extLst>
              <a:ext uri="{FF2B5EF4-FFF2-40B4-BE49-F238E27FC236}">
                <a16:creationId xmlns:a16="http://schemas.microsoft.com/office/drawing/2014/main" id="{2D932A48-EB8A-4510-9863-82C6407A62EF}"/>
              </a:ext>
            </a:extLst>
          </p:cNvPr>
          <p:cNvSpPr>
            <a:spLocks/>
          </p:cNvSpPr>
          <p:nvPr/>
        </p:nvSpPr>
        <p:spPr bwMode="auto">
          <a:xfrm flipH="1">
            <a:off x="3324625" y="4357088"/>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 name="Oval 7">
            <a:extLst>
              <a:ext uri="{FF2B5EF4-FFF2-40B4-BE49-F238E27FC236}">
                <a16:creationId xmlns:a16="http://schemas.microsoft.com/office/drawing/2014/main" id="{96646CC4-043F-415A-8308-8DE263F8255E}"/>
              </a:ext>
            </a:extLst>
          </p:cNvPr>
          <p:cNvSpPr/>
          <p:nvPr/>
        </p:nvSpPr>
        <p:spPr>
          <a:xfrm>
            <a:off x="7023976" y="2978361"/>
            <a:ext cx="439759" cy="439759"/>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Oval 8">
            <a:extLst>
              <a:ext uri="{FF2B5EF4-FFF2-40B4-BE49-F238E27FC236}">
                <a16:creationId xmlns:a16="http://schemas.microsoft.com/office/drawing/2014/main" id="{725BA562-C17A-46C4-A60F-A882CE35036D}"/>
              </a:ext>
            </a:extLst>
          </p:cNvPr>
          <p:cNvSpPr/>
          <p:nvPr/>
        </p:nvSpPr>
        <p:spPr>
          <a:xfrm>
            <a:off x="4876663" y="2970853"/>
            <a:ext cx="439759" cy="456514"/>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1D7837FA-FC6C-4C52-9919-1F13B7BC10EF}"/>
              </a:ext>
            </a:extLst>
          </p:cNvPr>
          <p:cNvSpPr/>
          <p:nvPr/>
        </p:nvSpPr>
        <p:spPr>
          <a:xfrm>
            <a:off x="6840340" y="2157722"/>
            <a:ext cx="439759" cy="456514"/>
          </a:xfrm>
          <a:prstGeom prst="ellipse">
            <a:avLst/>
          </a:prstGeom>
          <a:solidFill>
            <a:schemeClr val="bg1"/>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Oval 13">
            <a:extLst>
              <a:ext uri="{FF2B5EF4-FFF2-40B4-BE49-F238E27FC236}">
                <a16:creationId xmlns:a16="http://schemas.microsoft.com/office/drawing/2014/main" id="{CE3A9BBE-EB7F-4D41-B9C5-8BBC86B5341C}"/>
              </a:ext>
            </a:extLst>
          </p:cNvPr>
          <p:cNvSpPr/>
          <p:nvPr/>
        </p:nvSpPr>
        <p:spPr>
          <a:xfrm>
            <a:off x="5101182" y="2145511"/>
            <a:ext cx="439759" cy="423521"/>
          </a:xfrm>
          <a:prstGeom prst="ellipse">
            <a:avLst/>
          </a:prstGeom>
          <a:solidFill>
            <a:schemeClr val="bg1"/>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Oval 14">
            <a:extLst>
              <a:ext uri="{FF2B5EF4-FFF2-40B4-BE49-F238E27FC236}">
                <a16:creationId xmlns:a16="http://schemas.microsoft.com/office/drawing/2014/main" id="{736FD504-5ED4-4641-ABF8-278FF958749B}"/>
              </a:ext>
            </a:extLst>
          </p:cNvPr>
          <p:cNvSpPr/>
          <p:nvPr/>
        </p:nvSpPr>
        <p:spPr>
          <a:xfrm>
            <a:off x="5890907" y="2530051"/>
            <a:ext cx="439759" cy="423521"/>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Oval 15">
            <a:extLst>
              <a:ext uri="{FF2B5EF4-FFF2-40B4-BE49-F238E27FC236}">
                <a16:creationId xmlns:a16="http://schemas.microsoft.com/office/drawing/2014/main" id="{877753DC-E66B-43E5-86BF-10D35576C003}"/>
              </a:ext>
            </a:extLst>
          </p:cNvPr>
          <p:cNvSpPr/>
          <p:nvPr/>
        </p:nvSpPr>
        <p:spPr>
          <a:xfrm>
            <a:off x="7433165" y="3734976"/>
            <a:ext cx="439759" cy="423521"/>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a16="http://schemas.microsoft.com/office/drawing/2014/main" id="{E3E0D314-45F1-488F-8C17-93F9738C235B}"/>
              </a:ext>
            </a:extLst>
          </p:cNvPr>
          <p:cNvSpPr/>
          <p:nvPr/>
        </p:nvSpPr>
        <p:spPr>
          <a:xfrm>
            <a:off x="4344586" y="3725474"/>
            <a:ext cx="439759" cy="423521"/>
          </a:xfrm>
          <a:prstGeom prst="ellipse">
            <a:avLst/>
          </a:prstGeom>
          <a:solidFill>
            <a:schemeClr val="bg1"/>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2" name="Oval 21">
            <a:extLst>
              <a:ext uri="{FF2B5EF4-FFF2-40B4-BE49-F238E27FC236}">
                <a16:creationId xmlns:a16="http://schemas.microsoft.com/office/drawing/2014/main" id="{2A71839B-91EA-425D-89A7-260BF90E6165}"/>
              </a:ext>
            </a:extLst>
          </p:cNvPr>
          <p:cNvSpPr/>
          <p:nvPr/>
        </p:nvSpPr>
        <p:spPr>
          <a:xfrm>
            <a:off x="7802961" y="3087637"/>
            <a:ext cx="439759" cy="456514"/>
          </a:xfrm>
          <a:prstGeom prst="ellipse">
            <a:avLst/>
          </a:prstGeom>
          <a:solidFill>
            <a:schemeClr val="bg1"/>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2">
            <a:extLst>
              <a:ext uri="{FF2B5EF4-FFF2-40B4-BE49-F238E27FC236}">
                <a16:creationId xmlns:a16="http://schemas.microsoft.com/office/drawing/2014/main" id="{90E1DEBB-959C-43AC-9627-3CE3B5EB1807}"/>
              </a:ext>
            </a:extLst>
          </p:cNvPr>
          <p:cNvSpPr/>
          <p:nvPr/>
        </p:nvSpPr>
        <p:spPr>
          <a:xfrm>
            <a:off x="3919187" y="3120106"/>
            <a:ext cx="439759" cy="423521"/>
          </a:xfrm>
          <a:prstGeom prst="ellipse">
            <a:avLst/>
          </a:prstGeom>
          <a:solidFill>
            <a:schemeClr val="bg1"/>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25">
            <a:extLst>
              <a:ext uri="{FF2B5EF4-FFF2-40B4-BE49-F238E27FC236}">
                <a16:creationId xmlns:a16="http://schemas.microsoft.com/office/drawing/2014/main" id="{79BF9C2F-5126-4C78-A649-5D2C603CFDF9}"/>
              </a:ext>
            </a:extLst>
          </p:cNvPr>
          <p:cNvSpPr/>
          <p:nvPr/>
        </p:nvSpPr>
        <p:spPr>
          <a:xfrm>
            <a:off x="5890908" y="3189863"/>
            <a:ext cx="439759" cy="456514"/>
          </a:xfrm>
          <a:prstGeom prst="ellipse">
            <a:avLst/>
          </a:prstGeom>
          <a:solidFill>
            <a:schemeClr val="bg1"/>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Oval 26">
            <a:extLst>
              <a:ext uri="{FF2B5EF4-FFF2-40B4-BE49-F238E27FC236}">
                <a16:creationId xmlns:a16="http://schemas.microsoft.com/office/drawing/2014/main" id="{1DAE1023-8422-47B4-A3EF-7F44097FCE0C}"/>
              </a:ext>
            </a:extLst>
          </p:cNvPr>
          <p:cNvSpPr/>
          <p:nvPr/>
        </p:nvSpPr>
        <p:spPr>
          <a:xfrm>
            <a:off x="5067467" y="3590362"/>
            <a:ext cx="439759" cy="423521"/>
          </a:xfrm>
          <a:prstGeom prst="ellipse">
            <a:avLst/>
          </a:prstGeom>
          <a:solidFill>
            <a:schemeClr val="bg1"/>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27">
            <a:extLst>
              <a:ext uri="{FF2B5EF4-FFF2-40B4-BE49-F238E27FC236}">
                <a16:creationId xmlns:a16="http://schemas.microsoft.com/office/drawing/2014/main" id="{CE3CC229-9038-4C82-8445-284A3CF19568}"/>
              </a:ext>
            </a:extLst>
          </p:cNvPr>
          <p:cNvSpPr/>
          <p:nvPr/>
        </p:nvSpPr>
        <p:spPr>
          <a:xfrm>
            <a:off x="6741981" y="3573865"/>
            <a:ext cx="439759" cy="456514"/>
          </a:xfrm>
          <a:prstGeom prst="ellipse">
            <a:avLst/>
          </a:prstGeom>
          <a:solidFill>
            <a:schemeClr val="bg1"/>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TextBox 32">
            <a:extLst>
              <a:ext uri="{FF2B5EF4-FFF2-40B4-BE49-F238E27FC236}">
                <a16:creationId xmlns:a16="http://schemas.microsoft.com/office/drawing/2014/main" id="{8CD23322-8876-4626-B02E-97C0EEE09679}"/>
              </a:ext>
            </a:extLst>
          </p:cNvPr>
          <p:cNvSpPr txBox="1"/>
          <p:nvPr/>
        </p:nvSpPr>
        <p:spPr>
          <a:xfrm>
            <a:off x="8099014" y="2029056"/>
            <a:ext cx="2377440" cy="830997"/>
          </a:xfrm>
          <a:prstGeom prst="rect">
            <a:avLst/>
          </a:prstGeom>
          <a:noFill/>
        </p:spPr>
        <p:txBody>
          <a:bodyPr wrap="square" rtlCol="0">
            <a:spAutoFit/>
          </a:bodyPr>
          <a:lstStyle/>
          <a:p>
            <a:r>
              <a:rPr lang="fr-FR" altLang="ko-KR" sz="1200" dirty="0">
                <a:solidFill>
                  <a:schemeClr val="tx1">
                    <a:lumMod val="75000"/>
                    <a:lumOff val="25000"/>
                  </a:schemeClr>
                </a:solidFill>
                <a:cs typeface="Arial" pitchFamily="34" charset="0"/>
              </a:rPr>
              <a:t>Changer les idées des utilisateurs en diffusant des idées pour des croyances erronées</a:t>
            </a:r>
            <a:endParaRPr lang="ko-KR" altLang="en-US" sz="1200"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43071A9E-875B-4D30-92ED-A5C68343B222}"/>
              </a:ext>
            </a:extLst>
          </p:cNvPr>
          <p:cNvSpPr txBox="1"/>
          <p:nvPr/>
        </p:nvSpPr>
        <p:spPr>
          <a:xfrm>
            <a:off x="8099014" y="1626685"/>
            <a:ext cx="2377440" cy="432792"/>
          </a:xfrm>
          <a:prstGeom prst="roundRect">
            <a:avLst>
              <a:gd name="adj" fmla="val 50000"/>
            </a:avLst>
          </a:prstGeom>
          <a:solidFill>
            <a:schemeClr val="accent1"/>
          </a:solidFill>
          <a:ln>
            <a:noFill/>
          </a:ln>
        </p:spPr>
        <p:txBody>
          <a:bodyPr wrap="square" rtlCol="0" anchor="ctr">
            <a:spAutoFit/>
          </a:bodyPr>
          <a:lstStyle/>
          <a:p>
            <a:pPr algn="ctr"/>
            <a:r>
              <a:rPr lang="fr-FR" altLang="ko-KR" sz="1400" dirty="0">
                <a:solidFill>
                  <a:schemeClr val="bg1"/>
                </a:solidFill>
                <a:cs typeface="Arial" pitchFamily="34" charset="0"/>
              </a:rPr>
              <a:t>Éthique</a:t>
            </a:r>
          </a:p>
        </p:txBody>
      </p:sp>
      <p:sp>
        <p:nvSpPr>
          <p:cNvPr id="36" name="TextBox 35">
            <a:extLst>
              <a:ext uri="{FF2B5EF4-FFF2-40B4-BE49-F238E27FC236}">
                <a16:creationId xmlns:a16="http://schemas.microsoft.com/office/drawing/2014/main" id="{6050F925-C09D-4D79-8235-D79DCA7A1FEE}"/>
              </a:ext>
            </a:extLst>
          </p:cNvPr>
          <p:cNvSpPr txBox="1"/>
          <p:nvPr/>
        </p:nvSpPr>
        <p:spPr>
          <a:xfrm>
            <a:off x="9030770" y="3767954"/>
            <a:ext cx="2377440" cy="830997"/>
          </a:xfrm>
          <a:prstGeom prst="rect">
            <a:avLst/>
          </a:prstGeom>
          <a:noFill/>
        </p:spPr>
        <p:txBody>
          <a:bodyPr wrap="square" rtlCol="0">
            <a:spAutoFit/>
          </a:bodyPr>
          <a:lstStyle/>
          <a:p>
            <a:r>
              <a:rPr lang="fr-FR" altLang="ko-KR" sz="1200" dirty="0">
                <a:solidFill>
                  <a:schemeClr val="tx1">
                    <a:lumMod val="75000"/>
                    <a:lumOff val="25000"/>
                  </a:schemeClr>
                </a:solidFill>
                <a:cs typeface="Arial" pitchFamily="34" charset="0"/>
              </a:rPr>
              <a:t>Utilisation des réseaux sociaux par des organisations malintentionnées, notamment dans le cas du terrorisme</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50545758-9E21-4BBC-A211-2E9FA7E2DED9}"/>
              </a:ext>
            </a:extLst>
          </p:cNvPr>
          <p:cNvSpPr txBox="1"/>
          <p:nvPr/>
        </p:nvSpPr>
        <p:spPr>
          <a:xfrm>
            <a:off x="9030770" y="3365583"/>
            <a:ext cx="2377440" cy="432792"/>
          </a:xfrm>
          <a:prstGeom prst="roundRect">
            <a:avLst>
              <a:gd name="adj" fmla="val 50000"/>
            </a:avLst>
          </a:prstGeom>
          <a:solidFill>
            <a:schemeClr val="accent2"/>
          </a:solidFill>
          <a:ln>
            <a:noFill/>
          </a:ln>
        </p:spPr>
        <p:txBody>
          <a:bodyPr wrap="square" rtlCol="0" anchor="ctr">
            <a:spAutoFit/>
          </a:bodyPr>
          <a:lstStyle/>
          <a:p>
            <a:pPr algn="ctr"/>
            <a:r>
              <a:rPr lang="en-US" altLang="ko-KR" sz="1400" dirty="0" err="1">
                <a:solidFill>
                  <a:schemeClr val="bg1"/>
                </a:solidFill>
                <a:cs typeface="Arial" pitchFamily="34" charset="0"/>
              </a:rPr>
              <a:t>l'abusif</a:t>
            </a:r>
            <a:endParaRPr lang="ko-KR" altLang="en-US" sz="1400" dirty="0">
              <a:solidFill>
                <a:schemeClr val="bg1"/>
              </a:solidFill>
              <a:cs typeface="Arial" pitchFamily="34" charset="0"/>
            </a:endParaRPr>
          </a:p>
        </p:txBody>
      </p:sp>
      <p:sp>
        <p:nvSpPr>
          <p:cNvPr id="39" name="TextBox 38">
            <a:extLst>
              <a:ext uri="{FF2B5EF4-FFF2-40B4-BE49-F238E27FC236}">
                <a16:creationId xmlns:a16="http://schemas.microsoft.com/office/drawing/2014/main" id="{73C711ED-CC47-40A9-B5B4-57EBECA9CDFE}"/>
              </a:ext>
            </a:extLst>
          </p:cNvPr>
          <p:cNvSpPr txBox="1"/>
          <p:nvPr/>
        </p:nvSpPr>
        <p:spPr>
          <a:xfrm>
            <a:off x="830897" y="3767954"/>
            <a:ext cx="2377440" cy="1015663"/>
          </a:xfrm>
          <a:prstGeom prst="rect">
            <a:avLst/>
          </a:prstGeom>
          <a:noFill/>
        </p:spPr>
        <p:txBody>
          <a:bodyPr wrap="square" rtlCol="0">
            <a:spAutoFit/>
          </a:bodyPr>
          <a:lstStyle/>
          <a:p>
            <a:pPr marL="171450" indent="-171450">
              <a:buFont typeface="Arial" panose="020B0604020202020204" pitchFamily="34" charset="0"/>
              <a:buChar char="•"/>
            </a:pPr>
            <a:r>
              <a:rPr lang="fr-FR" altLang="ko-KR" sz="1200" dirty="0">
                <a:solidFill>
                  <a:schemeClr val="tx1">
                    <a:lumMod val="75000"/>
                    <a:lumOff val="25000"/>
                  </a:schemeClr>
                </a:solidFill>
                <a:cs typeface="Arial" pitchFamily="34" charset="0"/>
              </a:rPr>
              <a:t>Vendez vos informations à des fins politiques .</a:t>
            </a:r>
          </a:p>
          <a:p>
            <a:pPr marL="171450" indent="-171450">
              <a:buFont typeface="Arial" panose="020B0604020202020204" pitchFamily="34" charset="0"/>
              <a:buChar char="•"/>
            </a:pPr>
            <a:r>
              <a:rPr lang="fr-FR" altLang="ko-KR" sz="1200" dirty="0">
                <a:solidFill>
                  <a:schemeClr val="tx1">
                    <a:lumMod val="75000"/>
                    <a:lumOff val="25000"/>
                  </a:schemeClr>
                </a:solidFill>
                <a:cs typeface="Arial" pitchFamily="34" charset="0"/>
              </a:rPr>
              <a:t>Piratez votre compte .</a:t>
            </a:r>
          </a:p>
          <a:p>
            <a:pPr marL="171450" indent="-171450">
              <a:buFont typeface="Arial" panose="020B0604020202020204" pitchFamily="34" charset="0"/>
              <a:buChar char="•"/>
            </a:pPr>
            <a:r>
              <a:rPr lang="fr-FR" altLang="ko-KR" sz="1200" dirty="0">
                <a:solidFill>
                  <a:schemeClr val="tx1">
                    <a:lumMod val="75000"/>
                    <a:lumOff val="25000"/>
                  </a:schemeClr>
                </a:solidFill>
                <a:cs typeface="Arial" pitchFamily="34" charset="0"/>
              </a:rPr>
              <a:t>Voler votre contenu .</a:t>
            </a:r>
          </a:p>
          <a:p>
            <a:pPr marL="171450" indent="-171450">
              <a:buFont typeface="Arial" panose="020B0604020202020204" pitchFamily="34" charset="0"/>
              <a:buChar char="•"/>
            </a:pPr>
            <a:r>
              <a:rPr lang="fr-FR" altLang="ko-KR" sz="1200" dirty="0">
                <a:solidFill>
                  <a:schemeClr val="tx1">
                    <a:lumMod val="75000"/>
                    <a:lumOff val="25000"/>
                  </a:schemeClr>
                </a:solidFill>
                <a:cs typeface="Arial" pitchFamily="34" charset="0"/>
              </a:rPr>
              <a:t>l'atteintes à la vie privée.</a:t>
            </a:r>
            <a:endParaRPr lang="ko-KR" altLang="en-US" sz="1200"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CBDCC995-024A-4CA2-97FF-D9BB7DDE7F00}"/>
              </a:ext>
            </a:extLst>
          </p:cNvPr>
          <p:cNvSpPr txBox="1"/>
          <p:nvPr/>
        </p:nvSpPr>
        <p:spPr>
          <a:xfrm>
            <a:off x="830897" y="3365583"/>
            <a:ext cx="2377440" cy="432792"/>
          </a:xfrm>
          <a:prstGeom prst="roundRect">
            <a:avLst>
              <a:gd name="adj" fmla="val 50000"/>
            </a:avLst>
          </a:prstGeom>
          <a:solidFill>
            <a:schemeClr val="accent2"/>
          </a:solidFill>
          <a:ln>
            <a:noFill/>
          </a:ln>
        </p:spPr>
        <p:txBody>
          <a:bodyPr wrap="square" rtlCol="0" anchor="ctr">
            <a:spAutoFit/>
          </a:bodyPr>
          <a:lstStyle/>
          <a:p>
            <a:pPr algn="ctr"/>
            <a:r>
              <a:rPr lang="de-DE" altLang="ko-KR" sz="1400" dirty="0">
                <a:solidFill>
                  <a:schemeClr val="bg1"/>
                </a:solidFill>
                <a:cs typeface="Arial" pitchFamily="34" charset="0"/>
              </a:rPr>
              <a:t>Sécurité</a:t>
            </a:r>
            <a:endParaRPr lang="ko-KR" altLang="en-US" sz="1400" dirty="0">
              <a:solidFill>
                <a:schemeClr val="bg1"/>
              </a:solidFill>
              <a:cs typeface="Arial" pitchFamily="34" charset="0"/>
            </a:endParaRPr>
          </a:p>
        </p:txBody>
      </p:sp>
      <p:sp>
        <p:nvSpPr>
          <p:cNvPr id="42" name="TextBox 41">
            <a:extLst>
              <a:ext uri="{FF2B5EF4-FFF2-40B4-BE49-F238E27FC236}">
                <a16:creationId xmlns:a16="http://schemas.microsoft.com/office/drawing/2014/main" id="{63E25774-508C-4964-AFEF-9A26F8003906}"/>
              </a:ext>
            </a:extLst>
          </p:cNvPr>
          <p:cNvSpPr txBox="1"/>
          <p:nvPr/>
        </p:nvSpPr>
        <p:spPr>
          <a:xfrm>
            <a:off x="1694993" y="2029056"/>
            <a:ext cx="2377440" cy="1200329"/>
          </a:xfrm>
          <a:prstGeom prst="rect">
            <a:avLst/>
          </a:prstGeom>
          <a:noFill/>
        </p:spPr>
        <p:txBody>
          <a:bodyPr wrap="square" rtlCol="0">
            <a:spAutoFit/>
          </a:bodyPr>
          <a:lstStyle/>
          <a:p>
            <a:pPr marL="285750" indent="-285750">
              <a:buFont typeface="Arial" panose="020B0604020202020204" pitchFamily="34" charset="0"/>
              <a:buChar char="•"/>
            </a:pPr>
            <a:r>
              <a:rPr lang="fr-FR" sz="1200" dirty="0"/>
              <a:t>Perte de temps dans les messages et le contact avec des personnes que vous ne connaissez pas .</a:t>
            </a:r>
          </a:p>
          <a:p>
            <a:pPr marL="285750" indent="-285750">
              <a:buFont typeface="Arial" panose="020B0604020202020204" pitchFamily="34" charset="0"/>
              <a:buChar char="•"/>
            </a:pPr>
            <a:r>
              <a:rPr lang="fr-FR" sz="1200" dirty="0"/>
              <a:t>Regarder des vidéos triviales .</a:t>
            </a:r>
          </a:p>
        </p:txBody>
      </p:sp>
      <p:sp>
        <p:nvSpPr>
          <p:cNvPr id="43" name="TextBox 42">
            <a:extLst>
              <a:ext uri="{FF2B5EF4-FFF2-40B4-BE49-F238E27FC236}">
                <a16:creationId xmlns:a16="http://schemas.microsoft.com/office/drawing/2014/main" id="{B427CC4A-6CCE-4882-8DDB-89016CB42C51}"/>
              </a:ext>
            </a:extLst>
          </p:cNvPr>
          <p:cNvSpPr txBox="1"/>
          <p:nvPr/>
        </p:nvSpPr>
        <p:spPr>
          <a:xfrm>
            <a:off x="1694993" y="1626685"/>
            <a:ext cx="2377440" cy="432792"/>
          </a:xfrm>
          <a:prstGeom prst="roundRect">
            <a:avLst>
              <a:gd name="adj" fmla="val 50000"/>
            </a:avLst>
          </a:prstGeom>
          <a:solidFill>
            <a:schemeClr val="accent1"/>
          </a:solidFill>
          <a:ln>
            <a:noFill/>
          </a:ln>
        </p:spPr>
        <p:txBody>
          <a:bodyPr wrap="square" rtlCol="0" anchor="ctr">
            <a:spAutoFit/>
          </a:bodyPr>
          <a:lstStyle/>
          <a:p>
            <a:pPr algn="ctr"/>
            <a:r>
              <a:rPr lang="fr-FR" altLang="ko-KR" sz="1400" dirty="0">
                <a:solidFill>
                  <a:schemeClr val="bg1"/>
                </a:solidFill>
                <a:cs typeface="Arial" pitchFamily="34" charset="0"/>
              </a:rPr>
              <a:t>T</a:t>
            </a:r>
            <a:r>
              <a:rPr lang="en-US" altLang="ko-KR" sz="1400" dirty="0">
                <a:solidFill>
                  <a:schemeClr val="bg1"/>
                </a:solidFill>
                <a:cs typeface="Arial" pitchFamily="34" charset="0"/>
              </a:rPr>
              <a:t>emps</a:t>
            </a:r>
          </a:p>
        </p:txBody>
      </p:sp>
      <p:sp>
        <p:nvSpPr>
          <p:cNvPr id="45" name="Freeform: Shape 44">
            <a:extLst>
              <a:ext uri="{FF2B5EF4-FFF2-40B4-BE49-F238E27FC236}">
                <a16:creationId xmlns:a16="http://schemas.microsoft.com/office/drawing/2014/main" id="{AAA4D25B-0E96-4AFA-9EA4-D5C3FB861BF1}"/>
              </a:ext>
            </a:extLst>
          </p:cNvPr>
          <p:cNvSpPr/>
          <p:nvPr/>
        </p:nvSpPr>
        <p:spPr>
          <a:xfrm>
            <a:off x="4001454" y="3204366"/>
            <a:ext cx="254999" cy="254999"/>
          </a:xfrm>
          <a:custGeom>
            <a:avLst/>
            <a:gdLst>
              <a:gd name="connsiteX0" fmla="*/ 0 w 923925"/>
              <a:gd name="connsiteY0" fmla="*/ 463868 h 923925"/>
              <a:gd name="connsiteX1" fmla="*/ 0 w 923925"/>
              <a:gd name="connsiteY1" fmla="*/ 151448 h 923925"/>
              <a:gd name="connsiteX2" fmla="*/ 136208 w 923925"/>
              <a:gd name="connsiteY2" fmla="*/ 1905 h 923925"/>
              <a:gd name="connsiteX3" fmla="*/ 174308 w 923925"/>
              <a:gd name="connsiteY3" fmla="*/ 0 h 923925"/>
              <a:gd name="connsiteX4" fmla="*/ 754380 w 923925"/>
              <a:gd name="connsiteY4" fmla="*/ 0 h 923925"/>
              <a:gd name="connsiteX5" fmla="*/ 816293 w 923925"/>
              <a:gd name="connsiteY5" fmla="*/ 5715 h 923925"/>
              <a:gd name="connsiteX6" fmla="*/ 925830 w 923925"/>
              <a:gd name="connsiteY6" fmla="*/ 148590 h 923925"/>
              <a:gd name="connsiteX7" fmla="*/ 925830 w 923925"/>
              <a:gd name="connsiteY7" fmla="*/ 780098 h 923925"/>
              <a:gd name="connsiteX8" fmla="*/ 771525 w 923925"/>
              <a:gd name="connsiteY8" fmla="*/ 927735 h 923925"/>
              <a:gd name="connsiteX9" fmla="*/ 151448 w 923925"/>
              <a:gd name="connsiteY9" fmla="*/ 927735 h 923925"/>
              <a:gd name="connsiteX10" fmla="*/ 3810 w 923925"/>
              <a:gd name="connsiteY10" fmla="*/ 819150 h 923925"/>
              <a:gd name="connsiteX11" fmla="*/ 0 w 923925"/>
              <a:gd name="connsiteY11" fmla="*/ 776288 h 923925"/>
              <a:gd name="connsiteX12" fmla="*/ 0 w 923925"/>
              <a:gd name="connsiteY12" fmla="*/ 463868 h 923925"/>
              <a:gd name="connsiteX13" fmla="*/ 336233 w 923925"/>
              <a:gd name="connsiteY13" fmla="*/ 210502 h 923925"/>
              <a:gd name="connsiteX14" fmla="*/ 336233 w 923925"/>
              <a:gd name="connsiteY14" fmla="*/ 210502 h 923925"/>
              <a:gd name="connsiteX15" fmla="*/ 229553 w 923925"/>
              <a:gd name="connsiteY15" fmla="*/ 210502 h 923925"/>
              <a:gd name="connsiteX16" fmla="*/ 208598 w 923925"/>
              <a:gd name="connsiteY16" fmla="*/ 224790 h 923925"/>
              <a:gd name="connsiteX17" fmla="*/ 226695 w 923925"/>
              <a:gd name="connsiteY17" fmla="*/ 247650 h 923925"/>
              <a:gd name="connsiteX18" fmla="*/ 255270 w 923925"/>
              <a:gd name="connsiteY18" fmla="*/ 253365 h 923925"/>
              <a:gd name="connsiteX19" fmla="*/ 303848 w 923925"/>
              <a:gd name="connsiteY19" fmla="*/ 286703 h 923925"/>
              <a:gd name="connsiteX20" fmla="*/ 391478 w 923925"/>
              <a:gd name="connsiteY20" fmla="*/ 447675 h 923925"/>
              <a:gd name="connsiteX21" fmla="*/ 438150 w 923925"/>
              <a:gd name="connsiteY21" fmla="*/ 642938 h 923925"/>
              <a:gd name="connsiteX22" fmla="*/ 372428 w 923925"/>
              <a:gd name="connsiteY22" fmla="*/ 720090 h 923925"/>
              <a:gd name="connsiteX23" fmla="*/ 357188 w 923925"/>
              <a:gd name="connsiteY23" fmla="*/ 740093 h 923925"/>
              <a:gd name="connsiteX24" fmla="*/ 375285 w 923925"/>
              <a:gd name="connsiteY24" fmla="*/ 752475 h 923925"/>
              <a:gd name="connsiteX25" fmla="*/ 421958 w 923925"/>
              <a:gd name="connsiteY25" fmla="*/ 750570 h 923925"/>
              <a:gd name="connsiteX26" fmla="*/ 584835 w 923925"/>
              <a:gd name="connsiteY26" fmla="*/ 749618 h 923925"/>
              <a:gd name="connsiteX27" fmla="*/ 604838 w 923925"/>
              <a:gd name="connsiteY27" fmla="*/ 732473 h 923925"/>
              <a:gd name="connsiteX28" fmla="*/ 584835 w 923925"/>
              <a:gd name="connsiteY28" fmla="*/ 715328 h 923925"/>
              <a:gd name="connsiteX29" fmla="*/ 551498 w 923925"/>
              <a:gd name="connsiteY29" fmla="*/ 715328 h 923925"/>
              <a:gd name="connsiteX30" fmla="*/ 520065 w 923925"/>
              <a:gd name="connsiteY30" fmla="*/ 685800 h 923925"/>
              <a:gd name="connsiteX31" fmla="*/ 519113 w 923925"/>
              <a:gd name="connsiteY31" fmla="*/ 569595 h 923925"/>
              <a:gd name="connsiteX32" fmla="*/ 534353 w 923925"/>
              <a:gd name="connsiteY32" fmla="*/ 517207 h 923925"/>
              <a:gd name="connsiteX33" fmla="*/ 660083 w 923925"/>
              <a:gd name="connsiteY33" fmla="*/ 352425 h 923925"/>
              <a:gd name="connsiteX34" fmla="*/ 687705 w 923925"/>
              <a:gd name="connsiteY34" fmla="*/ 335280 h 923925"/>
              <a:gd name="connsiteX35" fmla="*/ 727710 w 923925"/>
              <a:gd name="connsiteY35" fmla="*/ 321945 h 923925"/>
              <a:gd name="connsiteX36" fmla="*/ 745808 w 923925"/>
              <a:gd name="connsiteY36" fmla="*/ 294323 h 923925"/>
              <a:gd name="connsiteX37" fmla="*/ 722948 w 923925"/>
              <a:gd name="connsiteY37" fmla="*/ 288607 h 923925"/>
              <a:gd name="connsiteX38" fmla="*/ 553403 w 923925"/>
              <a:gd name="connsiteY38" fmla="*/ 287655 h 923925"/>
              <a:gd name="connsiteX39" fmla="*/ 534353 w 923925"/>
              <a:gd name="connsiteY39" fmla="*/ 297180 h 923925"/>
              <a:gd name="connsiteX40" fmla="*/ 548640 w 923925"/>
              <a:gd name="connsiteY40" fmla="*/ 321945 h 923925"/>
              <a:gd name="connsiteX41" fmla="*/ 582930 w 923925"/>
              <a:gd name="connsiteY41" fmla="*/ 330518 h 923925"/>
              <a:gd name="connsiteX42" fmla="*/ 598170 w 923925"/>
              <a:gd name="connsiteY42" fmla="*/ 362903 h 923925"/>
              <a:gd name="connsiteX43" fmla="*/ 510540 w 923925"/>
              <a:gd name="connsiteY43" fmla="*/ 485775 h 923925"/>
              <a:gd name="connsiteX44" fmla="*/ 489585 w 923925"/>
              <a:gd name="connsiteY44" fmla="*/ 481965 h 923925"/>
              <a:gd name="connsiteX45" fmla="*/ 386715 w 923925"/>
              <a:gd name="connsiteY45" fmla="*/ 266700 h 923925"/>
              <a:gd name="connsiteX46" fmla="*/ 397193 w 923925"/>
              <a:gd name="connsiteY46" fmla="*/ 246698 h 923925"/>
              <a:gd name="connsiteX47" fmla="*/ 443865 w 923925"/>
              <a:gd name="connsiteY47" fmla="*/ 240030 h 923925"/>
              <a:gd name="connsiteX48" fmla="*/ 462915 w 923925"/>
              <a:gd name="connsiteY48" fmla="*/ 220027 h 923925"/>
              <a:gd name="connsiteX49" fmla="*/ 442913 w 923925"/>
              <a:gd name="connsiteY49" fmla="*/ 211455 h 923925"/>
              <a:gd name="connsiteX50" fmla="*/ 336233 w 923925"/>
              <a:gd name="connsiteY50" fmla="*/ 210502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23925" h="923925">
                <a:moveTo>
                  <a:pt x="0" y="463868"/>
                </a:moveTo>
                <a:cubicBezTo>
                  <a:pt x="0" y="360045"/>
                  <a:pt x="0" y="255270"/>
                  <a:pt x="0" y="151448"/>
                </a:cubicBezTo>
                <a:cubicBezTo>
                  <a:pt x="0" y="65723"/>
                  <a:pt x="50483" y="10477"/>
                  <a:pt x="136208" y="1905"/>
                </a:cubicBezTo>
                <a:cubicBezTo>
                  <a:pt x="148590" y="952"/>
                  <a:pt x="160973" y="0"/>
                  <a:pt x="174308" y="0"/>
                </a:cubicBezTo>
                <a:cubicBezTo>
                  <a:pt x="367665" y="0"/>
                  <a:pt x="561023" y="0"/>
                  <a:pt x="754380" y="0"/>
                </a:cubicBezTo>
                <a:cubicBezTo>
                  <a:pt x="775335" y="0"/>
                  <a:pt x="796290" y="952"/>
                  <a:pt x="816293" y="5715"/>
                </a:cubicBezTo>
                <a:cubicBezTo>
                  <a:pt x="881063" y="20955"/>
                  <a:pt x="925830" y="76200"/>
                  <a:pt x="925830" y="148590"/>
                </a:cubicBezTo>
                <a:cubicBezTo>
                  <a:pt x="926783" y="359093"/>
                  <a:pt x="927735" y="569595"/>
                  <a:pt x="925830" y="780098"/>
                </a:cubicBezTo>
                <a:cubicBezTo>
                  <a:pt x="924878" y="868680"/>
                  <a:pt x="864870" y="926782"/>
                  <a:pt x="771525" y="927735"/>
                </a:cubicBezTo>
                <a:cubicBezTo>
                  <a:pt x="564833" y="929640"/>
                  <a:pt x="358140" y="929640"/>
                  <a:pt x="151448" y="927735"/>
                </a:cubicBezTo>
                <a:cubicBezTo>
                  <a:pt x="73343" y="926782"/>
                  <a:pt x="21908" y="885825"/>
                  <a:pt x="3810" y="819150"/>
                </a:cubicBezTo>
                <a:cubicBezTo>
                  <a:pt x="0" y="803910"/>
                  <a:pt x="0" y="789623"/>
                  <a:pt x="0" y="776288"/>
                </a:cubicBezTo>
                <a:cubicBezTo>
                  <a:pt x="0" y="671513"/>
                  <a:pt x="0" y="567690"/>
                  <a:pt x="0" y="463868"/>
                </a:cubicBezTo>
                <a:close/>
                <a:moveTo>
                  <a:pt x="336233" y="210502"/>
                </a:moveTo>
                <a:cubicBezTo>
                  <a:pt x="336233" y="209550"/>
                  <a:pt x="336233" y="209550"/>
                  <a:pt x="336233" y="210502"/>
                </a:cubicBezTo>
                <a:cubicBezTo>
                  <a:pt x="300990" y="209550"/>
                  <a:pt x="264795" y="209550"/>
                  <a:pt x="229553" y="210502"/>
                </a:cubicBezTo>
                <a:cubicBezTo>
                  <a:pt x="220028" y="210502"/>
                  <a:pt x="209550" y="210502"/>
                  <a:pt x="208598" y="224790"/>
                </a:cubicBezTo>
                <a:cubicBezTo>
                  <a:pt x="207645" y="239077"/>
                  <a:pt x="213360" y="245745"/>
                  <a:pt x="226695" y="247650"/>
                </a:cubicBezTo>
                <a:cubicBezTo>
                  <a:pt x="236220" y="249555"/>
                  <a:pt x="245745" y="252413"/>
                  <a:pt x="255270" y="253365"/>
                </a:cubicBezTo>
                <a:cubicBezTo>
                  <a:pt x="278130" y="255270"/>
                  <a:pt x="292418" y="267653"/>
                  <a:pt x="303848" y="286703"/>
                </a:cubicBezTo>
                <a:cubicBezTo>
                  <a:pt x="334328" y="339090"/>
                  <a:pt x="360998" y="394335"/>
                  <a:pt x="391478" y="447675"/>
                </a:cubicBezTo>
                <a:cubicBezTo>
                  <a:pt x="426720" y="508635"/>
                  <a:pt x="443865" y="572453"/>
                  <a:pt x="438150" y="642938"/>
                </a:cubicBezTo>
                <a:cubicBezTo>
                  <a:pt x="433388" y="700088"/>
                  <a:pt x="449580" y="716280"/>
                  <a:pt x="372428" y="720090"/>
                </a:cubicBezTo>
                <a:cubicBezTo>
                  <a:pt x="359093" y="721043"/>
                  <a:pt x="357188" y="728663"/>
                  <a:pt x="357188" y="740093"/>
                </a:cubicBezTo>
                <a:cubicBezTo>
                  <a:pt x="357188" y="753428"/>
                  <a:pt x="365760" y="753428"/>
                  <a:pt x="375285" y="752475"/>
                </a:cubicBezTo>
                <a:cubicBezTo>
                  <a:pt x="390525" y="751523"/>
                  <a:pt x="406718" y="750570"/>
                  <a:pt x="421958" y="750570"/>
                </a:cubicBezTo>
                <a:cubicBezTo>
                  <a:pt x="476250" y="750570"/>
                  <a:pt x="530543" y="749618"/>
                  <a:pt x="584835" y="749618"/>
                </a:cubicBezTo>
                <a:cubicBezTo>
                  <a:pt x="597218" y="749618"/>
                  <a:pt x="604838" y="746760"/>
                  <a:pt x="604838" y="732473"/>
                </a:cubicBezTo>
                <a:cubicBezTo>
                  <a:pt x="604838" y="717232"/>
                  <a:pt x="597218" y="715328"/>
                  <a:pt x="584835" y="715328"/>
                </a:cubicBezTo>
                <a:cubicBezTo>
                  <a:pt x="573405" y="715328"/>
                  <a:pt x="561975" y="714375"/>
                  <a:pt x="551498" y="715328"/>
                </a:cubicBezTo>
                <a:cubicBezTo>
                  <a:pt x="528638" y="718185"/>
                  <a:pt x="521018" y="706755"/>
                  <a:pt x="520065" y="685800"/>
                </a:cubicBezTo>
                <a:cubicBezTo>
                  <a:pt x="518160" y="646748"/>
                  <a:pt x="519113" y="608648"/>
                  <a:pt x="519113" y="569595"/>
                </a:cubicBezTo>
                <a:cubicBezTo>
                  <a:pt x="519113" y="550545"/>
                  <a:pt x="524828" y="533400"/>
                  <a:pt x="534353" y="517207"/>
                </a:cubicBezTo>
                <a:cubicBezTo>
                  <a:pt x="571500" y="458153"/>
                  <a:pt x="615315" y="405765"/>
                  <a:pt x="660083" y="352425"/>
                </a:cubicBezTo>
                <a:cubicBezTo>
                  <a:pt x="667703" y="343853"/>
                  <a:pt x="677228" y="338138"/>
                  <a:pt x="687705" y="335280"/>
                </a:cubicBezTo>
                <a:cubicBezTo>
                  <a:pt x="701040" y="330518"/>
                  <a:pt x="714375" y="326707"/>
                  <a:pt x="727710" y="321945"/>
                </a:cubicBezTo>
                <a:cubicBezTo>
                  <a:pt x="741045" y="317182"/>
                  <a:pt x="746760" y="304800"/>
                  <a:pt x="745808" y="294323"/>
                </a:cubicBezTo>
                <a:cubicBezTo>
                  <a:pt x="744855" y="282893"/>
                  <a:pt x="731520" y="288607"/>
                  <a:pt x="722948" y="288607"/>
                </a:cubicBezTo>
                <a:cubicBezTo>
                  <a:pt x="666750" y="287655"/>
                  <a:pt x="609600" y="287655"/>
                  <a:pt x="553403" y="287655"/>
                </a:cubicBezTo>
                <a:cubicBezTo>
                  <a:pt x="545783" y="287655"/>
                  <a:pt x="535305" y="285750"/>
                  <a:pt x="534353" y="297180"/>
                </a:cubicBezTo>
                <a:cubicBezTo>
                  <a:pt x="533400" y="307657"/>
                  <a:pt x="535305" y="318135"/>
                  <a:pt x="548640" y="321945"/>
                </a:cubicBezTo>
                <a:cubicBezTo>
                  <a:pt x="560070" y="324803"/>
                  <a:pt x="571500" y="327660"/>
                  <a:pt x="582930" y="330518"/>
                </a:cubicBezTo>
                <a:cubicBezTo>
                  <a:pt x="606743" y="337185"/>
                  <a:pt x="608648" y="340995"/>
                  <a:pt x="598170" y="362903"/>
                </a:cubicBezTo>
                <a:cubicBezTo>
                  <a:pt x="575310" y="408623"/>
                  <a:pt x="541020" y="446723"/>
                  <a:pt x="510540" y="485775"/>
                </a:cubicBezTo>
                <a:cubicBezTo>
                  <a:pt x="501015" y="497205"/>
                  <a:pt x="495300" y="494348"/>
                  <a:pt x="489585" y="481965"/>
                </a:cubicBezTo>
                <a:cubicBezTo>
                  <a:pt x="453390" y="410528"/>
                  <a:pt x="419100" y="339090"/>
                  <a:pt x="386715" y="266700"/>
                </a:cubicBezTo>
                <a:cubicBezTo>
                  <a:pt x="381000" y="254318"/>
                  <a:pt x="385763" y="248602"/>
                  <a:pt x="397193" y="246698"/>
                </a:cubicBezTo>
                <a:cubicBezTo>
                  <a:pt x="412433" y="244793"/>
                  <a:pt x="427673" y="241935"/>
                  <a:pt x="443865" y="240030"/>
                </a:cubicBezTo>
                <a:cubicBezTo>
                  <a:pt x="456248" y="238125"/>
                  <a:pt x="463868" y="232410"/>
                  <a:pt x="462915" y="220027"/>
                </a:cubicBezTo>
                <a:cubicBezTo>
                  <a:pt x="461963" y="207645"/>
                  <a:pt x="450533" y="211455"/>
                  <a:pt x="442913" y="211455"/>
                </a:cubicBezTo>
                <a:cubicBezTo>
                  <a:pt x="407670" y="209550"/>
                  <a:pt x="371475" y="210502"/>
                  <a:pt x="336233" y="210502"/>
                </a:cubicBezTo>
                <a:close/>
              </a:path>
            </a:pathLst>
          </a:custGeom>
          <a:solidFill>
            <a:schemeClr val="accent1"/>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312A8E8-67EE-4FE9-869C-8B108DC193EF}"/>
              </a:ext>
            </a:extLst>
          </p:cNvPr>
          <p:cNvSpPr/>
          <p:nvPr/>
        </p:nvSpPr>
        <p:spPr>
          <a:xfrm>
            <a:off x="5991619" y="2612813"/>
            <a:ext cx="254999" cy="254999"/>
          </a:xfrm>
          <a:custGeom>
            <a:avLst/>
            <a:gdLst>
              <a:gd name="connsiteX0" fmla="*/ 0 w 923925"/>
              <a:gd name="connsiteY0" fmla="*/ 462915 h 923925"/>
              <a:gd name="connsiteX1" fmla="*/ 0 w 923925"/>
              <a:gd name="connsiteY1" fmla="*/ 148590 h 923925"/>
              <a:gd name="connsiteX2" fmla="*/ 148590 w 923925"/>
              <a:gd name="connsiteY2" fmla="*/ 0 h 923925"/>
              <a:gd name="connsiteX3" fmla="*/ 778193 w 923925"/>
              <a:gd name="connsiteY3" fmla="*/ 0 h 923925"/>
              <a:gd name="connsiteX4" fmla="*/ 925830 w 923925"/>
              <a:gd name="connsiteY4" fmla="*/ 145733 h 923925"/>
              <a:gd name="connsiteX5" fmla="*/ 925830 w 923925"/>
              <a:gd name="connsiteY5" fmla="*/ 779145 h 923925"/>
              <a:gd name="connsiteX6" fmla="*/ 780097 w 923925"/>
              <a:gd name="connsiteY6" fmla="*/ 924878 h 923925"/>
              <a:gd name="connsiteX7" fmla="*/ 146685 w 923925"/>
              <a:gd name="connsiteY7" fmla="*/ 924878 h 923925"/>
              <a:gd name="connsiteX8" fmla="*/ 953 w 923925"/>
              <a:gd name="connsiteY8" fmla="*/ 777240 h 923925"/>
              <a:gd name="connsiteX9" fmla="*/ 0 w 923925"/>
              <a:gd name="connsiteY9" fmla="*/ 462915 h 923925"/>
              <a:gd name="connsiteX10" fmla="*/ 493395 w 923925"/>
              <a:gd name="connsiteY10" fmla="*/ 678180 h 923925"/>
              <a:gd name="connsiteX11" fmla="*/ 493395 w 923925"/>
              <a:gd name="connsiteY11" fmla="*/ 799147 h 923925"/>
              <a:gd name="connsiteX12" fmla="*/ 521970 w 923925"/>
              <a:gd name="connsiteY12" fmla="*/ 826770 h 923925"/>
              <a:gd name="connsiteX13" fmla="*/ 578168 w 923925"/>
              <a:gd name="connsiteY13" fmla="*/ 826770 h 923925"/>
              <a:gd name="connsiteX14" fmla="*/ 608647 w 923925"/>
              <a:gd name="connsiteY14" fmla="*/ 797243 h 923925"/>
              <a:gd name="connsiteX15" fmla="*/ 608647 w 923925"/>
              <a:gd name="connsiteY15" fmla="*/ 561022 h 923925"/>
              <a:gd name="connsiteX16" fmla="*/ 639128 w 923925"/>
              <a:gd name="connsiteY16" fmla="*/ 531495 h 923925"/>
              <a:gd name="connsiteX17" fmla="*/ 685800 w 923925"/>
              <a:gd name="connsiteY17" fmla="*/ 531495 h 923925"/>
              <a:gd name="connsiteX18" fmla="*/ 710565 w 923925"/>
              <a:gd name="connsiteY18" fmla="*/ 510540 h 923925"/>
              <a:gd name="connsiteX19" fmla="*/ 720090 w 923925"/>
              <a:gd name="connsiteY19" fmla="*/ 440055 h 923925"/>
              <a:gd name="connsiteX20" fmla="*/ 703897 w 923925"/>
              <a:gd name="connsiteY20" fmla="*/ 421958 h 923925"/>
              <a:gd name="connsiteX21" fmla="*/ 634365 w 923925"/>
              <a:gd name="connsiteY21" fmla="*/ 421958 h 923925"/>
              <a:gd name="connsiteX22" fmla="*/ 607695 w 923925"/>
              <a:gd name="connsiteY22" fmla="*/ 394335 h 923925"/>
              <a:gd name="connsiteX23" fmla="*/ 607695 w 923925"/>
              <a:gd name="connsiteY23" fmla="*/ 340995 h 923925"/>
              <a:gd name="connsiteX24" fmla="*/ 658178 w 923925"/>
              <a:gd name="connsiteY24" fmla="*/ 286703 h 923925"/>
              <a:gd name="connsiteX25" fmla="*/ 702945 w 923925"/>
              <a:gd name="connsiteY25" fmla="*/ 286703 h 923925"/>
              <a:gd name="connsiteX26" fmla="*/ 724853 w 923925"/>
              <a:gd name="connsiteY26" fmla="*/ 266700 h 923925"/>
              <a:gd name="connsiteX27" fmla="*/ 724853 w 923925"/>
              <a:gd name="connsiteY27" fmla="*/ 208597 h 923925"/>
              <a:gd name="connsiteX28" fmla="*/ 703897 w 923925"/>
              <a:gd name="connsiteY28" fmla="*/ 186690 h 923925"/>
              <a:gd name="connsiteX29" fmla="*/ 617220 w 923925"/>
              <a:gd name="connsiteY29" fmla="*/ 186690 h 923925"/>
              <a:gd name="connsiteX30" fmla="*/ 499110 w 923925"/>
              <a:gd name="connsiteY30" fmla="*/ 290513 h 923925"/>
              <a:gd name="connsiteX31" fmla="*/ 495300 w 923925"/>
              <a:gd name="connsiteY31" fmla="*/ 399097 h 923925"/>
              <a:gd name="connsiteX32" fmla="*/ 471488 w 923925"/>
              <a:gd name="connsiteY32" fmla="*/ 422910 h 923925"/>
              <a:gd name="connsiteX33" fmla="*/ 411480 w 923925"/>
              <a:gd name="connsiteY33" fmla="*/ 422910 h 923925"/>
              <a:gd name="connsiteX34" fmla="*/ 395288 w 923925"/>
              <a:gd name="connsiteY34" fmla="*/ 438150 h 923925"/>
              <a:gd name="connsiteX35" fmla="*/ 395288 w 923925"/>
              <a:gd name="connsiteY35" fmla="*/ 511492 h 923925"/>
              <a:gd name="connsiteX36" fmla="*/ 417195 w 923925"/>
              <a:gd name="connsiteY36" fmla="*/ 532447 h 923925"/>
              <a:gd name="connsiteX37" fmla="*/ 470535 w 923925"/>
              <a:gd name="connsiteY37" fmla="*/ 532447 h 923925"/>
              <a:gd name="connsiteX38" fmla="*/ 495300 w 923925"/>
              <a:gd name="connsiteY38" fmla="*/ 557213 h 923925"/>
              <a:gd name="connsiteX39" fmla="*/ 493395 w 923925"/>
              <a:gd name="connsiteY39" fmla="*/ 678180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23925" h="923925">
                <a:moveTo>
                  <a:pt x="0" y="462915"/>
                </a:moveTo>
                <a:cubicBezTo>
                  <a:pt x="0" y="358140"/>
                  <a:pt x="0" y="253365"/>
                  <a:pt x="0" y="148590"/>
                </a:cubicBezTo>
                <a:cubicBezTo>
                  <a:pt x="0" y="60008"/>
                  <a:pt x="60008" y="0"/>
                  <a:pt x="148590" y="0"/>
                </a:cubicBezTo>
                <a:cubicBezTo>
                  <a:pt x="358140" y="0"/>
                  <a:pt x="567690" y="0"/>
                  <a:pt x="778193" y="0"/>
                </a:cubicBezTo>
                <a:cubicBezTo>
                  <a:pt x="862965" y="0"/>
                  <a:pt x="925830" y="60960"/>
                  <a:pt x="925830" y="145733"/>
                </a:cubicBezTo>
                <a:cubicBezTo>
                  <a:pt x="926783" y="357188"/>
                  <a:pt x="926783" y="568643"/>
                  <a:pt x="925830" y="779145"/>
                </a:cubicBezTo>
                <a:cubicBezTo>
                  <a:pt x="925830" y="862965"/>
                  <a:pt x="862965" y="924878"/>
                  <a:pt x="780097" y="924878"/>
                </a:cubicBezTo>
                <a:cubicBezTo>
                  <a:pt x="568643" y="925830"/>
                  <a:pt x="357188" y="925830"/>
                  <a:pt x="146685" y="924878"/>
                </a:cubicBezTo>
                <a:cubicBezTo>
                  <a:pt x="60960" y="924878"/>
                  <a:pt x="953" y="862013"/>
                  <a:pt x="953" y="777240"/>
                </a:cubicBezTo>
                <a:cubicBezTo>
                  <a:pt x="0" y="672465"/>
                  <a:pt x="0" y="567690"/>
                  <a:pt x="0" y="462915"/>
                </a:cubicBezTo>
                <a:close/>
                <a:moveTo>
                  <a:pt x="493395" y="678180"/>
                </a:moveTo>
                <a:cubicBezTo>
                  <a:pt x="493395" y="718185"/>
                  <a:pt x="494347" y="758190"/>
                  <a:pt x="493395" y="799147"/>
                </a:cubicBezTo>
                <a:cubicBezTo>
                  <a:pt x="492443" y="821055"/>
                  <a:pt x="501015" y="828675"/>
                  <a:pt x="521970" y="826770"/>
                </a:cubicBezTo>
                <a:cubicBezTo>
                  <a:pt x="540068" y="825818"/>
                  <a:pt x="559118" y="826770"/>
                  <a:pt x="578168" y="826770"/>
                </a:cubicBezTo>
                <a:cubicBezTo>
                  <a:pt x="607695" y="826770"/>
                  <a:pt x="608647" y="826770"/>
                  <a:pt x="608647" y="797243"/>
                </a:cubicBezTo>
                <a:cubicBezTo>
                  <a:pt x="608647" y="718185"/>
                  <a:pt x="608647" y="639128"/>
                  <a:pt x="608647" y="561022"/>
                </a:cubicBezTo>
                <a:cubicBezTo>
                  <a:pt x="608647" y="531495"/>
                  <a:pt x="608647" y="531495"/>
                  <a:pt x="639128" y="531495"/>
                </a:cubicBezTo>
                <a:cubicBezTo>
                  <a:pt x="654368" y="531495"/>
                  <a:pt x="670560" y="530543"/>
                  <a:pt x="685800" y="531495"/>
                </a:cubicBezTo>
                <a:cubicBezTo>
                  <a:pt x="701993" y="532447"/>
                  <a:pt x="708660" y="524828"/>
                  <a:pt x="710565" y="510540"/>
                </a:cubicBezTo>
                <a:cubicBezTo>
                  <a:pt x="713422" y="486728"/>
                  <a:pt x="716280" y="462915"/>
                  <a:pt x="720090" y="440055"/>
                </a:cubicBezTo>
                <a:cubicBezTo>
                  <a:pt x="721995" y="427672"/>
                  <a:pt x="717233" y="421958"/>
                  <a:pt x="703897" y="421958"/>
                </a:cubicBezTo>
                <a:cubicBezTo>
                  <a:pt x="681038" y="421958"/>
                  <a:pt x="658178" y="421005"/>
                  <a:pt x="634365" y="421958"/>
                </a:cubicBezTo>
                <a:cubicBezTo>
                  <a:pt x="613410" y="422910"/>
                  <a:pt x="606743" y="414338"/>
                  <a:pt x="607695" y="394335"/>
                </a:cubicBezTo>
                <a:cubicBezTo>
                  <a:pt x="608647" y="376238"/>
                  <a:pt x="607695" y="359092"/>
                  <a:pt x="607695" y="340995"/>
                </a:cubicBezTo>
                <a:cubicBezTo>
                  <a:pt x="608647" y="304800"/>
                  <a:pt x="622935" y="288608"/>
                  <a:pt x="658178" y="286703"/>
                </a:cubicBezTo>
                <a:cubicBezTo>
                  <a:pt x="673418" y="285750"/>
                  <a:pt x="687705" y="285750"/>
                  <a:pt x="702945" y="286703"/>
                </a:cubicBezTo>
                <a:cubicBezTo>
                  <a:pt x="718185" y="287655"/>
                  <a:pt x="724853" y="282892"/>
                  <a:pt x="724853" y="266700"/>
                </a:cubicBezTo>
                <a:cubicBezTo>
                  <a:pt x="723900" y="247650"/>
                  <a:pt x="723900" y="227647"/>
                  <a:pt x="724853" y="208597"/>
                </a:cubicBezTo>
                <a:cubicBezTo>
                  <a:pt x="724853" y="193358"/>
                  <a:pt x="719138" y="186690"/>
                  <a:pt x="703897" y="186690"/>
                </a:cubicBezTo>
                <a:cubicBezTo>
                  <a:pt x="675322" y="186690"/>
                  <a:pt x="645795" y="184785"/>
                  <a:pt x="617220" y="186690"/>
                </a:cubicBezTo>
                <a:cubicBezTo>
                  <a:pt x="556260" y="190500"/>
                  <a:pt x="511493" y="230505"/>
                  <a:pt x="499110" y="290513"/>
                </a:cubicBezTo>
                <a:cubicBezTo>
                  <a:pt x="491490" y="326708"/>
                  <a:pt x="495300" y="362903"/>
                  <a:pt x="495300" y="399097"/>
                </a:cubicBezTo>
                <a:cubicBezTo>
                  <a:pt x="495300" y="416242"/>
                  <a:pt x="488633" y="423863"/>
                  <a:pt x="471488" y="422910"/>
                </a:cubicBezTo>
                <a:cubicBezTo>
                  <a:pt x="451485" y="421958"/>
                  <a:pt x="431483" y="422910"/>
                  <a:pt x="411480" y="422910"/>
                </a:cubicBezTo>
                <a:cubicBezTo>
                  <a:pt x="400050" y="422910"/>
                  <a:pt x="395288" y="426720"/>
                  <a:pt x="395288" y="438150"/>
                </a:cubicBezTo>
                <a:cubicBezTo>
                  <a:pt x="396240" y="462915"/>
                  <a:pt x="396240" y="487680"/>
                  <a:pt x="395288" y="511492"/>
                </a:cubicBezTo>
                <a:cubicBezTo>
                  <a:pt x="395288" y="526733"/>
                  <a:pt x="401955" y="532447"/>
                  <a:pt x="417195" y="532447"/>
                </a:cubicBezTo>
                <a:cubicBezTo>
                  <a:pt x="435293" y="531495"/>
                  <a:pt x="453390" y="533400"/>
                  <a:pt x="470535" y="532447"/>
                </a:cubicBezTo>
                <a:cubicBezTo>
                  <a:pt x="489585" y="531495"/>
                  <a:pt x="495300" y="540068"/>
                  <a:pt x="495300" y="557213"/>
                </a:cubicBezTo>
                <a:cubicBezTo>
                  <a:pt x="493395" y="596265"/>
                  <a:pt x="493395" y="637222"/>
                  <a:pt x="493395" y="678180"/>
                </a:cubicBezTo>
                <a:close/>
              </a:path>
            </a:pathLst>
          </a:custGeom>
          <a:solidFill>
            <a:schemeClr val="accent3"/>
          </a:solid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9BC642B0-084D-4CA2-A5ED-E9D8E8A1C686}"/>
              </a:ext>
            </a:extLst>
          </p:cNvPr>
          <p:cNvSpPr/>
          <p:nvPr/>
        </p:nvSpPr>
        <p:spPr>
          <a:xfrm>
            <a:off x="6931405" y="2254725"/>
            <a:ext cx="257628" cy="257628"/>
          </a:xfrm>
          <a:custGeom>
            <a:avLst/>
            <a:gdLst>
              <a:gd name="connsiteX0" fmla="*/ 470535 w 933450"/>
              <a:gd name="connsiteY0" fmla="*/ 0 h 933450"/>
              <a:gd name="connsiteX1" fmla="*/ 782955 w 933450"/>
              <a:gd name="connsiteY1" fmla="*/ 0 h 933450"/>
              <a:gd name="connsiteX2" fmla="*/ 939165 w 933450"/>
              <a:gd name="connsiteY2" fmla="*/ 157163 h 933450"/>
              <a:gd name="connsiteX3" fmla="*/ 939165 w 933450"/>
              <a:gd name="connsiteY3" fmla="*/ 775335 h 933450"/>
              <a:gd name="connsiteX4" fmla="*/ 783907 w 933450"/>
              <a:gd name="connsiteY4" fmla="*/ 937260 h 933450"/>
              <a:gd name="connsiteX5" fmla="*/ 159068 w 933450"/>
              <a:gd name="connsiteY5" fmla="*/ 937260 h 933450"/>
              <a:gd name="connsiteX6" fmla="*/ 0 w 933450"/>
              <a:gd name="connsiteY6" fmla="*/ 773430 h 933450"/>
              <a:gd name="connsiteX7" fmla="*/ 0 w 933450"/>
              <a:gd name="connsiteY7" fmla="*/ 157163 h 933450"/>
              <a:gd name="connsiteX8" fmla="*/ 119063 w 933450"/>
              <a:gd name="connsiteY8" fmla="*/ 1905 h 933450"/>
              <a:gd name="connsiteX9" fmla="*/ 154305 w 933450"/>
              <a:gd name="connsiteY9" fmla="*/ 0 h 933450"/>
              <a:gd name="connsiteX10" fmla="*/ 470535 w 933450"/>
              <a:gd name="connsiteY10" fmla="*/ 0 h 933450"/>
              <a:gd name="connsiteX11" fmla="*/ 781050 w 933450"/>
              <a:gd name="connsiteY11" fmla="*/ 259080 h 933450"/>
              <a:gd name="connsiteX12" fmla="*/ 734377 w 933450"/>
              <a:gd name="connsiteY12" fmla="*/ 276225 h 933450"/>
              <a:gd name="connsiteX13" fmla="*/ 695325 w 933450"/>
              <a:gd name="connsiteY13" fmla="*/ 269558 h 933450"/>
              <a:gd name="connsiteX14" fmla="*/ 569595 w 933450"/>
              <a:gd name="connsiteY14" fmla="*/ 256223 h 933450"/>
              <a:gd name="connsiteX15" fmla="*/ 502920 w 933450"/>
              <a:gd name="connsiteY15" fmla="*/ 363855 h 933450"/>
              <a:gd name="connsiteX16" fmla="*/ 471488 w 933450"/>
              <a:gd name="connsiteY16" fmla="*/ 390525 h 933450"/>
              <a:gd name="connsiteX17" fmla="*/ 460057 w 933450"/>
              <a:gd name="connsiteY17" fmla="*/ 388620 h 933450"/>
              <a:gd name="connsiteX18" fmla="*/ 266700 w 933450"/>
              <a:gd name="connsiteY18" fmla="*/ 284798 h 933450"/>
              <a:gd name="connsiteX19" fmla="*/ 240982 w 933450"/>
              <a:gd name="connsiteY19" fmla="*/ 292418 h 933450"/>
              <a:gd name="connsiteX20" fmla="*/ 271463 w 933450"/>
              <a:gd name="connsiteY20" fmla="*/ 409575 h 933450"/>
              <a:gd name="connsiteX21" fmla="*/ 283845 w 933450"/>
              <a:gd name="connsiteY21" fmla="*/ 425768 h 933450"/>
              <a:gd name="connsiteX22" fmla="*/ 249555 w 933450"/>
              <a:gd name="connsiteY22" fmla="*/ 421958 h 933450"/>
              <a:gd name="connsiteX23" fmla="*/ 237172 w 933450"/>
              <a:gd name="connsiteY23" fmla="*/ 433388 h 933450"/>
              <a:gd name="connsiteX24" fmla="*/ 302895 w 933450"/>
              <a:gd name="connsiteY24" fmla="*/ 521018 h 933450"/>
              <a:gd name="connsiteX25" fmla="*/ 322897 w 933450"/>
              <a:gd name="connsiteY25" fmla="*/ 533400 h 933450"/>
              <a:gd name="connsiteX26" fmla="*/ 295275 w 933450"/>
              <a:gd name="connsiteY26" fmla="*/ 539115 h 933450"/>
              <a:gd name="connsiteX27" fmla="*/ 285750 w 933450"/>
              <a:gd name="connsiteY27" fmla="*/ 555308 h 933450"/>
              <a:gd name="connsiteX28" fmla="*/ 359093 w 933450"/>
              <a:gd name="connsiteY28" fmla="*/ 613410 h 933450"/>
              <a:gd name="connsiteX29" fmla="*/ 386715 w 933450"/>
              <a:gd name="connsiteY29" fmla="*/ 623888 h 933450"/>
              <a:gd name="connsiteX30" fmla="*/ 221932 w 933450"/>
              <a:gd name="connsiteY30" fmla="*/ 676275 h 933450"/>
              <a:gd name="connsiteX31" fmla="*/ 638175 w 933450"/>
              <a:gd name="connsiteY31" fmla="*/ 623888 h 933450"/>
              <a:gd name="connsiteX32" fmla="*/ 736282 w 933450"/>
              <a:gd name="connsiteY32" fmla="*/ 413385 h 933450"/>
              <a:gd name="connsiteX33" fmla="*/ 773430 w 933450"/>
              <a:gd name="connsiteY33" fmla="*/ 331470 h 933450"/>
              <a:gd name="connsiteX34" fmla="*/ 788670 w 933450"/>
              <a:gd name="connsiteY34" fmla="*/ 309563 h 933450"/>
              <a:gd name="connsiteX35" fmla="*/ 731520 w 933450"/>
              <a:gd name="connsiteY35" fmla="*/ 317183 h 933450"/>
              <a:gd name="connsiteX36" fmla="*/ 781050 w 933450"/>
              <a:gd name="connsiteY36" fmla="*/ 259080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33450" h="933450">
                <a:moveTo>
                  <a:pt x="470535" y="0"/>
                </a:moveTo>
                <a:cubicBezTo>
                  <a:pt x="574357" y="0"/>
                  <a:pt x="679132" y="0"/>
                  <a:pt x="782955" y="0"/>
                </a:cubicBezTo>
                <a:cubicBezTo>
                  <a:pt x="881063" y="0"/>
                  <a:pt x="939165" y="59055"/>
                  <a:pt x="939165" y="157163"/>
                </a:cubicBezTo>
                <a:cubicBezTo>
                  <a:pt x="939165" y="362903"/>
                  <a:pt x="939165" y="569595"/>
                  <a:pt x="939165" y="775335"/>
                </a:cubicBezTo>
                <a:cubicBezTo>
                  <a:pt x="939165" y="875348"/>
                  <a:pt x="883920" y="936308"/>
                  <a:pt x="783907" y="937260"/>
                </a:cubicBezTo>
                <a:cubicBezTo>
                  <a:pt x="575310" y="939165"/>
                  <a:pt x="367665" y="939165"/>
                  <a:pt x="159068" y="937260"/>
                </a:cubicBezTo>
                <a:cubicBezTo>
                  <a:pt x="56197" y="936308"/>
                  <a:pt x="952" y="875348"/>
                  <a:pt x="0" y="773430"/>
                </a:cubicBezTo>
                <a:cubicBezTo>
                  <a:pt x="0" y="567690"/>
                  <a:pt x="0" y="362903"/>
                  <a:pt x="0" y="157163"/>
                </a:cubicBezTo>
                <a:cubicBezTo>
                  <a:pt x="0" y="75248"/>
                  <a:pt x="45720" y="16193"/>
                  <a:pt x="119063" y="1905"/>
                </a:cubicBezTo>
                <a:cubicBezTo>
                  <a:pt x="130493" y="0"/>
                  <a:pt x="142875" y="0"/>
                  <a:pt x="154305" y="0"/>
                </a:cubicBezTo>
                <a:cubicBezTo>
                  <a:pt x="260985" y="0"/>
                  <a:pt x="365760" y="0"/>
                  <a:pt x="470535" y="0"/>
                </a:cubicBezTo>
                <a:close/>
                <a:moveTo>
                  <a:pt x="781050" y="259080"/>
                </a:moveTo>
                <a:cubicBezTo>
                  <a:pt x="762952" y="265748"/>
                  <a:pt x="748665" y="270510"/>
                  <a:pt x="734377" y="276225"/>
                </a:cubicBezTo>
                <a:cubicBezTo>
                  <a:pt x="720090" y="281940"/>
                  <a:pt x="708660" y="280035"/>
                  <a:pt x="695325" y="269558"/>
                </a:cubicBezTo>
                <a:cubicBezTo>
                  <a:pt x="656272" y="240030"/>
                  <a:pt x="614363" y="234315"/>
                  <a:pt x="569595" y="256223"/>
                </a:cubicBezTo>
                <a:cubicBezTo>
                  <a:pt x="524827" y="278130"/>
                  <a:pt x="503872" y="314325"/>
                  <a:pt x="502920" y="363855"/>
                </a:cubicBezTo>
                <a:cubicBezTo>
                  <a:pt x="501968" y="394335"/>
                  <a:pt x="502920" y="394335"/>
                  <a:pt x="471488" y="390525"/>
                </a:cubicBezTo>
                <a:cubicBezTo>
                  <a:pt x="467677" y="390525"/>
                  <a:pt x="463868" y="389573"/>
                  <a:pt x="460057" y="388620"/>
                </a:cubicBezTo>
                <a:cubicBezTo>
                  <a:pt x="384810" y="375285"/>
                  <a:pt x="320040" y="340995"/>
                  <a:pt x="266700" y="284798"/>
                </a:cubicBezTo>
                <a:cubicBezTo>
                  <a:pt x="250507" y="268605"/>
                  <a:pt x="246697" y="269558"/>
                  <a:pt x="240982" y="292418"/>
                </a:cubicBezTo>
                <a:cubicBezTo>
                  <a:pt x="230505" y="337185"/>
                  <a:pt x="239077" y="376238"/>
                  <a:pt x="271463" y="409575"/>
                </a:cubicBezTo>
                <a:cubicBezTo>
                  <a:pt x="276225" y="414338"/>
                  <a:pt x="282893" y="416243"/>
                  <a:pt x="283845" y="425768"/>
                </a:cubicBezTo>
                <a:cubicBezTo>
                  <a:pt x="271463" y="429578"/>
                  <a:pt x="260985" y="424815"/>
                  <a:pt x="249555" y="421958"/>
                </a:cubicBezTo>
                <a:cubicBezTo>
                  <a:pt x="237172" y="418148"/>
                  <a:pt x="235268" y="421958"/>
                  <a:pt x="237172" y="433388"/>
                </a:cubicBezTo>
                <a:cubicBezTo>
                  <a:pt x="243840" y="474345"/>
                  <a:pt x="267652" y="501968"/>
                  <a:pt x="302895" y="521018"/>
                </a:cubicBezTo>
                <a:cubicBezTo>
                  <a:pt x="309563" y="524828"/>
                  <a:pt x="319088" y="524828"/>
                  <a:pt x="322897" y="533400"/>
                </a:cubicBezTo>
                <a:cubicBezTo>
                  <a:pt x="315277" y="541973"/>
                  <a:pt x="304800" y="539115"/>
                  <a:pt x="295275" y="539115"/>
                </a:cubicBezTo>
                <a:cubicBezTo>
                  <a:pt x="281940" y="539115"/>
                  <a:pt x="279082" y="543878"/>
                  <a:pt x="285750" y="555308"/>
                </a:cubicBezTo>
                <a:cubicBezTo>
                  <a:pt x="301943" y="584835"/>
                  <a:pt x="326707" y="603885"/>
                  <a:pt x="359093" y="613410"/>
                </a:cubicBezTo>
                <a:cubicBezTo>
                  <a:pt x="367665" y="616268"/>
                  <a:pt x="378143" y="614363"/>
                  <a:pt x="386715" y="623888"/>
                </a:cubicBezTo>
                <a:cubicBezTo>
                  <a:pt x="339090" y="661988"/>
                  <a:pt x="283845" y="675323"/>
                  <a:pt x="221932" y="676275"/>
                </a:cubicBezTo>
                <a:cubicBezTo>
                  <a:pt x="356235" y="753428"/>
                  <a:pt x="535305" y="730568"/>
                  <a:pt x="638175" y="623888"/>
                </a:cubicBezTo>
                <a:cubicBezTo>
                  <a:pt x="694372" y="564833"/>
                  <a:pt x="728663" y="495300"/>
                  <a:pt x="736282" y="413385"/>
                </a:cubicBezTo>
                <a:cubicBezTo>
                  <a:pt x="739140" y="381000"/>
                  <a:pt x="741997" y="350520"/>
                  <a:pt x="773430" y="331470"/>
                </a:cubicBezTo>
                <a:cubicBezTo>
                  <a:pt x="780097" y="327660"/>
                  <a:pt x="786765" y="320040"/>
                  <a:pt x="788670" y="309563"/>
                </a:cubicBezTo>
                <a:cubicBezTo>
                  <a:pt x="770572" y="310515"/>
                  <a:pt x="755332" y="321945"/>
                  <a:pt x="731520" y="317183"/>
                </a:cubicBezTo>
                <a:cubicBezTo>
                  <a:pt x="754380" y="300038"/>
                  <a:pt x="770572" y="283845"/>
                  <a:pt x="781050" y="259080"/>
                </a:cubicBezTo>
                <a:close/>
              </a:path>
            </a:pathLst>
          </a:custGeom>
          <a:solidFill>
            <a:schemeClr val="accent1"/>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53CFEA2-24AB-45DB-9DBC-DE458F664C1C}"/>
              </a:ext>
            </a:extLst>
          </p:cNvPr>
          <p:cNvSpPr/>
          <p:nvPr/>
        </p:nvSpPr>
        <p:spPr>
          <a:xfrm>
            <a:off x="4973682" y="3056812"/>
            <a:ext cx="254999" cy="254999"/>
          </a:xfrm>
          <a:custGeom>
            <a:avLst/>
            <a:gdLst>
              <a:gd name="connsiteX0" fmla="*/ 1134 w 923925"/>
              <a:gd name="connsiteY0" fmla="*/ 464829 h 923925"/>
              <a:gd name="connsiteX1" fmla="*/ 181 w 923925"/>
              <a:gd name="connsiteY1" fmla="*/ 167649 h 923925"/>
              <a:gd name="connsiteX2" fmla="*/ 168774 w 923925"/>
              <a:gd name="connsiteY2" fmla="*/ 9 h 923925"/>
              <a:gd name="connsiteX3" fmla="*/ 612639 w 923925"/>
              <a:gd name="connsiteY3" fmla="*/ 962 h 923925"/>
              <a:gd name="connsiteX4" fmla="*/ 786946 w 923925"/>
              <a:gd name="connsiteY4" fmla="*/ 2867 h 923925"/>
              <a:gd name="connsiteX5" fmla="*/ 927917 w 923925"/>
              <a:gd name="connsiteY5" fmla="*/ 158124 h 923925"/>
              <a:gd name="connsiteX6" fmla="*/ 927917 w 923925"/>
              <a:gd name="connsiteY6" fmla="*/ 660092 h 923925"/>
              <a:gd name="connsiteX7" fmla="*/ 927917 w 923925"/>
              <a:gd name="connsiteY7" fmla="*/ 762962 h 923925"/>
              <a:gd name="connsiteX8" fmla="*/ 762181 w 923925"/>
              <a:gd name="connsiteY8" fmla="*/ 928697 h 923925"/>
              <a:gd name="connsiteX9" fmla="*/ 336414 w 923925"/>
              <a:gd name="connsiteY9" fmla="*/ 928697 h 923925"/>
              <a:gd name="connsiteX10" fmla="*/ 128769 w 923925"/>
              <a:gd name="connsiteY10" fmla="*/ 925839 h 923925"/>
              <a:gd name="connsiteX11" fmla="*/ 2086 w 923925"/>
              <a:gd name="connsiteY11" fmla="*/ 787727 h 923925"/>
              <a:gd name="connsiteX12" fmla="*/ 1134 w 923925"/>
              <a:gd name="connsiteY12" fmla="*/ 464829 h 923925"/>
              <a:gd name="connsiteX13" fmla="*/ 1134 w 923925"/>
              <a:gd name="connsiteY13" fmla="*/ 464829 h 923925"/>
              <a:gd name="connsiteX14" fmla="*/ 443094 w 923925"/>
              <a:gd name="connsiteY14" fmla="*/ 180032 h 923925"/>
              <a:gd name="connsiteX15" fmla="*/ 235449 w 923925"/>
              <a:gd name="connsiteY15" fmla="*/ 274329 h 923925"/>
              <a:gd name="connsiteX16" fmla="*/ 160201 w 923925"/>
              <a:gd name="connsiteY16" fmla="*/ 532457 h 923925"/>
              <a:gd name="connsiteX17" fmla="*/ 307839 w 923925"/>
              <a:gd name="connsiteY17" fmla="*/ 737244 h 923925"/>
              <a:gd name="connsiteX18" fmla="*/ 327842 w 923925"/>
              <a:gd name="connsiteY18" fmla="*/ 731529 h 923925"/>
              <a:gd name="connsiteX19" fmla="*/ 366894 w 923925"/>
              <a:gd name="connsiteY19" fmla="*/ 548649 h 923925"/>
              <a:gd name="connsiteX20" fmla="*/ 366894 w 923925"/>
              <a:gd name="connsiteY20" fmla="*/ 498167 h 923925"/>
              <a:gd name="connsiteX21" fmla="*/ 388801 w 923925"/>
              <a:gd name="connsiteY21" fmla="*/ 406727 h 923925"/>
              <a:gd name="connsiteX22" fmla="*/ 442142 w 923925"/>
              <a:gd name="connsiteY22" fmla="*/ 395297 h 923925"/>
              <a:gd name="connsiteX23" fmla="*/ 466906 w 923925"/>
              <a:gd name="connsiteY23" fmla="*/ 442922 h 923925"/>
              <a:gd name="connsiteX24" fmla="*/ 456429 w 923925"/>
              <a:gd name="connsiteY24" fmla="*/ 490547 h 923925"/>
              <a:gd name="connsiteX25" fmla="*/ 443094 w 923925"/>
              <a:gd name="connsiteY25" fmla="*/ 535314 h 923925"/>
              <a:gd name="connsiteX26" fmla="*/ 455476 w 923925"/>
              <a:gd name="connsiteY26" fmla="*/ 588654 h 923925"/>
              <a:gd name="connsiteX27" fmla="*/ 514531 w 923925"/>
              <a:gd name="connsiteY27" fmla="*/ 591512 h 923925"/>
              <a:gd name="connsiteX28" fmla="*/ 558346 w 923925"/>
              <a:gd name="connsiteY28" fmla="*/ 541982 h 923925"/>
              <a:gd name="connsiteX29" fmla="*/ 577396 w 923925"/>
              <a:gd name="connsiteY29" fmla="*/ 423872 h 923925"/>
              <a:gd name="connsiteX30" fmla="*/ 547869 w 923925"/>
              <a:gd name="connsiteY30" fmla="*/ 362912 h 923925"/>
              <a:gd name="connsiteX31" fmla="*/ 332604 w 923925"/>
              <a:gd name="connsiteY31" fmla="*/ 396249 h 923925"/>
              <a:gd name="connsiteX32" fmla="*/ 330699 w 923925"/>
              <a:gd name="connsiteY32" fmla="*/ 528647 h 923925"/>
              <a:gd name="connsiteX33" fmla="*/ 324031 w 923925"/>
              <a:gd name="connsiteY33" fmla="*/ 575319 h 923925"/>
              <a:gd name="connsiteX34" fmla="*/ 288789 w 923925"/>
              <a:gd name="connsiteY34" fmla="*/ 564842 h 923925"/>
              <a:gd name="connsiteX35" fmla="*/ 248784 w 923925"/>
              <a:gd name="connsiteY35" fmla="*/ 476259 h 923925"/>
              <a:gd name="connsiteX36" fmla="*/ 430711 w 923925"/>
              <a:gd name="connsiteY36" fmla="*/ 273377 h 923925"/>
              <a:gd name="connsiteX37" fmla="*/ 619306 w 923925"/>
              <a:gd name="connsiteY37" fmla="*/ 340052 h 923925"/>
              <a:gd name="connsiteX38" fmla="*/ 589779 w 923925"/>
              <a:gd name="connsiteY38" fmla="*/ 618182 h 923925"/>
              <a:gd name="connsiteX39" fmla="*/ 431664 w 923925"/>
              <a:gd name="connsiteY39" fmla="*/ 631517 h 923925"/>
              <a:gd name="connsiteX40" fmla="*/ 415471 w 923925"/>
              <a:gd name="connsiteY40" fmla="*/ 640089 h 923925"/>
              <a:gd name="connsiteX41" fmla="*/ 383086 w 923925"/>
              <a:gd name="connsiteY41" fmla="*/ 739149 h 923925"/>
              <a:gd name="connsiteX42" fmla="*/ 396421 w 923925"/>
              <a:gd name="connsiteY42" fmla="*/ 764867 h 923925"/>
              <a:gd name="connsiteX43" fmla="*/ 748846 w 923925"/>
              <a:gd name="connsiteY43" fmla="*/ 448637 h 923925"/>
              <a:gd name="connsiteX44" fmla="*/ 443094 w 923925"/>
              <a:gd name="connsiteY44" fmla="*/ 180032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23925" h="923925">
                <a:moveTo>
                  <a:pt x="1134" y="464829"/>
                </a:moveTo>
                <a:cubicBezTo>
                  <a:pt x="1134" y="365769"/>
                  <a:pt x="3991" y="266709"/>
                  <a:pt x="181" y="167649"/>
                </a:cubicBezTo>
                <a:cubicBezTo>
                  <a:pt x="-3629" y="73352"/>
                  <a:pt x="52569" y="-943"/>
                  <a:pt x="168774" y="9"/>
                </a:cubicBezTo>
                <a:cubicBezTo>
                  <a:pt x="316411" y="1914"/>
                  <a:pt x="465001" y="9"/>
                  <a:pt x="612639" y="962"/>
                </a:cubicBezTo>
                <a:cubicBezTo>
                  <a:pt x="670742" y="962"/>
                  <a:pt x="728844" y="-1896"/>
                  <a:pt x="786946" y="2867"/>
                </a:cubicBezTo>
                <a:cubicBezTo>
                  <a:pt x="876481" y="10487"/>
                  <a:pt x="926964" y="67637"/>
                  <a:pt x="927917" y="158124"/>
                </a:cubicBezTo>
                <a:cubicBezTo>
                  <a:pt x="927917" y="325764"/>
                  <a:pt x="927917" y="492452"/>
                  <a:pt x="927917" y="660092"/>
                </a:cubicBezTo>
                <a:cubicBezTo>
                  <a:pt x="927917" y="694382"/>
                  <a:pt x="927917" y="728672"/>
                  <a:pt x="927917" y="762962"/>
                </a:cubicBezTo>
                <a:cubicBezTo>
                  <a:pt x="927917" y="869642"/>
                  <a:pt x="869814" y="928697"/>
                  <a:pt x="762181" y="928697"/>
                </a:cubicBezTo>
                <a:cubicBezTo>
                  <a:pt x="620259" y="928697"/>
                  <a:pt x="478336" y="929649"/>
                  <a:pt x="336414" y="928697"/>
                </a:cubicBezTo>
                <a:cubicBezTo>
                  <a:pt x="266881" y="928697"/>
                  <a:pt x="198301" y="932507"/>
                  <a:pt x="128769" y="925839"/>
                </a:cubicBezTo>
                <a:cubicBezTo>
                  <a:pt x="57331" y="919172"/>
                  <a:pt x="3039" y="861069"/>
                  <a:pt x="2086" y="787727"/>
                </a:cubicBezTo>
                <a:cubicBezTo>
                  <a:pt x="181" y="681047"/>
                  <a:pt x="1134" y="572462"/>
                  <a:pt x="1134" y="464829"/>
                </a:cubicBezTo>
                <a:cubicBezTo>
                  <a:pt x="1134" y="464829"/>
                  <a:pt x="1134" y="464829"/>
                  <a:pt x="1134" y="464829"/>
                </a:cubicBezTo>
                <a:close/>
                <a:moveTo>
                  <a:pt x="443094" y="180032"/>
                </a:moveTo>
                <a:cubicBezTo>
                  <a:pt x="364989" y="178127"/>
                  <a:pt x="292599" y="212417"/>
                  <a:pt x="235449" y="274329"/>
                </a:cubicBezTo>
                <a:cubicBezTo>
                  <a:pt x="167821" y="346719"/>
                  <a:pt x="142104" y="434349"/>
                  <a:pt x="160201" y="532457"/>
                </a:cubicBezTo>
                <a:cubicBezTo>
                  <a:pt x="177346" y="622944"/>
                  <a:pt x="227829" y="691524"/>
                  <a:pt x="307839" y="737244"/>
                </a:cubicBezTo>
                <a:cubicBezTo>
                  <a:pt x="315459" y="741054"/>
                  <a:pt x="325936" y="750579"/>
                  <a:pt x="327842" y="731529"/>
                </a:cubicBezTo>
                <a:cubicBezTo>
                  <a:pt x="333556" y="668664"/>
                  <a:pt x="352606" y="609609"/>
                  <a:pt x="366894" y="548649"/>
                </a:cubicBezTo>
                <a:cubicBezTo>
                  <a:pt x="370704" y="531504"/>
                  <a:pt x="371656" y="515312"/>
                  <a:pt x="366894" y="498167"/>
                </a:cubicBezTo>
                <a:cubicBezTo>
                  <a:pt x="358321" y="464829"/>
                  <a:pt x="364036" y="432444"/>
                  <a:pt x="388801" y="406727"/>
                </a:cubicBezTo>
                <a:cubicBezTo>
                  <a:pt x="404042" y="391487"/>
                  <a:pt x="422139" y="386724"/>
                  <a:pt x="442142" y="395297"/>
                </a:cubicBezTo>
                <a:cubicBezTo>
                  <a:pt x="462144" y="403869"/>
                  <a:pt x="469764" y="422919"/>
                  <a:pt x="466906" y="442922"/>
                </a:cubicBezTo>
                <a:cubicBezTo>
                  <a:pt x="465001" y="459114"/>
                  <a:pt x="460239" y="475307"/>
                  <a:pt x="456429" y="490547"/>
                </a:cubicBezTo>
                <a:cubicBezTo>
                  <a:pt x="452619" y="505787"/>
                  <a:pt x="446904" y="520074"/>
                  <a:pt x="443094" y="535314"/>
                </a:cubicBezTo>
                <a:cubicBezTo>
                  <a:pt x="438331" y="555317"/>
                  <a:pt x="437379" y="574367"/>
                  <a:pt x="455476" y="588654"/>
                </a:cubicBezTo>
                <a:cubicBezTo>
                  <a:pt x="474526" y="602942"/>
                  <a:pt x="494529" y="601037"/>
                  <a:pt x="514531" y="591512"/>
                </a:cubicBezTo>
                <a:cubicBezTo>
                  <a:pt x="535486" y="581034"/>
                  <a:pt x="548821" y="562937"/>
                  <a:pt x="558346" y="541982"/>
                </a:cubicBezTo>
                <a:cubicBezTo>
                  <a:pt x="575492" y="504834"/>
                  <a:pt x="580254" y="464829"/>
                  <a:pt x="577396" y="423872"/>
                </a:cubicBezTo>
                <a:cubicBezTo>
                  <a:pt x="575492" y="400059"/>
                  <a:pt x="565014" y="380057"/>
                  <a:pt x="547869" y="362912"/>
                </a:cubicBezTo>
                <a:cubicBezTo>
                  <a:pt x="488814" y="306714"/>
                  <a:pt x="373561" y="323859"/>
                  <a:pt x="332604" y="396249"/>
                </a:cubicBezTo>
                <a:cubicBezTo>
                  <a:pt x="307839" y="439112"/>
                  <a:pt x="302124" y="483879"/>
                  <a:pt x="330699" y="528647"/>
                </a:cubicBezTo>
                <a:cubicBezTo>
                  <a:pt x="341176" y="544839"/>
                  <a:pt x="336414" y="563889"/>
                  <a:pt x="324031" y="575319"/>
                </a:cubicBezTo>
                <a:cubicBezTo>
                  <a:pt x="311649" y="586749"/>
                  <a:pt x="299267" y="573414"/>
                  <a:pt x="288789" y="564842"/>
                </a:cubicBezTo>
                <a:cubicBezTo>
                  <a:pt x="261166" y="541982"/>
                  <a:pt x="249736" y="510549"/>
                  <a:pt x="248784" y="476259"/>
                </a:cubicBezTo>
                <a:cubicBezTo>
                  <a:pt x="243069" y="372437"/>
                  <a:pt x="324031" y="284807"/>
                  <a:pt x="430711" y="273377"/>
                </a:cubicBezTo>
                <a:cubicBezTo>
                  <a:pt x="505006" y="265757"/>
                  <a:pt x="568824" y="282902"/>
                  <a:pt x="619306" y="340052"/>
                </a:cubicBezTo>
                <a:cubicBezTo>
                  <a:pt x="686934" y="417204"/>
                  <a:pt x="656454" y="563889"/>
                  <a:pt x="589779" y="618182"/>
                </a:cubicBezTo>
                <a:cubicBezTo>
                  <a:pt x="538344" y="660092"/>
                  <a:pt x="489767" y="664854"/>
                  <a:pt x="431664" y="631517"/>
                </a:cubicBezTo>
                <a:cubicBezTo>
                  <a:pt x="419281" y="623897"/>
                  <a:pt x="418329" y="631517"/>
                  <a:pt x="415471" y="640089"/>
                </a:cubicBezTo>
                <a:cubicBezTo>
                  <a:pt x="406899" y="673427"/>
                  <a:pt x="401184" y="708669"/>
                  <a:pt x="383086" y="739149"/>
                </a:cubicBezTo>
                <a:cubicBezTo>
                  <a:pt x="372609" y="756294"/>
                  <a:pt x="378324" y="762009"/>
                  <a:pt x="396421" y="764867"/>
                </a:cubicBezTo>
                <a:cubicBezTo>
                  <a:pt x="599304" y="801062"/>
                  <a:pt x="766944" y="637232"/>
                  <a:pt x="748846" y="448637"/>
                </a:cubicBezTo>
                <a:cubicBezTo>
                  <a:pt x="732654" y="292427"/>
                  <a:pt x="609781" y="179079"/>
                  <a:pt x="443094" y="180032"/>
                </a:cubicBezTo>
                <a:close/>
              </a:path>
            </a:pathLst>
          </a:custGeom>
          <a:solidFill>
            <a:schemeClr val="accent3"/>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9C320CC-1F84-4BD5-8D10-733585F22979}"/>
              </a:ext>
            </a:extLst>
          </p:cNvPr>
          <p:cNvSpPr/>
          <p:nvPr/>
        </p:nvSpPr>
        <p:spPr>
          <a:xfrm>
            <a:off x="7888249" y="3182339"/>
            <a:ext cx="259074" cy="258943"/>
          </a:xfrm>
          <a:custGeom>
            <a:avLst/>
            <a:gdLst>
              <a:gd name="connsiteX0" fmla="*/ 436720 w 938688"/>
              <a:gd name="connsiteY0" fmla="*/ 561975 h 938213"/>
              <a:gd name="connsiteX1" fmla="*/ 459581 w 938688"/>
              <a:gd name="connsiteY1" fmla="*/ 569595 h 938213"/>
              <a:gd name="connsiteX2" fmla="*/ 514826 w 938688"/>
              <a:gd name="connsiteY2" fmla="*/ 613410 h 938213"/>
              <a:gd name="connsiteX3" fmla="*/ 492918 w 938688"/>
              <a:gd name="connsiteY3" fmla="*/ 748665 h 938213"/>
              <a:gd name="connsiteX4" fmla="*/ 419576 w 938688"/>
              <a:gd name="connsiteY4" fmla="*/ 763905 h 938213"/>
              <a:gd name="connsiteX5" fmla="*/ 308133 w 938688"/>
              <a:gd name="connsiteY5" fmla="*/ 726758 h 938213"/>
              <a:gd name="connsiteX6" fmla="*/ 324326 w 938688"/>
              <a:gd name="connsiteY6" fmla="*/ 586740 h 938213"/>
              <a:gd name="connsiteX7" fmla="*/ 436720 w 938688"/>
              <a:gd name="connsiteY7" fmla="*/ 561975 h 938213"/>
              <a:gd name="connsiteX8" fmla="*/ 376713 w 938688"/>
              <a:gd name="connsiteY8" fmla="*/ 202883 h 938213"/>
              <a:gd name="connsiteX9" fmla="*/ 455771 w 938688"/>
              <a:gd name="connsiteY9" fmla="*/ 231458 h 938213"/>
              <a:gd name="connsiteX10" fmla="*/ 496728 w 938688"/>
              <a:gd name="connsiteY10" fmla="*/ 345758 h 938213"/>
              <a:gd name="connsiteX11" fmla="*/ 451961 w 938688"/>
              <a:gd name="connsiteY11" fmla="*/ 433388 h 938213"/>
              <a:gd name="connsiteX12" fmla="*/ 362426 w 938688"/>
              <a:gd name="connsiteY12" fmla="*/ 406718 h 938213"/>
              <a:gd name="connsiteX13" fmla="*/ 321468 w 938688"/>
              <a:gd name="connsiteY13" fmla="*/ 265748 h 938213"/>
              <a:gd name="connsiteX14" fmla="*/ 376713 w 938688"/>
              <a:gd name="connsiteY14" fmla="*/ 202883 h 938213"/>
              <a:gd name="connsiteX15" fmla="*/ 722470 w 938688"/>
              <a:gd name="connsiteY15" fmla="*/ 184785 h 938213"/>
              <a:gd name="connsiteX16" fmla="*/ 704373 w 938688"/>
              <a:gd name="connsiteY16" fmla="*/ 201930 h 938213"/>
              <a:gd name="connsiteX17" fmla="*/ 704373 w 938688"/>
              <a:gd name="connsiteY17" fmla="*/ 237173 h 938213"/>
              <a:gd name="connsiteX18" fmla="*/ 672940 w 938688"/>
              <a:gd name="connsiteY18" fmla="*/ 269558 h 938213"/>
              <a:gd name="connsiteX19" fmla="*/ 632936 w 938688"/>
              <a:gd name="connsiteY19" fmla="*/ 269558 h 938213"/>
              <a:gd name="connsiteX20" fmla="*/ 616743 w 938688"/>
              <a:gd name="connsiteY20" fmla="*/ 287655 h 938213"/>
              <a:gd name="connsiteX21" fmla="*/ 632936 w 938688"/>
              <a:gd name="connsiteY21" fmla="*/ 303848 h 938213"/>
              <a:gd name="connsiteX22" fmla="*/ 659605 w 938688"/>
              <a:gd name="connsiteY22" fmla="*/ 303848 h 938213"/>
              <a:gd name="connsiteX23" fmla="*/ 704373 w 938688"/>
              <a:gd name="connsiteY23" fmla="*/ 348615 h 938213"/>
              <a:gd name="connsiteX24" fmla="*/ 704373 w 938688"/>
              <a:gd name="connsiteY24" fmla="*/ 368618 h 938213"/>
              <a:gd name="connsiteX25" fmla="*/ 719613 w 938688"/>
              <a:gd name="connsiteY25" fmla="*/ 388620 h 938213"/>
              <a:gd name="connsiteX26" fmla="*/ 739615 w 938688"/>
              <a:gd name="connsiteY26" fmla="*/ 368618 h 938213"/>
              <a:gd name="connsiteX27" fmla="*/ 739615 w 938688"/>
              <a:gd name="connsiteY27" fmla="*/ 328613 h 938213"/>
              <a:gd name="connsiteX28" fmla="*/ 766286 w 938688"/>
              <a:gd name="connsiteY28" fmla="*/ 302895 h 938213"/>
              <a:gd name="connsiteX29" fmla="*/ 808195 w 938688"/>
              <a:gd name="connsiteY29" fmla="*/ 302895 h 938213"/>
              <a:gd name="connsiteX30" fmla="*/ 825340 w 938688"/>
              <a:gd name="connsiteY30" fmla="*/ 285750 h 938213"/>
              <a:gd name="connsiteX31" fmla="*/ 809148 w 938688"/>
              <a:gd name="connsiteY31" fmla="*/ 269558 h 938213"/>
              <a:gd name="connsiteX32" fmla="*/ 759618 w 938688"/>
              <a:gd name="connsiteY32" fmla="*/ 269558 h 938213"/>
              <a:gd name="connsiteX33" fmla="*/ 739615 w 938688"/>
              <a:gd name="connsiteY33" fmla="*/ 249555 h 938213"/>
              <a:gd name="connsiteX34" fmla="*/ 739615 w 938688"/>
              <a:gd name="connsiteY34" fmla="*/ 202883 h 938213"/>
              <a:gd name="connsiteX35" fmla="*/ 722470 w 938688"/>
              <a:gd name="connsiteY35" fmla="*/ 184785 h 938213"/>
              <a:gd name="connsiteX36" fmla="*/ 566260 w 938688"/>
              <a:gd name="connsiteY36" fmla="*/ 180023 h 938213"/>
              <a:gd name="connsiteX37" fmla="*/ 394810 w 938688"/>
              <a:gd name="connsiteY37" fmla="*/ 183833 h 938213"/>
              <a:gd name="connsiteX38" fmla="*/ 309085 w 938688"/>
              <a:gd name="connsiteY38" fmla="*/ 219075 h 938213"/>
              <a:gd name="connsiteX39" fmla="*/ 286225 w 938688"/>
              <a:gd name="connsiteY39" fmla="*/ 412433 h 938213"/>
              <a:gd name="connsiteX40" fmla="*/ 391953 w 938688"/>
              <a:gd name="connsiteY40" fmla="*/ 454343 h 938213"/>
              <a:gd name="connsiteX41" fmla="*/ 409098 w 938688"/>
              <a:gd name="connsiteY41" fmla="*/ 475298 h 938213"/>
              <a:gd name="connsiteX42" fmla="*/ 411003 w 938688"/>
              <a:gd name="connsiteY42" fmla="*/ 507683 h 938213"/>
              <a:gd name="connsiteX43" fmla="*/ 422433 w 938688"/>
              <a:gd name="connsiteY43" fmla="*/ 541973 h 938213"/>
              <a:gd name="connsiteX44" fmla="*/ 381475 w 938688"/>
              <a:gd name="connsiteY44" fmla="*/ 549593 h 938213"/>
              <a:gd name="connsiteX45" fmla="*/ 379570 w 938688"/>
              <a:gd name="connsiteY45" fmla="*/ 549593 h 938213"/>
              <a:gd name="connsiteX46" fmla="*/ 259555 w 938688"/>
              <a:gd name="connsiteY46" fmla="*/ 593408 h 938213"/>
              <a:gd name="connsiteX47" fmla="*/ 258603 w 938688"/>
              <a:gd name="connsiteY47" fmla="*/ 760095 h 938213"/>
              <a:gd name="connsiteX48" fmla="*/ 537685 w 938688"/>
              <a:gd name="connsiteY48" fmla="*/ 743903 h 938213"/>
              <a:gd name="connsiteX49" fmla="*/ 539590 w 938688"/>
              <a:gd name="connsiteY49" fmla="*/ 544830 h 938213"/>
              <a:gd name="connsiteX50" fmla="*/ 495775 w 938688"/>
              <a:gd name="connsiteY50" fmla="*/ 506730 h 938213"/>
              <a:gd name="connsiteX51" fmla="*/ 491013 w 938688"/>
              <a:gd name="connsiteY51" fmla="*/ 438150 h 938213"/>
              <a:gd name="connsiteX52" fmla="*/ 510063 w 938688"/>
              <a:gd name="connsiteY52" fmla="*/ 419100 h 938213"/>
              <a:gd name="connsiteX53" fmla="*/ 521493 w 938688"/>
              <a:gd name="connsiteY53" fmla="*/ 221933 h 938213"/>
              <a:gd name="connsiteX54" fmla="*/ 511968 w 938688"/>
              <a:gd name="connsiteY54" fmla="*/ 207645 h 938213"/>
              <a:gd name="connsiteX55" fmla="*/ 530065 w 938688"/>
              <a:gd name="connsiteY55" fmla="*/ 201930 h 938213"/>
              <a:gd name="connsiteX56" fmla="*/ 588168 w 938688"/>
              <a:gd name="connsiteY56" fmla="*/ 180975 h 938213"/>
              <a:gd name="connsiteX57" fmla="*/ 566260 w 938688"/>
              <a:gd name="connsiteY57" fmla="*/ 180023 h 938213"/>
              <a:gd name="connsiteX58" fmla="*/ 164305 w 938688"/>
              <a:gd name="connsiteY58" fmla="*/ 0 h 938213"/>
              <a:gd name="connsiteX59" fmla="*/ 777715 w 938688"/>
              <a:gd name="connsiteY59" fmla="*/ 0 h 938213"/>
              <a:gd name="connsiteX60" fmla="*/ 925353 w 938688"/>
              <a:gd name="connsiteY60" fmla="*/ 84773 h 938213"/>
              <a:gd name="connsiteX61" fmla="*/ 938688 w 938688"/>
              <a:gd name="connsiteY61" fmla="*/ 149543 h 938213"/>
              <a:gd name="connsiteX62" fmla="*/ 938688 w 938688"/>
              <a:gd name="connsiteY62" fmla="*/ 470535 h 938213"/>
              <a:gd name="connsiteX63" fmla="*/ 938688 w 938688"/>
              <a:gd name="connsiteY63" fmla="*/ 781050 h 938213"/>
              <a:gd name="connsiteX64" fmla="*/ 780573 w 938688"/>
              <a:gd name="connsiteY64" fmla="*/ 938213 h 938213"/>
              <a:gd name="connsiteX65" fmla="*/ 162400 w 938688"/>
              <a:gd name="connsiteY65" fmla="*/ 938213 h 938213"/>
              <a:gd name="connsiteX66" fmla="*/ 1428 w 938688"/>
              <a:gd name="connsiteY66" fmla="*/ 782003 h 938213"/>
              <a:gd name="connsiteX67" fmla="*/ 1428 w 938688"/>
              <a:gd name="connsiteY67" fmla="*/ 157163 h 938213"/>
              <a:gd name="connsiteX68" fmla="*/ 110965 w 938688"/>
              <a:gd name="connsiteY68" fmla="*/ 5715 h 938213"/>
              <a:gd name="connsiteX69" fmla="*/ 164305 w 938688"/>
              <a:gd name="connsiteY69" fmla="*/ 0 h 938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938688" h="938213">
                <a:moveTo>
                  <a:pt x="436720" y="561975"/>
                </a:moveTo>
                <a:cubicBezTo>
                  <a:pt x="445293" y="561975"/>
                  <a:pt x="452913" y="564832"/>
                  <a:pt x="459581" y="569595"/>
                </a:cubicBezTo>
                <a:cubicBezTo>
                  <a:pt x="479583" y="583882"/>
                  <a:pt x="498633" y="597218"/>
                  <a:pt x="514826" y="613410"/>
                </a:cubicBezTo>
                <a:cubicBezTo>
                  <a:pt x="556736" y="656273"/>
                  <a:pt x="546258" y="721995"/>
                  <a:pt x="492918" y="748665"/>
                </a:cubicBezTo>
                <a:cubicBezTo>
                  <a:pt x="470058" y="760095"/>
                  <a:pt x="445293" y="764858"/>
                  <a:pt x="419576" y="763905"/>
                </a:cubicBezTo>
                <a:cubicBezTo>
                  <a:pt x="378618" y="762952"/>
                  <a:pt x="339566" y="755333"/>
                  <a:pt x="308133" y="726758"/>
                </a:cubicBezTo>
                <a:cubicBezTo>
                  <a:pt x="261461" y="684848"/>
                  <a:pt x="269081" y="617220"/>
                  <a:pt x="324326" y="586740"/>
                </a:cubicBezTo>
                <a:cubicBezTo>
                  <a:pt x="359568" y="567690"/>
                  <a:pt x="397668" y="562927"/>
                  <a:pt x="436720" y="561975"/>
                </a:cubicBezTo>
                <a:close/>
                <a:moveTo>
                  <a:pt x="376713" y="202883"/>
                </a:moveTo>
                <a:cubicBezTo>
                  <a:pt x="409098" y="195263"/>
                  <a:pt x="435768" y="206693"/>
                  <a:pt x="455771" y="231458"/>
                </a:cubicBezTo>
                <a:cubicBezTo>
                  <a:pt x="484346" y="266700"/>
                  <a:pt x="493871" y="309563"/>
                  <a:pt x="496728" y="345758"/>
                </a:cubicBezTo>
                <a:cubicBezTo>
                  <a:pt x="496728" y="396240"/>
                  <a:pt x="482441" y="421005"/>
                  <a:pt x="451961" y="433388"/>
                </a:cubicBezTo>
                <a:cubicBezTo>
                  <a:pt x="419576" y="445770"/>
                  <a:pt x="389095" y="438150"/>
                  <a:pt x="362426" y="406718"/>
                </a:cubicBezTo>
                <a:cubicBezTo>
                  <a:pt x="328136" y="365760"/>
                  <a:pt x="312895" y="318135"/>
                  <a:pt x="321468" y="265748"/>
                </a:cubicBezTo>
                <a:cubicBezTo>
                  <a:pt x="326231" y="234315"/>
                  <a:pt x="344328" y="210503"/>
                  <a:pt x="376713" y="202883"/>
                </a:cubicBezTo>
                <a:close/>
                <a:moveTo>
                  <a:pt x="722470" y="184785"/>
                </a:moveTo>
                <a:cubicBezTo>
                  <a:pt x="710088" y="184785"/>
                  <a:pt x="704373" y="189548"/>
                  <a:pt x="704373" y="201930"/>
                </a:cubicBezTo>
                <a:cubicBezTo>
                  <a:pt x="704373" y="213360"/>
                  <a:pt x="704373" y="225743"/>
                  <a:pt x="704373" y="237173"/>
                </a:cubicBezTo>
                <a:cubicBezTo>
                  <a:pt x="703420" y="267653"/>
                  <a:pt x="702468" y="269558"/>
                  <a:pt x="672940" y="269558"/>
                </a:cubicBezTo>
                <a:cubicBezTo>
                  <a:pt x="659605" y="269558"/>
                  <a:pt x="646270" y="269558"/>
                  <a:pt x="632936" y="269558"/>
                </a:cubicBezTo>
                <a:cubicBezTo>
                  <a:pt x="620553" y="269558"/>
                  <a:pt x="616743" y="276225"/>
                  <a:pt x="616743" y="287655"/>
                </a:cubicBezTo>
                <a:cubicBezTo>
                  <a:pt x="616743" y="299085"/>
                  <a:pt x="621505" y="303848"/>
                  <a:pt x="632936" y="303848"/>
                </a:cubicBezTo>
                <a:cubicBezTo>
                  <a:pt x="641508" y="303848"/>
                  <a:pt x="651033" y="303848"/>
                  <a:pt x="659605" y="303848"/>
                </a:cubicBezTo>
                <a:cubicBezTo>
                  <a:pt x="704373" y="303848"/>
                  <a:pt x="704373" y="303848"/>
                  <a:pt x="704373" y="348615"/>
                </a:cubicBezTo>
                <a:cubicBezTo>
                  <a:pt x="704373" y="355283"/>
                  <a:pt x="704373" y="361950"/>
                  <a:pt x="704373" y="368618"/>
                </a:cubicBezTo>
                <a:cubicBezTo>
                  <a:pt x="703420" y="380048"/>
                  <a:pt x="703420" y="388620"/>
                  <a:pt x="719613" y="388620"/>
                </a:cubicBezTo>
                <a:cubicBezTo>
                  <a:pt x="734853" y="388620"/>
                  <a:pt x="740568" y="382905"/>
                  <a:pt x="739615" y="368618"/>
                </a:cubicBezTo>
                <a:cubicBezTo>
                  <a:pt x="739615" y="355283"/>
                  <a:pt x="740568" y="341948"/>
                  <a:pt x="739615" y="328613"/>
                </a:cubicBezTo>
                <a:cubicBezTo>
                  <a:pt x="738663" y="308610"/>
                  <a:pt x="747236" y="301943"/>
                  <a:pt x="766286" y="302895"/>
                </a:cubicBezTo>
                <a:cubicBezTo>
                  <a:pt x="779620" y="303848"/>
                  <a:pt x="793908" y="302895"/>
                  <a:pt x="808195" y="302895"/>
                </a:cubicBezTo>
                <a:cubicBezTo>
                  <a:pt x="820578" y="302895"/>
                  <a:pt x="825340" y="296228"/>
                  <a:pt x="825340" y="285750"/>
                </a:cubicBezTo>
                <a:cubicBezTo>
                  <a:pt x="825340" y="274320"/>
                  <a:pt x="820578" y="269558"/>
                  <a:pt x="809148" y="269558"/>
                </a:cubicBezTo>
                <a:cubicBezTo>
                  <a:pt x="792003" y="269558"/>
                  <a:pt x="775811" y="269558"/>
                  <a:pt x="759618" y="269558"/>
                </a:cubicBezTo>
                <a:cubicBezTo>
                  <a:pt x="745330" y="270510"/>
                  <a:pt x="739615" y="263843"/>
                  <a:pt x="739615" y="249555"/>
                </a:cubicBezTo>
                <a:cubicBezTo>
                  <a:pt x="739615" y="234315"/>
                  <a:pt x="739615" y="218123"/>
                  <a:pt x="739615" y="202883"/>
                </a:cubicBezTo>
                <a:cubicBezTo>
                  <a:pt x="739615" y="190500"/>
                  <a:pt x="734853" y="184785"/>
                  <a:pt x="722470" y="184785"/>
                </a:cubicBezTo>
                <a:close/>
                <a:moveTo>
                  <a:pt x="566260" y="180023"/>
                </a:moveTo>
                <a:cubicBezTo>
                  <a:pt x="509110" y="181928"/>
                  <a:pt x="451960" y="177165"/>
                  <a:pt x="394810" y="183833"/>
                </a:cubicBezTo>
                <a:cubicBezTo>
                  <a:pt x="362425" y="187643"/>
                  <a:pt x="334803" y="200025"/>
                  <a:pt x="309085" y="219075"/>
                </a:cubicBezTo>
                <a:cubicBezTo>
                  <a:pt x="247173" y="265748"/>
                  <a:pt x="236695" y="355283"/>
                  <a:pt x="286225" y="412433"/>
                </a:cubicBezTo>
                <a:cubicBezTo>
                  <a:pt x="313848" y="444818"/>
                  <a:pt x="350995" y="455295"/>
                  <a:pt x="391953" y="454343"/>
                </a:cubicBezTo>
                <a:cubicBezTo>
                  <a:pt x="408145" y="453390"/>
                  <a:pt x="415765" y="457200"/>
                  <a:pt x="409098" y="475298"/>
                </a:cubicBezTo>
                <a:cubicBezTo>
                  <a:pt x="405288" y="485775"/>
                  <a:pt x="408145" y="496253"/>
                  <a:pt x="411003" y="507683"/>
                </a:cubicBezTo>
                <a:cubicBezTo>
                  <a:pt x="413860" y="520065"/>
                  <a:pt x="432910" y="531495"/>
                  <a:pt x="422433" y="541973"/>
                </a:cubicBezTo>
                <a:cubicBezTo>
                  <a:pt x="413860" y="550545"/>
                  <a:pt x="395763" y="547688"/>
                  <a:pt x="381475" y="549593"/>
                </a:cubicBezTo>
                <a:cubicBezTo>
                  <a:pt x="381475" y="549593"/>
                  <a:pt x="380523" y="549593"/>
                  <a:pt x="379570" y="549593"/>
                </a:cubicBezTo>
                <a:cubicBezTo>
                  <a:pt x="335755" y="554355"/>
                  <a:pt x="294798" y="566738"/>
                  <a:pt x="259555" y="593408"/>
                </a:cubicBezTo>
                <a:cubicBezTo>
                  <a:pt x="199548" y="638175"/>
                  <a:pt x="199548" y="716280"/>
                  <a:pt x="258603" y="760095"/>
                </a:cubicBezTo>
                <a:cubicBezTo>
                  <a:pt x="327183" y="810578"/>
                  <a:pt x="472915" y="802005"/>
                  <a:pt x="537685" y="743903"/>
                </a:cubicBezTo>
                <a:cubicBezTo>
                  <a:pt x="604361" y="684848"/>
                  <a:pt x="605313" y="603885"/>
                  <a:pt x="539590" y="544830"/>
                </a:cubicBezTo>
                <a:cubicBezTo>
                  <a:pt x="525303" y="531495"/>
                  <a:pt x="510063" y="520065"/>
                  <a:pt x="495775" y="506730"/>
                </a:cubicBezTo>
                <a:cubicBezTo>
                  <a:pt x="471010" y="483870"/>
                  <a:pt x="470058" y="463868"/>
                  <a:pt x="491013" y="438150"/>
                </a:cubicBezTo>
                <a:cubicBezTo>
                  <a:pt x="496728" y="430530"/>
                  <a:pt x="503395" y="424815"/>
                  <a:pt x="510063" y="419100"/>
                </a:cubicBezTo>
                <a:cubicBezTo>
                  <a:pt x="573880" y="370523"/>
                  <a:pt x="572928" y="270510"/>
                  <a:pt x="521493" y="221933"/>
                </a:cubicBezTo>
                <a:cubicBezTo>
                  <a:pt x="517683" y="217170"/>
                  <a:pt x="510063" y="213360"/>
                  <a:pt x="511968" y="207645"/>
                </a:cubicBezTo>
                <a:cubicBezTo>
                  <a:pt x="514825" y="200025"/>
                  <a:pt x="523398" y="201930"/>
                  <a:pt x="530065" y="201930"/>
                </a:cubicBezTo>
                <a:cubicBezTo>
                  <a:pt x="551020" y="202883"/>
                  <a:pt x="571023" y="199073"/>
                  <a:pt x="588168" y="180975"/>
                </a:cubicBezTo>
                <a:cubicBezTo>
                  <a:pt x="578643" y="180975"/>
                  <a:pt x="572928" y="180023"/>
                  <a:pt x="566260" y="180023"/>
                </a:cubicBezTo>
                <a:close/>
                <a:moveTo>
                  <a:pt x="164305" y="0"/>
                </a:moveTo>
                <a:cubicBezTo>
                  <a:pt x="368140" y="0"/>
                  <a:pt x="572928" y="0"/>
                  <a:pt x="777715" y="0"/>
                </a:cubicBezTo>
                <a:cubicBezTo>
                  <a:pt x="842486" y="0"/>
                  <a:pt x="894873" y="23813"/>
                  <a:pt x="925353" y="84773"/>
                </a:cubicBezTo>
                <a:cubicBezTo>
                  <a:pt x="934878" y="104775"/>
                  <a:pt x="938688" y="126683"/>
                  <a:pt x="938688" y="149543"/>
                </a:cubicBezTo>
                <a:cubicBezTo>
                  <a:pt x="938688" y="256223"/>
                  <a:pt x="938688" y="363855"/>
                  <a:pt x="938688" y="470535"/>
                </a:cubicBezTo>
                <a:cubicBezTo>
                  <a:pt x="938688" y="574358"/>
                  <a:pt x="938688" y="677228"/>
                  <a:pt x="938688" y="781050"/>
                </a:cubicBezTo>
                <a:cubicBezTo>
                  <a:pt x="938688" y="880110"/>
                  <a:pt x="880586" y="938213"/>
                  <a:pt x="780573" y="938213"/>
                </a:cubicBezTo>
                <a:cubicBezTo>
                  <a:pt x="574833" y="938213"/>
                  <a:pt x="368140" y="938213"/>
                  <a:pt x="162400" y="938213"/>
                </a:cubicBezTo>
                <a:cubicBezTo>
                  <a:pt x="62388" y="938213"/>
                  <a:pt x="2380" y="882968"/>
                  <a:pt x="1428" y="782003"/>
                </a:cubicBezTo>
                <a:cubicBezTo>
                  <a:pt x="-477" y="573405"/>
                  <a:pt x="-477" y="365760"/>
                  <a:pt x="1428" y="157163"/>
                </a:cubicBezTo>
                <a:cubicBezTo>
                  <a:pt x="1428" y="76200"/>
                  <a:pt x="42385" y="22860"/>
                  <a:pt x="110965" y="5715"/>
                </a:cubicBezTo>
                <a:cubicBezTo>
                  <a:pt x="128110" y="1905"/>
                  <a:pt x="146208" y="0"/>
                  <a:pt x="164305" y="0"/>
                </a:cubicBezTo>
                <a:close/>
              </a:path>
            </a:pathLst>
          </a:custGeom>
          <a:solidFill>
            <a:schemeClr val="accent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CE6109D-B300-460C-9266-76C6B7499AE6}"/>
              </a:ext>
            </a:extLst>
          </p:cNvPr>
          <p:cNvSpPr/>
          <p:nvPr/>
        </p:nvSpPr>
        <p:spPr>
          <a:xfrm>
            <a:off x="4425268" y="3807833"/>
            <a:ext cx="256482" cy="256083"/>
          </a:xfrm>
          <a:custGeom>
            <a:avLst/>
            <a:gdLst>
              <a:gd name="connsiteX0" fmla="*/ 426005 w 929299"/>
              <a:gd name="connsiteY0" fmla="*/ 569594 h 927853"/>
              <a:gd name="connsiteX1" fmla="*/ 588882 w 929299"/>
              <a:gd name="connsiteY1" fmla="*/ 569594 h 927853"/>
              <a:gd name="connsiteX2" fmla="*/ 622220 w 929299"/>
              <a:gd name="connsiteY2" fmla="*/ 601979 h 927853"/>
              <a:gd name="connsiteX3" fmla="*/ 586977 w 929299"/>
              <a:gd name="connsiteY3" fmla="*/ 632459 h 927853"/>
              <a:gd name="connsiteX4" fmla="*/ 506967 w 929299"/>
              <a:gd name="connsiteY4" fmla="*/ 632459 h 927853"/>
              <a:gd name="connsiteX5" fmla="*/ 428862 w 929299"/>
              <a:gd name="connsiteY5" fmla="*/ 632459 h 927853"/>
              <a:gd name="connsiteX6" fmla="*/ 392667 w 929299"/>
              <a:gd name="connsiteY6" fmla="*/ 601027 h 927853"/>
              <a:gd name="connsiteX7" fmla="*/ 426005 w 929299"/>
              <a:gd name="connsiteY7" fmla="*/ 569594 h 927853"/>
              <a:gd name="connsiteX8" fmla="*/ 424100 w 929299"/>
              <a:gd name="connsiteY8" fmla="*/ 399097 h 927853"/>
              <a:gd name="connsiteX9" fmla="*/ 464104 w 929299"/>
              <a:gd name="connsiteY9" fmla="*/ 399097 h 927853"/>
              <a:gd name="connsiteX10" fmla="*/ 504110 w 929299"/>
              <a:gd name="connsiteY10" fmla="*/ 399097 h 927853"/>
              <a:gd name="connsiteX11" fmla="*/ 535542 w 929299"/>
              <a:gd name="connsiteY11" fmla="*/ 430530 h 927853"/>
              <a:gd name="connsiteX12" fmla="*/ 506015 w 929299"/>
              <a:gd name="connsiteY12" fmla="*/ 461010 h 927853"/>
              <a:gd name="connsiteX13" fmla="*/ 423147 w 929299"/>
              <a:gd name="connsiteY13" fmla="*/ 461010 h 927853"/>
              <a:gd name="connsiteX14" fmla="*/ 392667 w 929299"/>
              <a:gd name="connsiteY14" fmla="*/ 429577 h 927853"/>
              <a:gd name="connsiteX15" fmla="*/ 424100 w 929299"/>
              <a:gd name="connsiteY15" fmla="*/ 399097 h 927853"/>
              <a:gd name="connsiteX16" fmla="*/ 414575 w 929299"/>
              <a:gd name="connsiteY16" fmla="*/ 282893 h 927853"/>
              <a:gd name="connsiteX17" fmla="*/ 274557 w 929299"/>
              <a:gd name="connsiteY17" fmla="*/ 421005 h 927853"/>
              <a:gd name="connsiteX18" fmla="*/ 274557 w 929299"/>
              <a:gd name="connsiteY18" fmla="*/ 608648 h 927853"/>
              <a:gd name="connsiteX19" fmla="*/ 400287 w 929299"/>
              <a:gd name="connsiteY19" fmla="*/ 746760 h 927853"/>
              <a:gd name="connsiteX20" fmla="*/ 497442 w 929299"/>
              <a:gd name="connsiteY20" fmla="*/ 749618 h 927853"/>
              <a:gd name="connsiteX21" fmla="*/ 585072 w 929299"/>
              <a:gd name="connsiteY21" fmla="*/ 749618 h 927853"/>
              <a:gd name="connsiteX22" fmla="*/ 737472 w 929299"/>
              <a:gd name="connsiteY22" fmla="*/ 611505 h 927853"/>
              <a:gd name="connsiteX23" fmla="*/ 740330 w 929299"/>
              <a:gd name="connsiteY23" fmla="*/ 489585 h 927853"/>
              <a:gd name="connsiteX24" fmla="*/ 710802 w 929299"/>
              <a:gd name="connsiteY24" fmla="*/ 461962 h 927853"/>
              <a:gd name="connsiteX25" fmla="*/ 651747 w 929299"/>
              <a:gd name="connsiteY25" fmla="*/ 406718 h 927853"/>
              <a:gd name="connsiteX26" fmla="*/ 510777 w 929299"/>
              <a:gd name="connsiteY26" fmla="*/ 282893 h 927853"/>
              <a:gd name="connsiteX27" fmla="*/ 414575 w 929299"/>
              <a:gd name="connsiteY27" fmla="*/ 282893 h 927853"/>
              <a:gd name="connsiteX28" fmla="*/ 163115 w 929299"/>
              <a:gd name="connsiteY28" fmla="*/ 0 h 927853"/>
              <a:gd name="connsiteX29" fmla="*/ 767952 w 929299"/>
              <a:gd name="connsiteY29" fmla="*/ 0 h 927853"/>
              <a:gd name="connsiteX30" fmla="*/ 927972 w 929299"/>
              <a:gd name="connsiteY30" fmla="*/ 155257 h 927853"/>
              <a:gd name="connsiteX31" fmla="*/ 927020 w 929299"/>
              <a:gd name="connsiteY31" fmla="*/ 776287 h 927853"/>
              <a:gd name="connsiteX32" fmla="*/ 770810 w 929299"/>
              <a:gd name="connsiteY32" fmla="*/ 926782 h 927853"/>
              <a:gd name="connsiteX33" fmla="*/ 463152 w 929299"/>
              <a:gd name="connsiteY33" fmla="*/ 926782 h 927853"/>
              <a:gd name="connsiteX34" fmla="*/ 162162 w 929299"/>
              <a:gd name="connsiteY34" fmla="*/ 927735 h 927853"/>
              <a:gd name="connsiteX35" fmla="*/ 237 w 929299"/>
              <a:gd name="connsiteY35" fmla="*/ 771525 h 927853"/>
              <a:gd name="connsiteX36" fmla="*/ 1190 w 929299"/>
              <a:gd name="connsiteY36" fmla="*/ 155257 h 927853"/>
              <a:gd name="connsiteX37" fmla="*/ 163115 w 929299"/>
              <a:gd name="connsiteY37" fmla="*/ 0 h 927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29299" h="927853">
                <a:moveTo>
                  <a:pt x="426005" y="569594"/>
                </a:moveTo>
                <a:cubicBezTo>
                  <a:pt x="480297" y="568642"/>
                  <a:pt x="534590" y="568642"/>
                  <a:pt x="588882" y="569594"/>
                </a:cubicBezTo>
                <a:cubicBezTo>
                  <a:pt x="608885" y="569594"/>
                  <a:pt x="622220" y="584834"/>
                  <a:pt x="622220" y="601979"/>
                </a:cubicBezTo>
                <a:cubicBezTo>
                  <a:pt x="621267" y="619124"/>
                  <a:pt x="606980" y="631507"/>
                  <a:pt x="586977" y="632459"/>
                </a:cubicBezTo>
                <a:cubicBezTo>
                  <a:pt x="560307" y="633412"/>
                  <a:pt x="533637" y="632459"/>
                  <a:pt x="506967" y="632459"/>
                </a:cubicBezTo>
                <a:cubicBezTo>
                  <a:pt x="481250" y="632459"/>
                  <a:pt x="454580" y="633412"/>
                  <a:pt x="428862" y="632459"/>
                </a:cubicBezTo>
                <a:cubicBezTo>
                  <a:pt x="406002" y="631507"/>
                  <a:pt x="392667" y="619124"/>
                  <a:pt x="392667" y="601027"/>
                </a:cubicBezTo>
                <a:cubicBezTo>
                  <a:pt x="392667" y="583882"/>
                  <a:pt x="405050" y="569594"/>
                  <a:pt x="426005" y="569594"/>
                </a:cubicBezTo>
                <a:close/>
                <a:moveTo>
                  <a:pt x="424100" y="399097"/>
                </a:moveTo>
                <a:cubicBezTo>
                  <a:pt x="437435" y="398145"/>
                  <a:pt x="450770" y="399097"/>
                  <a:pt x="464104" y="399097"/>
                </a:cubicBezTo>
                <a:cubicBezTo>
                  <a:pt x="477440" y="399097"/>
                  <a:pt x="490775" y="398145"/>
                  <a:pt x="504110" y="399097"/>
                </a:cubicBezTo>
                <a:cubicBezTo>
                  <a:pt x="523160" y="401002"/>
                  <a:pt x="535542" y="411480"/>
                  <a:pt x="535542" y="430530"/>
                </a:cubicBezTo>
                <a:cubicBezTo>
                  <a:pt x="535542" y="448627"/>
                  <a:pt x="523160" y="460057"/>
                  <a:pt x="506015" y="461010"/>
                </a:cubicBezTo>
                <a:cubicBezTo>
                  <a:pt x="478392" y="462915"/>
                  <a:pt x="450770" y="462915"/>
                  <a:pt x="423147" y="461010"/>
                </a:cubicBezTo>
                <a:cubicBezTo>
                  <a:pt x="405050" y="459105"/>
                  <a:pt x="391715" y="448627"/>
                  <a:pt x="392667" y="429577"/>
                </a:cubicBezTo>
                <a:cubicBezTo>
                  <a:pt x="392667" y="409575"/>
                  <a:pt x="406002" y="400050"/>
                  <a:pt x="424100" y="399097"/>
                </a:cubicBezTo>
                <a:close/>
                <a:moveTo>
                  <a:pt x="414575" y="282893"/>
                </a:moveTo>
                <a:cubicBezTo>
                  <a:pt x="338375" y="284798"/>
                  <a:pt x="276462" y="345757"/>
                  <a:pt x="274557" y="421005"/>
                </a:cubicBezTo>
                <a:cubicBezTo>
                  <a:pt x="272652" y="483870"/>
                  <a:pt x="272652" y="545782"/>
                  <a:pt x="274557" y="608648"/>
                </a:cubicBezTo>
                <a:cubicBezTo>
                  <a:pt x="276462" y="680085"/>
                  <a:pt x="330755" y="736282"/>
                  <a:pt x="400287" y="746760"/>
                </a:cubicBezTo>
                <a:cubicBezTo>
                  <a:pt x="434577" y="751523"/>
                  <a:pt x="469820" y="748665"/>
                  <a:pt x="497442" y="749618"/>
                </a:cubicBezTo>
                <a:cubicBezTo>
                  <a:pt x="531732" y="749618"/>
                  <a:pt x="558402" y="750570"/>
                  <a:pt x="585072" y="749618"/>
                </a:cubicBezTo>
                <a:cubicBezTo>
                  <a:pt x="670797" y="746760"/>
                  <a:pt x="726042" y="697230"/>
                  <a:pt x="737472" y="611505"/>
                </a:cubicBezTo>
                <a:cubicBezTo>
                  <a:pt x="742235" y="571500"/>
                  <a:pt x="739377" y="530543"/>
                  <a:pt x="740330" y="489585"/>
                </a:cubicBezTo>
                <a:cubicBezTo>
                  <a:pt x="741282" y="469582"/>
                  <a:pt x="729852" y="462915"/>
                  <a:pt x="710802" y="461962"/>
                </a:cubicBezTo>
                <a:cubicBezTo>
                  <a:pt x="660320" y="460057"/>
                  <a:pt x="658415" y="456248"/>
                  <a:pt x="651747" y="406718"/>
                </a:cubicBezTo>
                <a:cubicBezTo>
                  <a:pt x="642222" y="336232"/>
                  <a:pt x="582215" y="282893"/>
                  <a:pt x="510777" y="282893"/>
                </a:cubicBezTo>
                <a:cubicBezTo>
                  <a:pt x="478392" y="281940"/>
                  <a:pt x="446960" y="281940"/>
                  <a:pt x="414575" y="282893"/>
                </a:cubicBezTo>
                <a:close/>
                <a:moveTo>
                  <a:pt x="163115" y="0"/>
                </a:moveTo>
                <a:cubicBezTo>
                  <a:pt x="365045" y="0"/>
                  <a:pt x="566022" y="0"/>
                  <a:pt x="767952" y="0"/>
                </a:cubicBezTo>
                <a:cubicBezTo>
                  <a:pt x="867012" y="952"/>
                  <a:pt x="927020" y="56198"/>
                  <a:pt x="927972" y="155257"/>
                </a:cubicBezTo>
                <a:cubicBezTo>
                  <a:pt x="929877" y="362903"/>
                  <a:pt x="929877" y="569595"/>
                  <a:pt x="927020" y="776287"/>
                </a:cubicBezTo>
                <a:cubicBezTo>
                  <a:pt x="926067" y="871537"/>
                  <a:pt x="866060" y="926782"/>
                  <a:pt x="770810" y="926782"/>
                </a:cubicBezTo>
                <a:cubicBezTo>
                  <a:pt x="668892" y="926782"/>
                  <a:pt x="566022" y="926782"/>
                  <a:pt x="463152" y="926782"/>
                </a:cubicBezTo>
                <a:cubicBezTo>
                  <a:pt x="363140" y="926782"/>
                  <a:pt x="262175" y="923925"/>
                  <a:pt x="162162" y="927735"/>
                </a:cubicBezTo>
                <a:cubicBezTo>
                  <a:pt x="84057" y="930593"/>
                  <a:pt x="237" y="882015"/>
                  <a:pt x="237" y="771525"/>
                </a:cubicBezTo>
                <a:cubicBezTo>
                  <a:pt x="237" y="565785"/>
                  <a:pt x="-715" y="360998"/>
                  <a:pt x="1190" y="155257"/>
                </a:cubicBezTo>
                <a:cubicBezTo>
                  <a:pt x="2142" y="55245"/>
                  <a:pt x="62150" y="0"/>
                  <a:pt x="163115" y="0"/>
                </a:cubicBezTo>
                <a:close/>
              </a:path>
            </a:pathLst>
          </a:custGeom>
          <a:solidFill>
            <a:schemeClr val="accent3"/>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C8C9285-7E9C-45D6-BF9B-9DE37EE80CA6}"/>
              </a:ext>
            </a:extLst>
          </p:cNvPr>
          <p:cNvSpPr/>
          <p:nvPr/>
        </p:nvSpPr>
        <p:spPr>
          <a:xfrm>
            <a:off x="5186589" y="2228063"/>
            <a:ext cx="259665" cy="258416"/>
          </a:xfrm>
          <a:custGeom>
            <a:avLst/>
            <a:gdLst>
              <a:gd name="connsiteX0" fmla="*/ 677823 w 940832"/>
              <a:gd name="connsiteY0" fmla="*/ 434340 h 936308"/>
              <a:gd name="connsiteX1" fmla="*/ 691276 w 940832"/>
              <a:gd name="connsiteY1" fmla="*/ 454342 h 936308"/>
              <a:gd name="connsiteX2" fmla="*/ 691276 w 940832"/>
              <a:gd name="connsiteY2" fmla="*/ 661987 h 936308"/>
              <a:gd name="connsiteX3" fmla="*/ 657939 w 940832"/>
              <a:gd name="connsiteY3" fmla="*/ 691515 h 936308"/>
              <a:gd name="connsiteX4" fmla="*/ 476964 w 940832"/>
              <a:gd name="connsiteY4" fmla="*/ 691515 h 936308"/>
              <a:gd name="connsiteX5" fmla="*/ 300751 w 940832"/>
              <a:gd name="connsiteY5" fmla="*/ 691515 h 936308"/>
              <a:gd name="connsiteX6" fmla="*/ 264557 w 940832"/>
              <a:gd name="connsiteY6" fmla="*/ 656272 h 936308"/>
              <a:gd name="connsiteX7" fmla="*/ 264557 w 940832"/>
              <a:gd name="connsiteY7" fmla="*/ 460057 h 936308"/>
              <a:gd name="connsiteX8" fmla="*/ 273129 w 940832"/>
              <a:gd name="connsiteY8" fmla="*/ 437197 h 936308"/>
              <a:gd name="connsiteX9" fmla="*/ 312182 w 940832"/>
              <a:gd name="connsiteY9" fmla="*/ 438150 h 936308"/>
              <a:gd name="connsiteX10" fmla="*/ 315039 w 940832"/>
              <a:gd name="connsiteY10" fmla="*/ 456247 h 936308"/>
              <a:gd name="connsiteX11" fmla="*/ 416957 w 940832"/>
              <a:gd name="connsiteY11" fmla="*/ 634365 h 936308"/>
              <a:gd name="connsiteX12" fmla="*/ 618886 w 940832"/>
              <a:gd name="connsiteY12" fmla="*/ 568642 h 936308"/>
              <a:gd name="connsiteX13" fmla="*/ 640794 w 940832"/>
              <a:gd name="connsiteY13" fmla="*/ 457200 h 936308"/>
              <a:gd name="connsiteX14" fmla="*/ 655082 w 940832"/>
              <a:gd name="connsiteY14" fmla="*/ 434340 h 936308"/>
              <a:gd name="connsiteX15" fmla="*/ 677823 w 940832"/>
              <a:gd name="connsiteY15" fmla="*/ 434340 h 936308"/>
              <a:gd name="connsiteX16" fmla="*/ 479821 w 940832"/>
              <a:gd name="connsiteY16" fmla="*/ 370522 h 936308"/>
              <a:gd name="connsiteX17" fmla="*/ 588406 w 940832"/>
              <a:gd name="connsiteY17" fmla="*/ 479107 h 936308"/>
              <a:gd name="connsiteX18" fmla="*/ 477916 w 940832"/>
              <a:gd name="connsiteY18" fmla="*/ 586740 h 936308"/>
              <a:gd name="connsiteX19" fmla="*/ 367426 w 940832"/>
              <a:gd name="connsiteY19" fmla="*/ 478155 h 936308"/>
              <a:gd name="connsiteX20" fmla="*/ 479821 w 940832"/>
              <a:gd name="connsiteY20" fmla="*/ 370522 h 936308"/>
              <a:gd name="connsiteX21" fmla="*/ 628412 w 940832"/>
              <a:gd name="connsiteY21" fmla="*/ 264795 h 936308"/>
              <a:gd name="connsiteX22" fmla="*/ 648414 w 940832"/>
              <a:gd name="connsiteY22" fmla="*/ 264795 h 936308"/>
              <a:gd name="connsiteX23" fmla="*/ 690324 w 940832"/>
              <a:gd name="connsiteY23" fmla="*/ 308610 h 936308"/>
              <a:gd name="connsiteX24" fmla="*/ 690324 w 940832"/>
              <a:gd name="connsiteY24" fmla="*/ 320040 h 936308"/>
              <a:gd name="connsiteX25" fmla="*/ 631270 w 940832"/>
              <a:gd name="connsiteY25" fmla="*/ 378143 h 936308"/>
              <a:gd name="connsiteX26" fmla="*/ 573167 w 940832"/>
              <a:gd name="connsiteY26" fmla="*/ 320992 h 936308"/>
              <a:gd name="connsiteX27" fmla="*/ 628412 w 940832"/>
              <a:gd name="connsiteY27" fmla="*/ 264795 h 936308"/>
              <a:gd name="connsiteX28" fmla="*/ 282654 w 940832"/>
              <a:gd name="connsiteY28" fmla="*/ 212408 h 936308"/>
              <a:gd name="connsiteX29" fmla="*/ 207407 w 940832"/>
              <a:gd name="connsiteY29" fmla="*/ 286703 h 936308"/>
              <a:gd name="connsiteX30" fmla="*/ 207407 w 940832"/>
              <a:gd name="connsiteY30" fmla="*/ 672465 h 936308"/>
              <a:gd name="connsiteX31" fmla="*/ 281702 w 940832"/>
              <a:gd name="connsiteY31" fmla="*/ 746760 h 936308"/>
              <a:gd name="connsiteX32" fmla="*/ 476012 w 940832"/>
              <a:gd name="connsiteY32" fmla="*/ 746760 h 936308"/>
              <a:gd name="connsiteX33" fmla="*/ 670322 w 940832"/>
              <a:gd name="connsiteY33" fmla="*/ 746760 h 936308"/>
              <a:gd name="connsiteX34" fmla="*/ 745570 w 940832"/>
              <a:gd name="connsiteY34" fmla="*/ 671513 h 936308"/>
              <a:gd name="connsiteX35" fmla="*/ 745570 w 940832"/>
              <a:gd name="connsiteY35" fmla="*/ 287655 h 936308"/>
              <a:gd name="connsiteX36" fmla="*/ 671274 w 940832"/>
              <a:gd name="connsiteY36" fmla="*/ 212408 h 936308"/>
              <a:gd name="connsiteX37" fmla="*/ 282654 w 940832"/>
              <a:gd name="connsiteY37" fmla="*/ 212408 h 936308"/>
              <a:gd name="connsiteX38" fmla="*/ 153114 w 940832"/>
              <a:gd name="connsiteY38" fmla="*/ 0 h 936308"/>
              <a:gd name="connsiteX39" fmla="*/ 789385 w 940832"/>
              <a:gd name="connsiteY39" fmla="*/ 0 h 936308"/>
              <a:gd name="connsiteX40" fmla="*/ 939880 w 940832"/>
              <a:gd name="connsiteY40" fmla="*/ 149543 h 936308"/>
              <a:gd name="connsiteX41" fmla="*/ 940832 w 940832"/>
              <a:gd name="connsiteY41" fmla="*/ 783908 h 936308"/>
              <a:gd name="connsiteX42" fmla="*/ 787480 w 940832"/>
              <a:gd name="connsiteY42" fmla="*/ 936308 h 936308"/>
              <a:gd name="connsiteX43" fmla="*/ 470297 w 940832"/>
              <a:gd name="connsiteY43" fmla="*/ 936308 h 936308"/>
              <a:gd name="connsiteX44" fmla="*/ 153114 w 940832"/>
              <a:gd name="connsiteY44" fmla="*/ 936308 h 936308"/>
              <a:gd name="connsiteX45" fmla="*/ 714 w 940832"/>
              <a:gd name="connsiteY45" fmla="*/ 784860 h 936308"/>
              <a:gd name="connsiteX46" fmla="*/ 714 w 940832"/>
              <a:gd name="connsiteY46" fmla="*/ 151448 h 936308"/>
              <a:gd name="connsiteX47" fmla="*/ 153114 w 940832"/>
              <a:gd name="connsiteY47" fmla="*/ 0 h 93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40832" h="936308">
                <a:moveTo>
                  <a:pt x="677823" y="434340"/>
                </a:moveTo>
                <a:cubicBezTo>
                  <a:pt x="684847" y="435769"/>
                  <a:pt x="690324" y="440531"/>
                  <a:pt x="691276" y="454342"/>
                </a:cubicBezTo>
                <a:cubicBezTo>
                  <a:pt x="691276" y="523875"/>
                  <a:pt x="691276" y="592455"/>
                  <a:pt x="691276" y="661987"/>
                </a:cubicBezTo>
                <a:cubicBezTo>
                  <a:pt x="691276" y="682942"/>
                  <a:pt x="678894" y="691515"/>
                  <a:pt x="657939" y="691515"/>
                </a:cubicBezTo>
                <a:cubicBezTo>
                  <a:pt x="597932" y="691515"/>
                  <a:pt x="536972" y="691515"/>
                  <a:pt x="476964" y="691515"/>
                </a:cubicBezTo>
                <a:cubicBezTo>
                  <a:pt x="417909" y="691515"/>
                  <a:pt x="359807" y="691515"/>
                  <a:pt x="300751" y="691515"/>
                </a:cubicBezTo>
                <a:cubicBezTo>
                  <a:pt x="271224" y="691515"/>
                  <a:pt x="264557" y="684847"/>
                  <a:pt x="264557" y="656272"/>
                </a:cubicBezTo>
                <a:cubicBezTo>
                  <a:pt x="264557" y="590550"/>
                  <a:pt x="264557" y="525780"/>
                  <a:pt x="264557" y="460057"/>
                </a:cubicBezTo>
                <a:cubicBezTo>
                  <a:pt x="264557" y="451485"/>
                  <a:pt x="261699" y="440055"/>
                  <a:pt x="273129" y="437197"/>
                </a:cubicBezTo>
                <a:cubicBezTo>
                  <a:pt x="285511" y="434340"/>
                  <a:pt x="299799" y="432435"/>
                  <a:pt x="312182" y="438150"/>
                </a:cubicBezTo>
                <a:cubicBezTo>
                  <a:pt x="319801" y="441007"/>
                  <a:pt x="315991" y="450532"/>
                  <a:pt x="315039" y="456247"/>
                </a:cubicBezTo>
                <a:cubicBezTo>
                  <a:pt x="298847" y="545782"/>
                  <a:pt x="357901" y="612457"/>
                  <a:pt x="416957" y="634365"/>
                </a:cubicBezTo>
                <a:cubicBezTo>
                  <a:pt x="492204" y="661987"/>
                  <a:pt x="577929" y="634365"/>
                  <a:pt x="618886" y="568642"/>
                </a:cubicBezTo>
                <a:cubicBezTo>
                  <a:pt x="639841" y="534352"/>
                  <a:pt x="648414" y="497205"/>
                  <a:pt x="640794" y="457200"/>
                </a:cubicBezTo>
                <a:cubicBezTo>
                  <a:pt x="637936" y="443865"/>
                  <a:pt x="638889" y="433387"/>
                  <a:pt x="655082" y="434340"/>
                </a:cubicBezTo>
                <a:cubicBezTo>
                  <a:pt x="662226" y="434816"/>
                  <a:pt x="670798" y="432911"/>
                  <a:pt x="677823" y="434340"/>
                </a:cubicBezTo>
                <a:close/>
                <a:moveTo>
                  <a:pt x="479821" y="370522"/>
                </a:moveTo>
                <a:cubicBezTo>
                  <a:pt x="540781" y="371475"/>
                  <a:pt x="588406" y="419100"/>
                  <a:pt x="588406" y="479107"/>
                </a:cubicBezTo>
                <a:cubicBezTo>
                  <a:pt x="588406" y="538162"/>
                  <a:pt x="537923" y="586740"/>
                  <a:pt x="477916" y="586740"/>
                </a:cubicBezTo>
                <a:cubicBezTo>
                  <a:pt x="417909" y="586740"/>
                  <a:pt x="367426" y="537210"/>
                  <a:pt x="367426" y="478155"/>
                </a:cubicBezTo>
                <a:cubicBezTo>
                  <a:pt x="367426" y="417195"/>
                  <a:pt x="416956" y="369570"/>
                  <a:pt x="479821" y="370522"/>
                </a:cubicBezTo>
                <a:close/>
                <a:moveTo>
                  <a:pt x="628412" y="264795"/>
                </a:moveTo>
                <a:cubicBezTo>
                  <a:pt x="635080" y="264795"/>
                  <a:pt x="641747" y="264795"/>
                  <a:pt x="648414" y="264795"/>
                </a:cubicBezTo>
                <a:cubicBezTo>
                  <a:pt x="680799" y="265748"/>
                  <a:pt x="690324" y="276225"/>
                  <a:pt x="690324" y="308610"/>
                </a:cubicBezTo>
                <a:cubicBezTo>
                  <a:pt x="690324" y="312420"/>
                  <a:pt x="690324" y="316230"/>
                  <a:pt x="690324" y="320040"/>
                </a:cubicBezTo>
                <a:cubicBezTo>
                  <a:pt x="690324" y="376237"/>
                  <a:pt x="688420" y="378143"/>
                  <a:pt x="631270" y="378143"/>
                </a:cubicBezTo>
                <a:cubicBezTo>
                  <a:pt x="576024" y="378143"/>
                  <a:pt x="573167" y="374332"/>
                  <a:pt x="573167" y="320992"/>
                </a:cubicBezTo>
                <a:cubicBezTo>
                  <a:pt x="574120" y="271462"/>
                  <a:pt x="580787" y="264795"/>
                  <a:pt x="628412" y="264795"/>
                </a:cubicBezTo>
                <a:close/>
                <a:moveTo>
                  <a:pt x="282654" y="212408"/>
                </a:moveTo>
                <a:cubicBezTo>
                  <a:pt x="234077" y="212408"/>
                  <a:pt x="207407" y="238125"/>
                  <a:pt x="207407" y="286703"/>
                </a:cubicBezTo>
                <a:cubicBezTo>
                  <a:pt x="207407" y="415290"/>
                  <a:pt x="207407" y="543878"/>
                  <a:pt x="207407" y="672465"/>
                </a:cubicBezTo>
                <a:cubicBezTo>
                  <a:pt x="207407" y="721043"/>
                  <a:pt x="233124" y="746760"/>
                  <a:pt x="281702" y="746760"/>
                </a:cubicBezTo>
                <a:cubicBezTo>
                  <a:pt x="346472" y="746760"/>
                  <a:pt x="411242" y="746760"/>
                  <a:pt x="476012" y="746760"/>
                </a:cubicBezTo>
                <a:cubicBezTo>
                  <a:pt x="540782" y="746760"/>
                  <a:pt x="605552" y="746760"/>
                  <a:pt x="670322" y="746760"/>
                </a:cubicBezTo>
                <a:cubicBezTo>
                  <a:pt x="720805" y="746760"/>
                  <a:pt x="745570" y="721043"/>
                  <a:pt x="745570" y="671513"/>
                </a:cubicBezTo>
                <a:cubicBezTo>
                  <a:pt x="745570" y="543878"/>
                  <a:pt x="745570" y="415290"/>
                  <a:pt x="745570" y="287655"/>
                </a:cubicBezTo>
                <a:cubicBezTo>
                  <a:pt x="745570" y="239078"/>
                  <a:pt x="718899" y="212408"/>
                  <a:pt x="671274" y="212408"/>
                </a:cubicBezTo>
                <a:cubicBezTo>
                  <a:pt x="541735" y="212408"/>
                  <a:pt x="412195" y="212408"/>
                  <a:pt x="282654" y="212408"/>
                </a:cubicBezTo>
                <a:close/>
                <a:moveTo>
                  <a:pt x="153114" y="0"/>
                </a:moveTo>
                <a:cubicBezTo>
                  <a:pt x="365522" y="0"/>
                  <a:pt x="576977" y="0"/>
                  <a:pt x="789385" y="0"/>
                </a:cubicBezTo>
                <a:cubicBezTo>
                  <a:pt x="877967" y="0"/>
                  <a:pt x="939880" y="60960"/>
                  <a:pt x="939880" y="149543"/>
                </a:cubicBezTo>
                <a:cubicBezTo>
                  <a:pt x="939880" y="360998"/>
                  <a:pt x="939880" y="572453"/>
                  <a:pt x="940832" y="783908"/>
                </a:cubicBezTo>
                <a:cubicBezTo>
                  <a:pt x="939880" y="876300"/>
                  <a:pt x="878920" y="936308"/>
                  <a:pt x="787480" y="936308"/>
                </a:cubicBezTo>
                <a:cubicBezTo>
                  <a:pt x="681752" y="936308"/>
                  <a:pt x="576024" y="936308"/>
                  <a:pt x="470297" y="936308"/>
                </a:cubicBezTo>
                <a:cubicBezTo>
                  <a:pt x="364570" y="936308"/>
                  <a:pt x="258842" y="936308"/>
                  <a:pt x="153114" y="936308"/>
                </a:cubicBezTo>
                <a:cubicBezTo>
                  <a:pt x="62627" y="935355"/>
                  <a:pt x="714" y="874395"/>
                  <a:pt x="714" y="784860"/>
                </a:cubicBezTo>
                <a:cubicBezTo>
                  <a:pt x="-238" y="574358"/>
                  <a:pt x="-238" y="362903"/>
                  <a:pt x="714" y="151448"/>
                </a:cubicBezTo>
                <a:cubicBezTo>
                  <a:pt x="1667" y="60960"/>
                  <a:pt x="62627" y="0"/>
                  <a:pt x="153114" y="0"/>
                </a:cubicBezTo>
                <a:close/>
              </a:path>
            </a:pathLst>
          </a:custGeom>
          <a:solidFill>
            <a:schemeClr val="accent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B396589-1AC3-439D-923F-A5E3E143265D}"/>
              </a:ext>
            </a:extLst>
          </p:cNvPr>
          <p:cNvSpPr/>
          <p:nvPr/>
        </p:nvSpPr>
        <p:spPr>
          <a:xfrm>
            <a:off x="7125237" y="3066529"/>
            <a:ext cx="256760" cy="255776"/>
          </a:xfrm>
          <a:custGeom>
            <a:avLst/>
            <a:gdLst>
              <a:gd name="connsiteX0" fmla="*/ 493305 w 930304"/>
              <a:gd name="connsiteY0" fmla="*/ 525380 h 926740"/>
              <a:gd name="connsiteX1" fmla="*/ 502115 w 930304"/>
              <a:gd name="connsiteY1" fmla="*/ 538358 h 926740"/>
              <a:gd name="connsiteX2" fmla="*/ 547835 w 930304"/>
              <a:gd name="connsiteY2" fmla="*/ 704093 h 926740"/>
              <a:gd name="connsiteX3" fmla="*/ 532596 w 930304"/>
              <a:gd name="connsiteY3" fmla="*/ 730763 h 926740"/>
              <a:gd name="connsiteX4" fmla="*/ 450681 w 930304"/>
              <a:gd name="connsiteY4" fmla="*/ 746003 h 926740"/>
              <a:gd name="connsiteX5" fmla="*/ 300185 w 930304"/>
              <a:gd name="connsiteY5" fmla="*/ 701235 h 926740"/>
              <a:gd name="connsiteX6" fmla="*/ 293518 w 930304"/>
              <a:gd name="connsiteY6" fmla="*/ 668850 h 926740"/>
              <a:gd name="connsiteX7" fmla="*/ 477350 w 930304"/>
              <a:gd name="connsiteY7" fmla="*/ 525975 h 926740"/>
              <a:gd name="connsiteX8" fmla="*/ 493305 w 930304"/>
              <a:gd name="connsiteY8" fmla="*/ 525380 h 926740"/>
              <a:gd name="connsiteX9" fmla="*/ 592603 w 930304"/>
              <a:gd name="connsiteY9" fmla="*/ 502163 h 926740"/>
              <a:gd name="connsiteX10" fmla="*/ 686901 w 930304"/>
              <a:gd name="connsiteY10" fmla="*/ 513593 h 926740"/>
              <a:gd name="connsiteX11" fmla="*/ 704046 w 930304"/>
              <a:gd name="connsiteY11" fmla="*/ 540263 h 926740"/>
              <a:gd name="connsiteX12" fmla="*/ 609748 w 930304"/>
              <a:gd name="connsiteY12" fmla="*/ 687901 h 926740"/>
              <a:gd name="connsiteX13" fmla="*/ 586888 w 930304"/>
              <a:gd name="connsiteY13" fmla="*/ 680281 h 926740"/>
              <a:gd name="connsiteX14" fmla="*/ 544978 w 930304"/>
              <a:gd name="connsiteY14" fmla="*/ 525976 h 926740"/>
              <a:gd name="connsiteX15" fmla="*/ 556408 w 930304"/>
              <a:gd name="connsiteY15" fmla="*/ 505973 h 926740"/>
              <a:gd name="connsiteX16" fmla="*/ 592603 w 930304"/>
              <a:gd name="connsiteY16" fmla="*/ 502163 h 926740"/>
              <a:gd name="connsiteX17" fmla="*/ 442108 w 930304"/>
              <a:gd name="connsiteY17" fmla="*/ 435488 h 926740"/>
              <a:gd name="connsiteX18" fmla="*/ 472587 w 930304"/>
              <a:gd name="connsiteY18" fmla="*/ 467873 h 926740"/>
              <a:gd name="connsiteX19" fmla="*/ 459252 w 930304"/>
              <a:gd name="connsiteY19" fmla="*/ 486923 h 926740"/>
              <a:gd name="connsiteX20" fmla="*/ 266847 w 930304"/>
              <a:gd name="connsiteY20" fmla="*/ 639323 h 926740"/>
              <a:gd name="connsiteX21" fmla="*/ 237320 w 930304"/>
              <a:gd name="connsiteY21" fmla="*/ 640276 h 926740"/>
              <a:gd name="connsiteX22" fmla="*/ 183027 w 930304"/>
              <a:gd name="connsiteY22" fmla="*/ 491686 h 926740"/>
              <a:gd name="connsiteX23" fmla="*/ 204935 w 930304"/>
              <a:gd name="connsiteY23" fmla="*/ 468826 h 926740"/>
              <a:gd name="connsiteX24" fmla="*/ 442108 w 930304"/>
              <a:gd name="connsiteY24" fmla="*/ 435488 h 926740"/>
              <a:gd name="connsiteX25" fmla="*/ 647133 w 930304"/>
              <a:gd name="connsiteY25" fmla="*/ 317259 h 926740"/>
              <a:gd name="connsiteX26" fmla="*/ 660230 w 930304"/>
              <a:gd name="connsiteY26" fmla="*/ 324046 h 926740"/>
              <a:gd name="connsiteX27" fmla="*/ 711665 w 930304"/>
              <a:gd name="connsiteY27" fmla="*/ 468826 h 926740"/>
              <a:gd name="connsiteX28" fmla="*/ 693567 w 930304"/>
              <a:gd name="connsiteY28" fmla="*/ 477398 h 926740"/>
              <a:gd name="connsiteX29" fmla="*/ 535452 w 930304"/>
              <a:gd name="connsiteY29" fmla="*/ 470731 h 926740"/>
              <a:gd name="connsiteX30" fmla="*/ 519260 w 930304"/>
              <a:gd name="connsiteY30" fmla="*/ 458348 h 926740"/>
              <a:gd name="connsiteX31" fmla="*/ 537357 w 930304"/>
              <a:gd name="connsiteY31" fmla="*/ 399293 h 926740"/>
              <a:gd name="connsiteX32" fmla="*/ 635465 w 930304"/>
              <a:gd name="connsiteY32" fmla="*/ 326903 h 926740"/>
              <a:gd name="connsiteX33" fmla="*/ 647133 w 930304"/>
              <a:gd name="connsiteY33" fmla="*/ 317259 h 926740"/>
              <a:gd name="connsiteX34" fmla="*/ 334475 w 930304"/>
              <a:gd name="connsiteY34" fmla="*/ 245226 h 926740"/>
              <a:gd name="connsiteX35" fmla="*/ 348762 w 930304"/>
              <a:gd name="connsiteY35" fmla="*/ 256418 h 926740"/>
              <a:gd name="connsiteX36" fmla="*/ 425915 w 930304"/>
              <a:gd name="connsiteY36" fmla="*/ 376433 h 926740"/>
              <a:gd name="connsiteX37" fmla="*/ 414484 w 930304"/>
              <a:gd name="connsiteY37" fmla="*/ 402150 h 926740"/>
              <a:gd name="connsiteX38" fmla="*/ 239224 w 930304"/>
              <a:gd name="connsiteY38" fmla="*/ 427868 h 926740"/>
              <a:gd name="connsiteX39" fmla="*/ 200172 w 930304"/>
              <a:gd name="connsiteY39" fmla="*/ 387863 h 926740"/>
              <a:gd name="connsiteX40" fmla="*/ 317330 w 930304"/>
              <a:gd name="connsiteY40" fmla="*/ 249750 h 926740"/>
              <a:gd name="connsiteX41" fmla="*/ 334475 w 930304"/>
              <a:gd name="connsiteY41" fmla="*/ 245226 h 926740"/>
              <a:gd name="connsiteX42" fmla="*/ 447822 w 930304"/>
              <a:gd name="connsiteY42" fmla="*/ 216413 h 926740"/>
              <a:gd name="connsiteX43" fmla="*/ 608795 w 930304"/>
              <a:gd name="connsiteY43" fmla="*/ 271658 h 926740"/>
              <a:gd name="connsiteX44" fmla="*/ 611652 w 930304"/>
              <a:gd name="connsiteY44" fmla="*/ 300233 h 926740"/>
              <a:gd name="connsiteX45" fmla="*/ 497352 w 930304"/>
              <a:gd name="connsiteY45" fmla="*/ 376433 h 926740"/>
              <a:gd name="connsiteX46" fmla="*/ 475445 w 930304"/>
              <a:gd name="connsiteY46" fmla="*/ 368813 h 926740"/>
              <a:gd name="connsiteX47" fmla="*/ 392577 w 930304"/>
              <a:gd name="connsiteY47" fmla="*/ 239273 h 926740"/>
              <a:gd name="connsiteX48" fmla="*/ 401150 w 930304"/>
              <a:gd name="connsiteY48" fmla="*/ 220223 h 926740"/>
              <a:gd name="connsiteX49" fmla="*/ 447822 w 930304"/>
              <a:gd name="connsiteY49" fmla="*/ 216413 h 926740"/>
              <a:gd name="connsiteX50" fmla="*/ 446870 w 930304"/>
              <a:gd name="connsiteY50" fmla="*/ 177361 h 926740"/>
              <a:gd name="connsiteX51" fmla="*/ 143975 w 930304"/>
              <a:gd name="connsiteY51" fmla="*/ 478351 h 926740"/>
              <a:gd name="connsiteX52" fmla="*/ 448775 w 930304"/>
              <a:gd name="connsiteY52" fmla="*/ 783151 h 926740"/>
              <a:gd name="connsiteX53" fmla="*/ 748813 w 930304"/>
              <a:gd name="connsiteY53" fmla="*/ 481208 h 926740"/>
              <a:gd name="connsiteX54" fmla="*/ 446870 w 930304"/>
              <a:gd name="connsiteY54" fmla="*/ 177361 h 926740"/>
              <a:gd name="connsiteX55" fmla="*/ 765005 w 930304"/>
              <a:gd name="connsiteY55" fmla="*/ 196 h 926740"/>
              <a:gd name="connsiteX56" fmla="*/ 928835 w 930304"/>
              <a:gd name="connsiteY56" fmla="*/ 163073 h 926740"/>
              <a:gd name="connsiteX57" fmla="*/ 928835 w 930304"/>
              <a:gd name="connsiteY57" fmla="*/ 551693 h 926740"/>
              <a:gd name="connsiteX58" fmla="*/ 925977 w 930304"/>
              <a:gd name="connsiteY58" fmla="*/ 789818 h 926740"/>
              <a:gd name="connsiteX59" fmla="*/ 778340 w 930304"/>
              <a:gd name="connsiteY59" fmla="*/ 926026 h 926740"/>
              <a:gd name="connsiteX60" fmla="*/ 151595 w 930304"/>
              <a:gd name="connsiteY60" fmla="*/ 926026 h 926740"/>
              <a:gd name="connsiteX61" fmla="*/ 1100 w 930304"/>
              <a:gd name="connsiteY61" fmla="*/ 770768 h 926740"/>
              <a:gd name="connsiteX62" fmla="*/ 1100 w 930304"/>
              <a:gd name="connsiteY62" fmla="*/ 157358 h 926740"/>
              <a:gd name="connsiteX63" fmla="*/ 111590 w 930304"/>
              <a:gd name="connsiteY63" fmla="*/ 4006 h 926740"/>
              <a:gd name="connsiteX64" fmla="*/ 153500 w 930304"/>
              <a:gd name="connsiteY64" fmla="*/ 1148 h 926740"/>
              <a:gd name="connsiteX65" fmla="*/ 465920 w 930304"/>
              <a:gd name="connsiteY65" fmla="*/ 1148 h 926740"/>
              <a:gd name="connsiteX66" fmla="*/ 765005 w 930304"/>
              <a:gd name="connsiteY66" fmla="*/ 196 h 92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930304" h="926740">
                <a:moveTo>
                  <a:pt x="493305" y="525380"/>
                </a:moveTo>
                <a:cubicBezTo>
                  <a:pt x="497115" y="527642"/>
                  <a:pt x="499734" y="532167"/>
                  <a:pt x="502115" y="538358"/>
                </a:cubicBezTo>
                <a:cubicBezTo>
                  <a:pt x="521165" y="591698"/>
                  <a:pt x="537358" y="646943"/>
                  <a:pt x="547835" y="704093"/>
                </a:cubicBezTo>
                <a:cubicBezTo>
                  <a:pt x="550693" y="718380"/>
                  <a:pt x="545931" y="726000"/>
                  <a:pt x="532596" y="730763"/>
                </a:cubicBezTo>
                <a:cubicBezTo>
                  <a:pt x="504973" y="739335"/>
                  <a:pt x="476398" y="744098"/>
                  <a:pt x="450681" y="746003"/>
                </a:cubicBezTo>
                <a:cubicBezTo>
                  <a:pt x="394483" y="745050"/>
                  <a:pt x="344953" y="729810"/>
                  <a:pt x="300185" y="701235"/>
                </a:cubicBezTo>
                <a:cubicBezTo>
                  <a:pt x="285898" y="691710"/>
                  <a:pt x="283993" y="683138"/>
                  <a:pt x="293518" y="668850"/>
                </a:cubicBezTo>
                <a:cubicBezTo>
                  <a:pt x="339238" y="600270"/>
                  <a:pt x="402103" y="555503"/>
                  <a:pt x="477350" y="525975"/>
                </a:cubicBezTo>
                <a:cubicBezTo>
                  <a:pt x="484494" y="523118"/>
                  <a:pt x="489495" y="523118"/>
                  <a:pt x="493305" y="525380"/>
                </a:cubicBezTo>
                <a:close/>
                <a:moveTo>
                  <a:pt x="592603" y="502163"/>
                </a:moveTo>
                <a:cubicBezTo>
                  <a:pt x="626893" y="504068"/>
                  <a:pt x="657373" y="506926"/>
                  <a:pt x="686901" y="513593"/>
                </a:cubicBezTo>
                <a:cubicBezTo>
                  <a:pt x="702140" y="517403"/>
                  <a:pt x="708808" y="523118"/>
                  <a:pt x="704046" y="540263"/>
                </a:cubicBezTo>
                <a:cubicBezTo>
                  <a:pt x="688805" y="600271"/>
                  <a:pt x="658326" y="649801"/>
                  <a:pt x="609748" y="687901"/>
                </a:cubicBezTo>
                <a:cubicBezTo>
                  <a:pt x="597365" y="697426"/>
                  <a:pt x="589746" y="697426"/>
                  <a:pt x="586888" y="680281"/>
                </a:cubicBezTo>
                <a:cubicBezTo>
                  <a:pt x="577363" y="627893"/>
                  <a:pt x="562123" y="576458"/>
                  <a:pt x="544978" y="525976"/>
                </a:cubicBezTo>
                <a:cubicBezTo>
                  <a:pt x="541168" y="513593"/>
                  <a:pt x="542121" y="506926"/>
                  <a:pt x="556408" y="505973"/>
                </a:cubicBezTo>
                <a:cubicBezTo>
                  <a:pt x="569743" y="505021"/>
                  <a:pt x="583078" y="503116"/>
                  <a:pt x="592603" y="502163"/>
                </a:cubicBezTo>
                <a:close/>
                <a:moveTo>
                  <a:pt x="442108" y="435488"/>
                </a:moveTo>
                <a:cubicBezTo>
                  <a:pt x="467825" y="427868"/>
                  <a:pt x="464968" y="455491"/>
                  <a:pt x="472587" y="467873"/>
                </a:cubicBezTo>
                <a:cubicBezTo>
                  <a:pt x="481160" y="481208"/>
                  <a:pt x="467825" y="484066"/>
                  <a:pt x="459252" y="486923"/>
                </a:cubicBezTo>
                <a:cubicBezTo>
                  <a:pt x="378290" y="516451"/>
                  <a:pt x="315425" y="568838"/>
                  <a:pt x="266847" y="639323"/>
                </a:cubicBezTo>
                <a:cubicBezTo>
                  <a:pt x="255417" y="654563"/>
                  <a:pt x="248750" y="655516"/>
                  <a:pt x="237320" y="640276"/>
                </a:cubicBezTo>
                <a:cubicBezTo>
                  <a:pt x="206840" y="600271"/>
                  <a:pt x="183980" y="540263"/>
                  <a:pt x="183027" y="491686"/>
                </a:cubicBezTo>
                <a:cubicBezTo>
                  <a:pt x="181122" y="477398"/>
                  <a:pt x="186837" y="469778"/>
                  <a:pt x="204935" y="468826"/>
                </a:cubicBezTo>
                <a:cubicBezTo>
                  <a:pt x="284945" y="465968"/>
                  <a:pt x="364002" y="456443"/>
                  <a:pt x="442108" y="435488"/>
                </a:cubicBezTo>
                <a:close/>
                <a:moveTo>
                  <a:pt x="647133" y="317259"/>
                </a:moveTo>
                <a:cubicBezTo>
                  <a:pt x="651181" y="315950"/>
                  <a:pt x="655468" y="317378"/>
                  <a:pt x="660230" y="324046"/>
                </a:cubicBezTo>
                <a:cubicBezTo>
                  <a:pt x="690710" y="365003"/>
                  <a:pt x="705950" y="411676"/>
                  <a:pt x="711665" y="468826"/>
                </a:cubicBezTo>
                <a:cubicBezTo>
                  <a:pt x="712617" y="476446"/>
                  <a:pt x="704997" y="479303"/>
                  <a:pt x="693567" y="477398"/>
                </a:cubicBezTo>
                <a:cubicBezTo>
                  <a:pt x="641180" y="468826"/>
                  <a:pt x="588792" y="465016"/>
                  <a:pt x="535452" y="470731"/>
                </a:cubicBezTo>
                <a:cubicBezTo>
                  <a:pt x="526880" y="471683"/>
                  <a:pt x="523070" y="465016"/>
                  <a:pt x="519260" y="458348"/>
                </a:cubicBezTo>
                <a:cubicBezTo>
                  <a:pt x="498305" y="419296"/>
                  <a:pt x="498305" y="419296"/>
                  <a:pt x="537357" y="399293"/>
                </a:cubicBezTo>
                <a:cubicBezTo>
                  <a:pt x="573552" y="380243"/>
                  <a:pt x="607842" y="357383"/>
                  <a:pt x="635465" y="326903"/>
                </a:cubicBezTo>
                <a:cubicBezTo>
                  <a:pt x="639275" y="322617"/>
                  <a:pt x="643085" y="318569"/>
                  <a:pt x="647133" y="317259"/>
                </a:cubicBezTo>
                <a:close/>
                <a:moveTo>
                  <a:pt x="334475" y="245226"/>
                </a:moveTo>
                <a:cubicBezTo>
                  <a:pt x="339475" y="246178"/>
                  <a:pt x="343999" y="249750"/>
                  <a:pt x="348762" y="256418"/>
                </a:cubicBezTo>
                <a:cubicBezTo>
                  <a:pt x="375432" y="295470"/>
                  <a:pt x="401149" y="335475"/>
                  <a:pt x="425915" y="376433"/>
                </a:cubicBezTo>
                <a:cubicBezTo>
                  <a:pt x="435440" y="392625"/>
                  <a:pt x="430677" y="398340"/>
                  <a:pt x="414484" y="402150"/>
                </a:cubicBezTo>
                <a:cubicBezTo>
                  <a:pt x="353524" y="416438"/>
                  <a:pt x="291612" y="424058"/>
                  <a:pt x="239224" y="427868"/>
                </a:cubicBezTo>
                <a:cubicBezTo>
                  <a:pt x="184932" y="428820"/>
                  <a:pt x="184932" y="428820"/>
                  <a:pt x="200172" y="387863"/>
                </a:cubicBezTo>
                <a:cubicBezTo>
                  <a:pt x="222080" y="327855"/>
                  <a:pt x="262084" y="282135"/>
                  <a:pt x="317330" y="249750"/>
                </a:cubicBezTo>
                <a:cubicBezTo>
                  <a:pt x="323997" y="245940"/>
                  <a:pt x="329474" y="244273"/>
                  <a:pt x="334475" y="245226"/>
                </a:cubicBezTo>
                <a:close/>
                <a:moveTo>
                  <a:pt x="447822" y="216413"/>
                </a:moveTo>
                <a:cubicBezTo>
                  <a:pt x="507830" y="216413"/>
                  <a:pt x="561170" y="235463"/>
                  <a:pt x="608795" y="271658"/>
                </a:cubicBezTo>
                <a:cubicBezTo>
                  <a:pt x="622130" y="281183"/>
                  <a:pt x="622130" y="288803"/>
                  <a:pt x="611652" y="300233"/>
                </a:cubicBezTo>
                <a:cubicBezTo>
                  <a:pt x="579267" y="334523"/>
                  <a:pt x="540215" y="358336"/>
                  <a:pt x="497352" y="376433"/>
                </a:cubicBezTo>
                <a:cubicBezTo>
                  <a:pt x="487827" y="380243"/>
                  <a:pt x="481160" y="378338"/>
                  <a:pt x="475445" y="368813"/>
                </a:cubicBezTo>
                <a:cubicBezTo>
                  <a:pt x="449727" y="324046"/>
                  <a:pt x="422105" y="280231"/>
                  <a:pt x="392577" y="239273"/>
                </a:cubicBezTo>
                <a:cubicBezTo>
                  <a:pt x="384005" y="227843"/>
                  <a:pt x="387815" y="223081"/>
                  <a:pt x="401150" y="220223"/>
                </a:cubicBezTo>
                <a:cubicBezTo>
                  <a:pt x="416390" y="217366"/>
                  <a:pt x="432582" y="216413"/>
                  <a:pt x="447822" y="216413"/>
                </a:cubicBezTo>
                <a:close/>
                <a:moveTo>
                  <a:pt x="446870" y="177361"/>
                </a:moveTo>
                <a:cubicBezTo>
                  <a:pt x="279230" y="177361"/>
                  <a:pt x="144927" y="310711"/>
                  <a:pt x="143975" y="478351"/>
                </a:cubicBezTo>
                <a:cubicBezTo>
                  <a:pt x="143975" y="646943"/>
                  <a:pt x="280182" y="784103"/>
                  <a:pt x="448775" y="783151"/>
                </a:cubicBezTo>
                <a:cubicBezTo>
                  <a:pt x="613558" y="782198"/>
                  <a:pt x="749765" y="645991"/>
                  <a:pt x="748813" y="481208"/>
                </a:cubicBezTo>
                <a:cubicBezTo>
                  <a:pt x="749765" y="311663"/>
                  <a:pt x="615463" y="177361"/>
                  <a:pt x="446870" y="177361"/>
                </a:cubicBezTo>
                <a:close/>
                <a:moveTo>
                  <a:pt x="765005" y="196"/>
                </a:moveTo>
                <a:cubicBezTo>
                  <a:pt x="849777" y="-3614"/>
                  <a:pt x="929788" y="47821"/>
                  <a:pt x="928835" y="163073"/>
                </a:cubicBezTo>
                <a:cubicBezTo>
                  <a:pt x="927883" y="292613"/>
                  <a:pt x="929788" y="422153"/>
                  <a:pt x="928835" y="551693"/>
                </a:cubicBezTo>
                <a:cubicBezTo>
                  <a:pt x="928835" y="631703"/>
                  <a:pt x="933597" y="710761"/>
                  <a:pt x="925977" y="789818"/>
                </a:cubicBezTo>
                <a:cubicBezTo>
                  <a:pt x="919310" y="873638"/>
                  <a:pt x="862160" y="926026"/>
                  <a:pt x="778340" y="926026"/>
                </a:cubicBezTo>
                <a:cubicBezTo>
                  <a:pt x="569742" y="926978"/>
                  <a:pt x="360192" y="926978"/>
                  <a:pt x="151595" y="926026"/>
                </a:cubicBezTo>
                <a:cubicBezTo>
                  <a:pt x="61107" y="926026"/>
                  <a:pt x="2052" y="866018"/>
                  <a:pt x="1100" y="770768"/>
                </a:cubicBezTo>
                <a:cubicBezTo>
                  <a:pt x="-805" y="566933"/>
                  <a:pt x="147" y="362146"/>
                  <a:pt x="1100" y="157358"/>
                </a:cubicBezTo>
                <a:cubicBezTo>
                  <a:pt x="1100" y="74491"/>
                  <a:pt x="42057" y="22103"/>
                  <a:pt x="111590" y="4006"/>
                </a:cubicBezTo>
                <a:cubicBezTo>
                  <a:pt x="124925" y="1148"/>
                  <a:pt x="139212" y="1148"/>
                  <a:pt x="153500" y="1148"/>
                </a:cubicBezTo>
                <a:cubicBezTo>
                  <a:pt x="257322" y="1148"/>
                  <a:pt x="362097" y="1148"/>
                  <a:pt x="465920" y="1148"/>
                </a:cubicBezTo>
                <a:cubicBezTo>
                  <a:pt x="565933" y="1148"/>
                  <a:pt x="665945" y="4006"/>
                  <a:pt x="765005" y="196"/>
                </a:cubicBezTo>
                <a:close/>
              </a:path>
            </a:pathLst>
          </a:custGeom>
          <a:solidFill>
            <a:schemeClr val="accent3"/>
          </a:solidFill>
          <a:ln w="9525" cap="flat">
            <a:noFill/>
            <a:prstDash val="solid"/>
            <a:miter/>
          </a:ln>
        </p:spPr>
        <p:txBody>
          <a:bodyPr rtlCol="0" anchor="ctr"/>
          <a:lstStyle/>
          <a:p>
            <a:endParaRPr lang="en-US"/>
          </a:p>
        </p:txBody>
      </p:sp>
      <p:sp>
        <p:nvSpPr>
          <p:cNvPr id="55" name="Rounded Rectangle 2">
            <a:extLst>
              <a:ext uri="{FF2B5EF4-FFF2-40B4-BE49-F238E27FC236}">
                <a16:creationId xmlns:a16="http://schemas.microsoft.com/office/drawing/2014/main" id="{A0CB5A87-AAEA-4252-8BB7-899EE04D829E}"/>
              </a:ext>
            </a:extLst>
          </p:cNvPr>
          <p:cNvSpPr/>
          <p:nvPr/>
        </p:nvSpPr>
        <p:spPr>
          <a:xfrm>
            <a:off x="5989038" y="3288628"/>
            <a:ext cx="254999" cy="254999"/>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6" name="Rounded Rectangle 8">
            <a:extLst>
              <a:ext uri="{FF2B5EF4-FFF2-40B4-BE49-F238E27FC236}">
                <a16:creationId xmlns:a16="http://schemas.microsoft.com/office/drawing/2014/main" id="{24791055-80D0-4C8A-A075-20C98F870FAD}"/>
              </a:ext>
            </a:extLst>
          </p:cNvPr>
          <p:cNvSpPr/>
          <p:nvPr/>
        </p:nvSpPr>
        <p:spPr>
          <a:xfrm>
            <a:off x="6847067" y="3674747"/>
            <a:ext cx="255027" cy="254999"/>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7" name="Rounded Rectangle 2">
            <a:extLst>
              <a:ext uri="{FF2B5EF4-FFF2-40B4-BE49-F238E27FC236}">
                <a16:creationId xmlns:a16="http://schemas.microsoft.com/office/drawing/2014/main" id="{AAFF6C5A-BEDA-41E7-95B9-F4A8C6A104FC}"/>
              </a:ext>
            </a:extLst>
          </p:cNvPr>
          <p:cNvSpPr/>
          <p:nvPr/>
        </p:nvSpPr>
        <p:spPr>
          <a:xfrm>
            <a:off x="7520380" y="3824743"/>
            <a:ext cx="256032" cy="256032"/>
          </a:xfrm>
          <a:custGeom>
            <a:avLst/>
            <a:gdLst/>
            <a:ahLst/>
            <a:cxnLst/>
            <a:rect l="l" t="t" r="r" b="b"/>
            <a:pathLst>
              <a:path w="3960440" h="3960440">
                <a:moveTo>
                  <a:pt x="2607490" y="1396226"/>
                </a:moveTo>
                <a:lnTo>
                  <a:pt x="2607493" y="1396226"/>
                </a:lnTo>
                <a:lnTo>
                  <a:pt x="2900480" y="1396226"/>
                </a:lnTo>
                <a:cubicBezTo>
                  <a:pt x="2950186" y="1396226"/>
                  <a:pt x="2990480" y="1436520"/>
                  <a:pt x="2990480" y="1486226"/>
                </a:cubicBezTo>
                <a:cubicBezTo>
                  <a:pt x="2990480" y="1535932"/>
                  <a:pt x="2950186" y="1576226"/>
                  <a:pt x="2900480" y="1576226"/>
                </a:cubicBezTo>
                <a:lnTo>
                  <a:pt x="2697490" y="1576226"/>
                </a:lnTo>
                <a:lnTo>
                  <a:pt x="2697490" y="1706676"/>
                </a:lnTo>
                <a:lnTo>
                  <a:pt x="2900480" y="1706676"/>
                </a:lnTo>
                <a:cubicBezTo>
                  <a:pt x="2950186" y="1706676"/>
                  <a:pt x="2990480" y="1746970"/>
                  <a:pt x="2990480" y="1796676"/>
                </a:cubicBezTo>
                <a:cubicBezTo>
                  <a:pt x="2990480" y="1846382"/>
                  <a:pt x="2950186" y="1886676"/>
                  <a:pt x="2900480" y="1886676"/>
                </a:cubicBezTo>
                <a:lnTo>
                  <a:pt x="2697490" y="1886676"/>
                </a:lnTo>
                <a:lnTo>
                  <a:pt x="2697490" y="1987805"/>
                </a:lnTo>
                <a:lnTo>
                  <a:pt x="2900480" y="1987805"/>
                </a:lnTo>
                <a:cubicBezTo>
                  <a:pt x="2950186" y="1987805"/>
                  <a:pt x="2990480" y="2028099"/>
                  <a:pt x="2990480" y="2077805"/>
                </a:cubicBezTo>
                <a:cubicBezTo>
                  <a:pt x="2990480" y="2127511"/>
                  <a:pt x="2950186" y="2167805"/>
                  <a:pt x="2900480" y="2167805"/>
                </a:cubicBezTo>
                <a:lnTo>
                  <a:pt x="2607491" y="2167805"/>
                </a:lnTo>
                <a:cubicBezTo>
                  <a:pt x="2557785" y="2167805"/>
                  <a:pt x="2517491" y="2127511"/>
                  <a:pt x="2517491" y="2077805"/>
                </a:cubicBezTo>
                <a:lnTo>
                  <a:pt x="2518558" y="2072520"/>
                </a:lnTo>
                <a:cubicBezTo>
                  <a:pt x="2517543" y="2070807"/>
                  <a:pt x="2517490" y="2069026"/>
                  <a:pt x="2517490" y="2067233"/>
                </a:cubicBezTo>
                <a:lnTo>
                  <a:pt x="2517490" y="1486226"/>
                </a:lnTo>
                <a:cubicBezTo>
                  <a:pt x="2517490" y="1436520"/>
                  <a:pt x="2557784" y="1396226"/>
                  <a:pt x="2607490" y="1396226"/>
                </a:cubicBezTo>
                <a:close/>
                <a:moveTo>
                  <a:pt x="1892179" y="1396226"/>
                </a:moveTo>
                <a:cubicBezTo>
                  <a:pt x="1933277" y="1396226"/>
                  <a:pt x="1967940" y="1423772"/>
                  <a:pt x="1977253" y="1461826"/>
                </a:cubicBezTo>
                <a:cubicBezTo>
                  <a:pt x="1983784" y="1464928"/>
                  <a:pt x="1988782" y="1470082"/>
                  <a:pt x="1993205" y="1475928"/>
                </a:cubicBezTo>
                <a:lnTo>
                  <a:pt x="2249400" y="1814563"/>
                </a:lnTo>
                <a:lnTo>
                  <a:pt x="2249400" y="1486226"/>
                </a:lnTo>
                <a:cubicBezTo>
                  <a:pt x="2249400" y="1436520"/>
                  <a:pt x="2289694" y="1396226"/>
                  <a:pt x="2339400" y="1396226"/>
                </a:cubicBezTo>
                <a:cubicBezTo>
                  <a:pt x="2389106" y="1396226"/>
                  <a:pt x="2429400" y="1436520"/>
                  <a:pt x="2429400" y="1486226"/>
                </a:cubicBezTo>
                <a:lnTo>
                  <a:pt x="2429400" y="2067233"/>
                </a:lnTo>
                <a:cubicBezTo>
                  <a:pt x="2429400" y="2116939"/>
                  <a:pt x="2389106" y="2157233"/>
                  <a:pt x="2339400" y="2157233"/>
                </a:cubicBezTo>
                <a:lnTo>
                  <a:pt x="2314279" y="2152162"/>
                </a:lnTo>
                <a:cubicBezTo>
                  <a:pt x="2312282" y="2152300"/>
                  <a:pt x="2310334" y="2152010"/>
                  <a:pt x="2308518" y="2150998"/>
                </a:cubicBezTo>
                <a:cubicBezTo>
                  <a:pt x="2306291" y="2150974"/>
                  <a:pt x="2304354" y="2150181"/>
                  <a:pt x="2302610" y="2148976"/>
                </a:cubicBezTo>
                <a:cubicBezTo>
                  <a:pt x="2283211" y="2145448"/>
                  <a:pt x="2265611" y="2134330"/>
                  <a:pt x="2252821" y="2117425"/>
                </a:cubicBezTo>
                <a:lnTo>
                  <a:pt x="1982179" y="1759694"/>
                </a:lnTo>
                <a:lnTo>
                  <a:pt x="1982179" y="2067233"/>
                </a:lnTo>
                <a:cubicBezTo>
                  <a:pt x="1982179" y="2116939"/>
                  <a:pt x="1941885" y="2157233"/>
                  <a:pt x="1892179" y="2157233"/>
                </a:cubicBezTo>
                <a:cubicBezTo>
                  <a:pt x="1842473" y="2157233"/>
                  <a:pt x="1802179" y="2116939"/>
                  <a:pt x="1802179" y="2067233"/>
                </a:cubicBezTo>
                <a:lnTo>
                  <a:pt x="1802179" y="1486226"/>
                </a:lnTo>
                <a:cubicBezTo>
                  <a:pt x="1802179" y="1436520"/>
                  <a:pt x="1842473" y="1396226"/>
                  <a:pt x="1892179" y="1396226"/>
                </a:cubicBezTo>
                <a:close/>
                <a:moveTo>
                  <a:pt x="1624958" y="1396226"/>
                </a:moveTo>
                <a:cubicBezTo>
                  <a:pt x="1674664" y="1396226"/>
                  <a:pt x="1714958" y="1436520"/>
                  <a:pt x="1714958" y="1486226"/>
                </a:cubicBezTo>
                <a:lnTo>
                  <a:pt x="1714958" y="2067233"/>
                </a:lnTo>
                <a:cubicBezTo>
                  <a:pt x="1714958" y="2116939"/>
                  <a:pt x="1674664" y="2157233"/>
                  <a:pt x="1624958" y="2157233"/>
                </a:cubicBezTo>
                <a:cubicBezTo>
                  <a:pt x="1575252" y="2157233"/>
                  <a:pt x="1534958" y="2116939"/>
                  <a:pt x="1534958" y="2067233"/>
                </a:cubicBezTo>
                <a:lnTo>
                  <a:pt x="1534958" y="1486226"/>
                </a:lnTo>
                <a:cubicBezTo>
                  <a:pt x="1534958" y="1436520"/>
                  <a:pt x="1575252" y="1396226"/>
                  <a:pt x="1624958" y="1396226"/>
                </a:cubicBezTo>
                <a:close/>
                <a:moveTo>
                  <a:pt x="1107687" y="1396226"/>
                </a:moveTo>
                <a:cubicBezTo>
                  <a:pt x="1157393" y="1396226"/>
                  <a:pt x="1197687" y="1436520"/>
                  <a:pt x="1197687" y="1486226"/>
                </a:cubicBezTo>
                <a:lnTo>
                  <a:pt x="1197687" y="1987804"/>
                </a:lnTo>
                <a:lnTo>
                  <a:pt x="1392703" y="1987804"/>
                </a:lnTo>
                <a:cubicBezTo>
                  <a:pt x="1442409" y="1987804"/>
                  <a:pt x="1482703" y="2028098"/>
                  <a:pt x="1482703" y="2077804"/>
                </a:cubicBezTo>
                <a:cubicBezTo>
                  <a:pt x="1482703" y="2127510"/>
                  <a:pt x="1442409" y="2167804"/>
                  <a:pt x="1392703" y="2167804"/>
                </a:cubicBezTo>
                <a:lnTo>
                  <a:pt x="1107687" y="2167804"/>
                </a:lnTo>
                <a:cubicBezTo>
                  <a:pt x="1057981" y="2167804"/>
                  <a:pt x="1017687" y="2127510"/>
                  <a:pt x="1017687" y="2077804"/>
                </a:cubicBezTo>
                <a:lnTo>
                  <a:pt x="1018754" y="2072519"/>
                </a:lnTo>
                <a:cubicBezTo>
                  <a:pt x="1017739" y="2070806"/>
                  <a:pt x="1017687" y="2069025"/>
                  <a:pt x="1017687" y="2067233"/>
                </a:cubicBezTo>
                <a:lnTo>
                  <a:pt x="1017687" y="1486226"/>
                </a:lnTo>
                <a:cubicBezTo>
                  <a:pt x="1017687" y="1436520"/>
                  <a:pt x="1057981" y="1396226"/>
                  <a:pt x="1107687" y="1396226"/>
                </a:cubicBezTo>
                <a:close/>
                <a:moveTo>
                  <a:pt x="1980220" y="564375"/>
                </a:moveTo>
                <a:cubicBezTo>
                  <a:pt x="1154987" y="564375"/>
                  <a:pt x="486004" y="1107581"/>
                  <a:pt x="486004" y="1777659"/>
                </a:cubicBezTo>
                <a:cubicBezTo>
                  <a:pt x="486004" y="2401690"/>
                  <a:pt x="1066203" y="2915687"/>
                  <a:pt x="1812523" y="2982830"/>
                </a:cubicBezTo>
                <a:cubicBezTo>
                  <a:pt x="1958634" y="3025646"/>
                  <a:pt x="1856317" y="3253652"/>
                  <a:pt x="1853662" y="3361912"/>
                </a:cubicBezTo>
                <a:cubicBezTo>
                  <a:pt x="1848214" y="3540567"/>
                  <a:pt x="2675239" y="2976604"/>
                  <a:pt x="3034494" y="2637275"/>
                </a:cubicBezTo>
                <a:cubicBezTo>
                  <a:pt x="3306277" y="2417674"/>
                  <a:pt x="3474436" y="2113612"/>
                  <a:pt x="3474436" y="1777659"/>
                </a:cubicBezTo>
                <a:cubicBezTo>
                  <a:pt x="3474436" y="1107581"/>
                  <a:pt x="2805453" y="564375"/>
                  <a:pt x="1980220" y="564375"/>
                </a:cubicBezTo>
                <a:close/>
                <a:moveTo>
                  <a:pt x="660087" y="0"/>
                </a:moveTo>
                <a:lnTo>
                  <a:pt x="3300353" y="0"/>
                </a:lnTo>
                <a:cubicBezTo>
                  <a:pt x="3664909" y="0"/>
                  <a:pt x="3960440" y="295531"/>
                  <a:pt x="3960440" y="660087"/>
                </a:cubicBezTo>
                <a:lnTo>
                  <a:pt x="3960440" y="3300353"/>
                </a:lnTo>
                <a:cubicBezTo>
                  <a:pt x="3960440" y="3664909"/>
                  <a:pt x="3664909" y="3960440"/>
                  <a:pt x="3300353" y="3960440"/>
                </a:cubicBezTo>
                <a:lnTo>
                  <a:pt x="660087" y="3960440"/>
                </a:lnTo>
                <a:cubicBezTo>
                  <a:pt x="295531" y="3960440"/>
                  <a:pt x="0" y="3664909"/>
                  <a:pt x="0" y="3300353"/>
                </a:cubicBezTo>
                <a:lnTo>
                  <a:pt x="0" y="660087"/>
                </a:lnTo>
                <a:cubicBezTo>
                  <a:pt x="0" y="295531"/>
                  <a:pt x="295531" y="0"/>
                  <a:pt x="6600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8" name="Rounded Rectangle 2">
            <a:extLst>
              <a:ext uri="{FF2B5EF4-FFF2-40B4-BE49-F238E27FC236}">
                <a16:creationId xmlns:a16="http://schemas.microsoft.com/office/drawing/2014/main" id="{E195CF11-F1F0-4D36-ACCF-8E7406D7AAFA}"/>
              </a:ext>
            </a:extLst>
          </p:cNvPr>
          <p:cNvSpPr/>
          <p:nvPr/>
        </p:nvSpPr>
        <p:spPr>
          <a:xfrm>
            <a:off x="5159330" y="3673714"/>
            <a:ext cx="256032" cy="256032"/>
          </a:xfrm>
          <a:custGeom>
            <a:avLst/>
            <a:gdLst/>
            <a:ahLst/>
            <a:cxnLst/>
            <a:rect l="l" t="t" r="r" b="b"/>
            <a:pathLst>
              <a:path w="3960000" h="3960000">
                <a:moveTo>
                  <a:pt x="2784484" y="2487854"/>
                </a:moveTo>
                <a:cubicBezTo>
                  <a:pt x="2774989" y="2487391"/>
                  <a:pt x="2765365" y="2488860"/>
                  <a:pt x="2756439" y="2492301"/>
                </a:cubicBezTo>
                <a:cubicBezTo>
                  <a:pt x="2734854" y="2500620"/>
                  <a:pt x="2720969" y="2519027"/>
                  <a:pt x="2720969" y="2539323"/>
                </a:cubicBezTo>
                <a:lnTo>
                  <a:pt x="2718062" y="2539323"/>
                </a:lnTo>
                <a:lnTo>
                  <a:pt x="2718062" y="2636901"/>
                </a:lnTo>
                <a:lnTo>
                  <a:pt x="2844095" y="2636901"/>
                </a:lnTo>
                <a:lnTo>
                  <a:pt x="2844095" y="2547101"/>
                </a:lnTo>
                <a:lnTo>
                  <a:pt x="2840575" y="2546667"/>
                </a:lnTo>
                <a:cubicBezTo>
                  <a:pt x="2844038" y="2526031"/>
                  <a:pt x="2832667" y="2505637"/>
                  <a:pt x="2811763" y="2494994"/>
                </a:cubicBezTo>
                <a:cubicBezTo>
                  <a:pt x="2803348" y="2490709"/>
                  <a:pt x="2793980" y="2488316"/>
                  <a:pt x="2784484" y="2487854"/>
                </a:cubicBezTo>
                <a:close/>
                <a:moveTo>
                  <a:pt x="2218919" y="2459568"/>
                </a:moveTo>
                <a:cubicBezTo>
                  <a:pt x="2198232" y="2462191"/>
                  <a:pt x="2177586" y="2476073"/>
                  <a:pt x="2165645" y="2505359"/>
                </a:cubicBezTo>
                <a:lnTo>
                  <a:pt x="2165645" y="2981896"/>
                </a:lnTo>
                <a:cubicBezTo>
                  <a:pt x="2176061" y="3034481"/>
                  <a:pt x="2243614" y="3053730"/>
                  <a:pt x="2282578" y="2996778"/>
                </a:cubicBezTo>
                <a:lnTo>
                  <a:pt x="2282578" y="2521099"/>
                </a:lnTo>
                <a:cubicBezTo>
                  <a:pt x="2287988" y="2482101"/>
                  <a:pt x="2253397" y="2455196"/>
                  <a:pt x="2218919" y="2459568"/>
                </a:cubicBezTo>
                <a:close/>
                <a:moveTo>
                  <a:pt x="1724507" y="2341658"/>
                </a:moveTo>
                <a:lnTo>
                  <a:pt x="1886507" y="2341658"/>
                </a:lnTo>
                <a:lnTo>
                  <a:pt x="1886507" y="3157984"/>
                </a:lnTo>
                <a:lnTo>
                  <a:pt x="1724507" y="3157984"/>
                </a:lnTo>
                <a:lnTo>
                  <a:pt x="1724507" y="3071637"/>
                </a:lnTo>
                <a:cubicBezTo>
                  <a:pt x="1508936" y="3302583"/>
                  <a:pt x="1432071" y="3083964"/>
                  <a:pt x="1448980" y="3019402"/>
                </a:cubicBezTo>
                <a:cubicBezTo>
                  <a:pt x="1449173" y="3019371"/>
                  <a:pt x="1449367" y="3019341"/>
                  <a:pt x="1449560" y="3019310"/>
                </a:cubicBezTo>
                <a:lnTo>
                  <a:pt x="1449560" y="2341867"/>
                </a:lnTo>
                <a:lnTo>
                  <a:pt x="1611560" y="2341867"/>
                </a:lnTo>
                <a:lnTo>
                  <a:pt x="1611560" y="3005106"/>
                </a:lnTo>
                <a:cubicBezTo>
                  <a:pt x="1619060" y="3048622"/>
                  <a:pt x="1686890" y="2980715"/>
                  <a:pt x="1724507" y="2960399"/>
                </a:cubicBezTo>
                <a:close/>
                <a:moveTo>
                  <a:pt x="2794634" y="2323257"/>
                </a:moveTo>
                <a:cubicBezTo>
                  <a:pt x="2833672" y="2325523"/>
                  <a:pt x="2872097" y="2337568"/>
                  <a:pt x="2905793" y="2359152"/>
                </a:cubicBezTo>
                <a:cubicBezTo>
                  <a:pt x="2968205" y="2399130"/>
                  <a:pt x="3005231" y="2465918"/>
                  <a:pt x="3003877" y="2536796"/>
                </a:cubicBezTo>
                <a:lnTo>
                  <a:pt x="3006095" y="2536796"/>
                </a:lnTo>
                <a:lnTo>
                  <a:pt x="3006095" y="2785572"/>
                </a:lnTo>
                <a:lnTo>
                  <a:pt x="2925095" y="2785572"/>
                </a:lnTo>
                <a:lnTo>
                  <a:pt x="2844095" y="2785572"/>
                </a:lnTo>
                <a:lnTo>
                  <a:pt x="2718062" y="2785572"/>
                </a:lnTo>
                <a:lnTo>
                  <a:pt x="2718062" y="2967727"/>
                </a:lnTo>
                <a:lnTo>
                  <a:pt x="2721583" y="2968162"/>
                </a:lnTo>
                <a:cubicBezTo>
                  <a:pt x="2718120" y="2988798"/>
                  <a:pt x="2729491" y="3009192"/>
                  <a:pt x="2750395" y="3019835"/>
                </a:cubicBezTo>
                <a:cubicBezTo>
                  <a:pt x="2767225" y="3028404"/>
                  <a:pt x="2787866" y="3029409"/>
                  <a:pt x="2805719" y="3022528"/>
                </a:cubicBezTo>
                <a:cubicBezTo>
                  <a:pt x="2827304" y="3014209"/>
                  <a:pt x="2841189" y="2995802"/>
                  <a:pt x="2841189" y="2975506"/>
                </a:cubicBezTo>
                <a:lnTo>
                  <a:pt x="2843676" y="2975506"/>
                </a:lnTo>
                <a:lnTo>
                  <a:pt x="2843676" y="2857044"/>
                </a:lnTo>
                <a:lnTo>
                  <a:pt x="3005676" y="2857044"/>
                </a:lnTo>
                <a:lnTo>
                  <a:pt x="3005676" y="2975506"/>
                </a:lnTo>
                <a:lnTo>
                  <a:pt x="3006096" y="2975506"/>
                </a:lnTo>
                <a:lnTo>
                  <a:pt x="3005676" y="2978387"/>
                </a:lnTo>
                <a:lnTo>
                  <a:pt x="3005676" y="2981431"/>
                </a:lnTo>
                <a:lnTo>
                  <a:pt x="3005233" y="2981431"/>
                </a:lnTo>
                <a:cubicBezTo>
                  <a:pt x="3003752" y="3060853"/>
                  <a:pt x="2956391" y="3132900"/>
                  <a:pt x="2882363" y="3168797"/>
                </a:cubicBezTo>
                <a:cubicBezTo>
                  <a:pt x="2810063" y="3203855"/>
                  <a:pt x="2723757" y="3198845"/>
                  <a:pt x="2656365" y="3155677"/>
                </a:cubicBezTo>
                <a:cubicBezTo>
                  <a:pt x="2604277" y="3122312"/>
                  <a:pt x="2569872" y="3070275"/>
                  <a:pt x="2559993" y="3012681"/>
                </a:cubicBezTo>
                <a:lnTo>
                  <a:pt x="2556062" y="3012681"/>
                </a:lnTo>
                <a:lnTo>
                  <a:pt x="2556062" y="2539323"/>
                </a:lnTo>
                <a:cubicBezTo>
                  <a:pt x="2556062" y="2457588"/>
                  <a:pt x="2603922" y="2382823"/>
                  <a:pt x="2679795" y="2346032"/>
                </a:cubicBezTo>
                <a:cubicBezTo>
                  <a:pt x="2715945" y="2328503"/>
                  <a:pt x="2755596" y="2320991"/>
                  <a:pt x="2794634" y="2323257"/>
                </a:cubicBezTo>
                <a:close/>
                <a:moveTo>
                  <a:pt x="921754" y="2059382"/>
                </a:moveTo>
                <a:lnTo>
                  <a:pt x="1461754" y="2059382"/>
                </a:lnTo>
                <a:lnTo>
                  <a:pt x="1461754" y="2221382"/>
                </a:lnTo>
                <a:lnTo>
                  <a:pt x="1263754" y="2221382"/>
                </a:lnTo>
                <a:lnTo>
                  <a:pt x="1263754" y="3160488"/>
                </a:lnTo>
                <a:lnTo>
                  <a:pt x="1101754" y="3160488"/>
                </a:lnTo>
                <a:lnTo>
                  <a:pt x="1101754" y="2221382"/>
                </a:lnTo>
                <a:lnTo>
                  <a:pt x="921754" y="2221382"/>
                </a:lnTo>
                <a:close/>
                <a:moveTo>
                  <a:pt x="2003645" y="2056877"/>
                </a:moveTo>
                <a:lnTo>
                  <a:pt x="2165645" y="2056877"/>
                </a:lnTo>
                <a:lnTo>
                  <a:pt x="2165645" y="2406047"/>
                </a:lnTo>
                <a:cubicBezTo>
                  <a:pt x="2295483" y="2259477"/>
                  <a:pt x="2455251" y="2328666"/>
                  <a:pt x="2444578" y="2520484"/>
                </a:cubicBezTo>
                <a:cubicBezTo>
                  <a:pt x="2454106" y="2682617"/>
                  <a:pt x="2444578" y="2839987"/>
                  <a:pt x="2444578" y="2999738"/>
                </a:cubicBezTo>
                <a:cubicBezTo>
                  <a:pt x="2437328" y="3271827"/>
                  <a:pt x="2180048" y="3158151"/>
                  <a:pt x="2165645" y="3094482"/>
                </a:cubicBezTo>
                <a:lnTo>
                  <a:pt x="2165645" y="3157983"/>
                </a:lnTo>
                <a:lnTo>
                  <a:pt x="2003645" y="3157983"/>
                </a:lnTo>
                <a:close/>
                <a:moveTo>
                  <a:pt x="1082145" y="1835984"/>
                </a:moveTo>
                <a:cubicBezTo>
                  <a:pt x="901872" y="1835984"/>
                  <a:pt x="755732" y="1982124"/>
                  <a:pt x="755732" y="2162397"/>
                </a:cubicBezTo>
                <a:lnTo>
                  <a:pt x="755732" y="3086444"/>
                </a:lnTo>
                <a:cubicBezTo>
                  <a:pt x="755732" y="3266717"/>
                  <a:pt x="901872" y="3412857"/>
                  <a:pt x="1082145" y="3412857"/>
                </a:cubicBezTo>
                <a:lnTo>
                  <a:pt x="2845706" y="3412857"/>
                </a:lnTo>
                <a:cubicBezTo>
                  <a:pt x="3025979" y="3412857"/>
                  <a:pt x="3172119" y="3266717"/>
                  <a:pt x="3172119" y="3086444"/>
                </a:cubicBezTo>
                <a:lnTo>
                  <a:pt x="3172119" y="2162397"/>
                </a:lnTo>
                <a:cubicBezTo>
                  <a:pt x="3172119" y="1982124"/>
                  <a:pt x="3025979" y="1835984"/>
                  <a:pt x="2845706" y="1835984"/>
                </a:cubicBezTo>
                <a:close/>
                <a:moveTo>
                  <a:pt x="1918669" y="998231"/>
                </a:moveTo>
                <a:cubicBezTo>
                  <a:pt x="1949783" y="998231"/>
                  <a:pt x="1975005" y="1022442"/>
                  <a:pt x="1975005" y="1052309"/>
                </a:cubicBezTo>
                <a:cubicBezTo>
                  <a:pt x="1975005" y="1200582"/>
                  <a:pt x="1975004" y="1348856"/>
                  <a:pt x="1975004" y="1497129"/>
                </a:cubicBezTo>
                <a:cubicBezTo>
                  <a:pt x="1975004" y="1526996"/>
                  <a:pt x="1949782" y="1551207"/>
                  <a:pt x="1918668" y="1551207"/>
                </a:cubicBezTo>
                <a:lnTo>
                  <a:pt x="1918669" y="1551206"/>
                </a:lnTo>
                <a:cubicBezTo>
                  <a:pt x="1887555" y="1551206"/>
                  <a:pt x="1862333" y="1526995"/>
                  <a:pt x="1862333" y="1497128"/>
                </a:cubicBezTo>
                <a:lnTo>
                  <a:pt x="1862333" y="1052309"/>
                </a:lnTo>
                <a:cubicBezTo>
                  <a:pt x="1862333" y="1022442"/>
                  <a:pt x="1887555" y="998231"/>
                  <a:pt x="1918669" y="998231"/>
                </a:cubicBezTo>
                <a:close/>
                <a:moveTo>
                  <a:pt x="2539373" y="865097"/>
                </a:moveTo>
                <a:lnTo>
                  <a:pt x="2539373" y="1483838"/>
                </a:lnTo>
                <a:cubicBezTo>
                  <a:pt x="2501756" y="1504154"/>
                  <a:pt x="2433926" y="1572061"/>
                  <a:pt x="2426426" y="1528545"/>
                </a:cubicBezTo>
                <a:lnTo>
                  <a:pt x="2426426" y="865306"/>
                </a:lnTo>
                <a:lnTo>
                  <a:pt x="2264426" y="865306"/>
                </a:lnTo>
                <a:lnTo>
                  <a:pt x="2264426" y="1542749"/>
                </a:lnTo>
                <a:cubicBezTo>
                  <a:pt x="2264233" y="1542780"/>
                  <a:pt x="2264039" y="1542810"/>
                  <a:pt x="2263846" y="1542841"/>
                </a:cubicBezTo>
                <a:cubicBezTo>
                  <a:pt x="2246937" y="1607403"/>
                  <a:pt x="2323802" y="1826022"/>
                  <a:pt x="2539373" y="1595076"/>
                </a:cubicBezTo>
                <a:lnTo>
                  <a:pt x="2539373" y="1681423"/>
                </a:lnTo>
                <a:lnTo>
                  <a:pt x="2701373" y="1681423"/>
                </a:lnTo>
                <a:lnTo>
                  <a:pt x="2701373" y="865097"/>
                </a:lnTo>
                <a:close/>
                <a:moveTo>
                  <a:pt x="1918668" y="840143"/>
                </a:moveTo>
                <a:cubicBezTo>
                  <a:pt x="1799361" y="840143"/>
                  <a:pt x="1702644" y="932984"/>
                  <a:pt x="1702644" y="1047509"/>
                </a:cubicBezTo>
                <a:lnTo>
                  <a:pt x="1702644" y="1501930"/>
                </a:lnTo>
                <a:cubicBezTo>
                  <a:pt x="1702644" y="1616455"/>
                  <a:pt x="1799361" y="1709295"/>
                  <a:pt x="1918668" y="1709295"/>
                </a:cubicBezTo>
                <a:cubicBezTo>
                  <a:pt x="2037975" y="1709295"/>
                  <a:pt x="2134692" y="1616455"/>
                  <a:pt x="2134692" y="1501930"/>
                </a:cubicBezTo>
                <a:lnTo>
                  <a:pt x="2134692" y="1047509"/>
                </a:lnTo>
                <a:cubicBezTo>
                  <a:pt x="2134692" y="932984"/>
                  <a:pt x="2037975" y="840143"/>
                  <a:pt x="1918668" y="840143"/>
                </a:cubicBezTo>
                <a:close/>
                <a:moveTo>
                  <a:pt x="1544554" y="609793"/>
                </a:moveTo>
                <a:lnTo>
                  <a:pt x="1425758" y="1008757"/>
                </a:lnTo>
                <a:lnTo>
                  <a:pt x="1311048" y="623516"/>
                </a:lnTo>
                <a:lnTo>
                  <a:pt x="1152958" y="623516"/>
                </a:lnTo>
                <a:lnTo>
                  <a:pt x="1345929" y="1271588"/>
                </a:lnTo>
                <a:lnTo>
                  <a:pt x="1347249" y="1271588"/>
                </a:lnTo>
                <a:lnTo>
                  <a:pt x="1347249" y="1698532"/>
                </a:lnTo>
                <a:lnTo>
                  <a:pt x="1509249" y="1698532"/>
                </a:lnTo>
                <a:lnTo>
                  <a:pt x="1509249" y="1257865"/>
                </a:lnTo>
                <a:lnTo>
                  <a:pt x="1509673" y="1257865"/>
                </a:lnTo>
                <a:lnTo>
                  <a:pt x="1702644" y="609793"/>
                </a:ln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53816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2CD5-E887-4BC0-A447-2C9BD87CCF6D}"/>
              </a:ext>
            </a:extLst>
          </p:cNvPr>
          <p:cNvSpPr txBox="1"/>
          <p:nvPr/>
        </p:nvSpPr>
        <p:spPr>
          <a:xfrm>
            <a:off x="623380" y="524795"/>
            <a:ext cx="5540029" cy="769441"/>
          </a:xfrm>
          <a:prstGeom prst="rect">
            <a:avLst/>
          </a:prstGeom>
          <a:noFill/>
        </p:spPr>
        <p:txBody>
          <a:bodyPr wrap="square" rtlCol="0" anchor="ctr">
            <a:spAutoFit/>
          </a:bodyPr>
          <a:lstStyle/>
          <a:p>
            <a:r>
              <a:rPr lang="en-US" altLang="ko-KR" sz="4400" dirty="0">
                <a:solidFill>
                  <a:schemeClr val="bg1"/>
                </a:solidFill>
                <a:cs typeface="Arial" pitchFamily="34" charset="0"/>
              </a:rPr>
              <a:t>Solution </a:t>
            </a:r>
            <a:r>
              <a:rPr lang="en-US" altLang="ko-KR" sz="4400" dirty="0" err="1">
                <a:solidFill>
                  <a:schemeClr val="bg1"/>
                </a:solidFill>
                <a:cs typeface="Arial" pitchFamily="34" charset="0"/>
              </a:rPr>
              <a:t>proposée</a:t>
            </a:r>
            <a:r>
              <a:rPr lang="en-US" altLang="ko-KR" sz="4400" dirty="0">
                <a:solidFill>
                  <a:schemeClr val="bg1"/>
                </a:solidFill>
                <a:cs typeface="Arial" pitchFamily="34" charset="0"/>
              </a:rPr>
              <a:t>[1]</a:t>
            </a:r>
            <a:endParaRPr lang="ko-KR" altLang="en-US" sz="4400" dirty="0">
              <a:solidFill>
                <a:schemeClr val="bg1"/>
              </a:solidFill>
              <a:cs typeface="Arial" pitchFamily="34" charset="0"/>
            </a:endParaRPr>
          </a:p>
        </p:txBody>
      </p:sp>
      <p:sp>
        <p:nvSpPr>
          <p:cNvPr id="7" name="Freeform: Shape 6">
            <a:extLst>
              <a:ext uri="{FF2B5EF4-FFF2-40B4-BE49-F238E27FC236}">
                <a16:creationId xmlns:a16="http://schemas.microsoft.com/office/drawing/2014/main" id="{97213057-AEC7-4846-9149-5D682C3B4094}"/>
              </a:ext>
            </a:extLst>
          </p:cNvPr>
          <p:cNvSpPr/>
          <p:nvPr/>
        </p:nvSpPr>
        <p:spPr>
          <a:xfrm>
            <a:off x="7455876" y="553915"/>
            <a:ext cx="4112744" cy="1999832"/>
          </a:xfrm>
          <a:custGeom>
            <a:avLst/>
            <a:gdLst>
              <a:gd name="connsiteX0" fmla="*/ 146242 w 4112744"/>
              <a:gd name="connsiteY0" fmla="*/ 0 h 1999832"/>
              <a:gd name="connsiteX1" fmla="*/ 3966502 w 4112744"/>
              <a:gd name="connsiteY1" fmla="*/ 0 h 1999832"/>
              <a:gd name="connsiteX2" fmla="*/ 4112744 w 4112744"/>
              <a:gd name="connsiteY2" fmla="*/ 146242 h 1999832"/>
              <a:gd name="connsiteX3" fmla="*/ 4112744 w 4112744"/>
              <a:gd name="connsiteY3" fmla="*/ 1528540 h 1999832"/>
              <a:gd name="connsiteX4" fmla="*/ 3966502 w 4112744"/>
              <a:gd name="connsiteY4" fmla="*/ 1674782 h 1999832"/>
              <a:gd name="connsiteX5" fmla="*/ 609565 w 4112744"/>
              <a:gd name="connsiteY5" fmla="*/ 1674782 h 1999832"/>
              <a:gd name="connsiteX6" fmla="*/ 609565 w 4112744"/>
              <a:gd name="connsiteY6" fmla="*/ 1999832 h 1999832"/>
              <a:gd name="connsiteX7" fmla="*/ 296265 w 4112744"/>
              <a:gd name="connsiteY7" fmla="*/ 1674782 h 1999832"/>
              <a:gd name="connsiteX8" fmla="*/ 146242 w 4112744"/>
              <a:gd name="connsiteY8" fmla="*/ 1674782 h 1999832"/>
              <a:gd name="connsiteX9" fmla="*/ 0 w 4112744"/>
              <a:gd name="connsiteY9" fmla="*/ 1528540 h 1999832"/>
              <a:gd name="connsiteX10" fmla="*/ 0 w 4112744"/>
              <a:gd name="connsiteY10" fmla="*/ 146242 h 1999832"/>
              <a:gd name="connsiteX11" fmla="*/ 146242 w 4112744"/>
              <a:gd name="connsiteY11" fmla="*/ 0 h 199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12744" h="1999832">
                <a:moveTo>
                  <a:pt x="146242" y="0"/>
                </a:moveTo>
                <a:lnTo>
                  <a:pt x="3966502" y="0"/>
                </a:lnTo>
                <a:cubicBezTo>
                  <a:pt x="4047269" y="0"/>
                  <a:pt x="4112744" y="65475"/>
                  <a:pt x="4112744" y="146242"/>
                </a:cubicBezTo>
                <a:lnTo>
                  <a:pt x="4112744" y="1528540"/>
                </a:lnTo>
                <a:cubicBezTo>
                  <a:pt x="4112744" y="1609307"/>
                  <a:pt x="4047269" y="1674782"/>
                  <a:pt x="3966502" y="1674782"/>
                </a:cubicBezTo>
                <a:lnTo>
                  <a:pt x="609565" y="1674782"/>
                </a:lnTo>
                <a:lnTo>
                  <a:pt x="609565" y="1999832"/>
                </a:lnTo>
                <a:lnTo>
                  <a:pt x="296265" y="1674782"/>
                </a:lnTo>
                <a:lnTo>
                  <a:pt x="146242" y="1674782"/>
                </a:lnTo>
                <a:cubicBezTo>
                  <a:pt x="65475" y="1674782"/>
                  <a:pt x="0" y="1609307"/>
                  <a:pt x="0" y="1528540"/>
                </a:cubicBezTo>
                <a:lnTo>
                  <a:pt x="0" y="146242"/>
                </a:lnTo>
                <a:cubicBezTo>
                  <a:pt x="0" y="65475"/>
                  <a:pt x="65475" y="0"/>
                  <a:pt x="146242" y="0"/>
                </a:cubicBezTo>
                <a:close/>
              </a:path>
            </a:pathLst>
          </a:custGeom>
          <a:solidFill>
            <a:schemeClr val="accent1">
              <a:alpha val="3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3275F8-1161-4F5F-BD93-9F3921DC0C71}"/>
              </a:ext>
            </a:extLst>
          </p:cNvPr>
          <p:cNvSpPr txBox="1"/>
          <p:nvPr/>
        </p:nvSpPr>
        <p:spPr>
          <a:xfrm>
            <a:off x="7791605" y="553915"/>
            <a:ext cx="3594553" cy="1631216"/>
          </a:xfrm>
          <a:prstGeom prst="rect">
            <a:avLst/>
          </a:prstGeom>
          <a:noFill/>
        </p:spPr>
        <p:txBody>
          <a:bodyPr wrap="square" rtlCol="0" anchor="ctr">
            <a:spAutoFit/>
          </a:bodyPr>
          <a:lstStyle/>
          <a:p>
            <a:pPr algn="ctr"/>
            <a:r>
              <a:rPr lang="fr-FR" altLang="ko-KR" sz="2000" dirty="0">
                <a:solidFill>
                  <a:schemeClr val="bg1"/>
                </a:solidFill>
                <a:effectLst>
                  <a:outerShdw blurRad="38100" dist="38100" dir="2700000" algn="tl">
                    <a:srgbClr val="000000">
                      <a:alpha val="43137"/>
                    </a:srgbClr>
                  </a:outerShdw>
                </a:effectLst>
                <a:cs typeface="Arial" pitchFamily="34" charset="0"/>
              </a:rPr>
              <a:t>60% de étudiantes Souffrir dans la première année de l'université en raison du manque dans quelques idées simples</a:t>
            </a:r>
            <a:endParaRPr lang="ko-KR" altLang="en-US" sz="2000" dirty="0">
              <a:solidFill>
                <a:schemeClr val="bg1"/>
              </a:solidFill>
              <a:effectLst>
                <a:outerShdw blurRad="38100" dist="38100" dir="2700000" algn="tl">
                  <a:srgbClr val="000000">
                    <a:alpha val="43137"/>
                  </a:srgbClr>
                </a:outerShdw>
              </a:effectLst>
              <a:cs typeface="Arial" pitchFamily="34" charset="0"/>
            </a:endParaRPr>
          </a:p>
        </p:txBody>
      </p:sp>
      <p:grpSp>
        <p:nvGrpSpPr>
          <p:cNvPr id="19" name="Group 18">
            <a:extLst>
              <a:ext uri="{FF2B5EF4-FFF2-40B4-BE49-F238E27FC236}">
                <a16:creationId xmlns:a16="http://schemas.microsoft.com/office/drawing/2014/main" id="{D593D695-2294-4538-9D1D-78F1F23AF869}"/>
              </a:ext>
            </a:extLst>
          </p:cNvPr>
          <p:cNvGrpSpPr/>
          <p:nvPr/>
        </p:nvGrpSpPr>
        <p:grpSpPr>
          <a:xfrm>
            <a:off x="5651130" y="1276538"/>
            <a:ext cx="1024557" cy="633989"/>
            <a:chOff x="18870169" y="-2192382"/>
            <a:chExt cx="3784916" cy="2342079"/>
          </a:xfrm>
        </p:grpSpPr>
        <p:sp>
          <p:nvSpPr>
            <p:cNvPr id="15" name="Rectangle 14">
              <a:extLst>
                <a:ext uri="{FF2B5EF4-FFF2-40B4-BE49-F238E27FC236}">
                  <a16:creationId xmlns:a16="http://schemas.microsoft.com/office/drawing/2014/main" id="{41CCF5BF-C733-453C-A21F-7E72B98D7B9F}"/>
                </a:ext>
              </a:extLst>
            </p:cNvPr>
            <p:cNvSpPr/>
            <p:nvPr/>
          </p:nvSpPr>
          <p:spPr>
            <a:xfrm>
              <a:off x="21863777" y="-1341683"/>
              <a:ext cx="791308" cy="1362807"/>
            </a:xfrm>
            <a:prstGeom prst="rect">
              <a:avLst/>
            </a:prstGeom>
            <a:solidFill>
              <a:schemeClr val="accent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06A65ED-F22F-45AD-916E-E629ADF07046}"/>
                </a:ext>
              </a:extLst>
            </p:cNvPr>
            <p:cNvSpPr/>
            <p:nvPr/>
          </p:nvSpPr>
          <p:spPr>
            <a:xfrm flipH="1">
              <a:off x="18870169" y="-2192382"/>
              <a:ext cx="2993608" cy="2342079"/>
            </a:xfrm>
            <a:custGeom>
              <a:avLst/>
              <a:gdLst>
                <a:gd name="connsiteX0" fmla="*/ 1049822 w 2373922"/>
                <a:gd name="connsiteY0" fmla="*/ 145 h 2803300"/>
                <a:gd name="connsiteX1" fmla="*/ 1317525 w 2373922"/>
                <a:gd name="connsiteY1" fmla="*/ 265693 h 2803300"/>
                <a:gd name="connsiteX2" fmla="*/ 1225576 w 2373922"/>
                <a:gd name="connsiteY2" fmla="*/ 1179047 h 2803300"/>
                <a:gd name="connsiteX3" fmla="*/ 1985680 w 2373922"/>
                <a:gd name="connsiteY3" fmla="*/ 1111618 h 2803300"/>
                <a:gd name="connsiteX4" fmla="*/ 2175707 w 2373922"/>
                <a:gd name="connsiteY4" fmla="*/ 1491671 h 2803300"/>
                <a:gd name="connsiteX5" fmla="*/ 2194096 w 2373922"/>
                <a:gd name="connsiteY5" fmla="*/ 1896244 h 2803300"/>
                <a:gd name="connsiteX6" fmla="*/ 2151187 w 2373922"/>
                <a:gd name="connsiteY6" fmla="*/ 2355986 h 2803300"/>
                <a:gd name="connsiteX7" fmla="*/ 2132798 w 2373922"/>
                <a:gd name="connsiteY7" fmla="*/ 2662480 h 2803300"/>
                <a:gd name="connsiteX8" fmla="*/ 508383 w 2373922"/>
                <a:gd name="connsiteY8" fmla="*/ 2686999 h 2803300"/>
                <a:gd name="connsiteX9" fmla="*/ 99892 w 2373922"/>
                <a:gd name="connsiteY9" fmla="*/ 2541486 h 2803300"/>
                <a:gd name="connsiteX10" fmla="*/ 0 w 2373922"/>
                <a:gd name="connsiteY10" fmla="*/ 2527191 h 2803300"/>
                <a:gd name="connsiteX11" fmla="*/ 0 w 2373922"/>
                <a:gd name="connsiteY11" fmla="*/ 1492941 h 2803300"/>
                <a:gd name="connsiteX12" fmla="*/ 15103 w 2373922"/>
                <a:gd name="connsiteY12" fmla="*/ 1488772 h 2803300"/>
                <a:gd name="connsiteX13" fmla="*/ 60902 w 2373922"/>
                <a:gd name="connsiteY13" fmla="*/ 1467152 h 2803300"/>
                <a:gd name="connsiteX14" fmla="*/ 299966 w 2373922"/>
                <a:gd name="connsiteY14" fmla="*/ 1136138 h 2803300"/>
                <a:gd name="connsiteX15" fmla="*/ 937472 w 2373922"/>
                <a:gd name="connsiteY15" fmla="*/ 161485 h 2803300"/>
                <a:gd name="connsiteX16" fmla="*/ 1049822 w 2373922"/>
                <a:gd name="connsiteY16" fmla="*/ 145 h 28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73922" h="2803300">
                  <a:moveTo>
                    <a:pt x="1049822" y="145"/>
                  </a:moveTo>
                  <a:cubicBezTo>
                    <a:pt x="1143845" y="-4724"/>
                    <a:pt x="1268997" y="113723"/>
                    <a:pt x="1317525" y="265693"/>
                  </a:cubicBezTo>
                  <a:cubicBezTo>
                    <a:pt x="1403343" y="619184"/>
                    <a:pt x="814876" y="1156571"/>
                    <a:pt x="1225576" y="1179047"/>
                  </a:cubicBezTo>
                  <a:cubicBezTo>
                    <a:pt x="1515724" y="1150441"/>
                    <a:pt x="1671014" y="1121835"/>
                    <a:pt x="1985680" y="1111618"/>
                  </a:cubicBezTo>
                  <a:cubicBezTo>
                    <a:pt x="2271741" y="1115705"/>
                    <a:pt x="2318736" y="1297558"/>
                    <a:pt x="2175707" y="1491671"/>
                  </a:cubicBezTo>
                  <a:cubicBezTo>
                    <a:pt x="2355516" y="1501888"/>
                    <a:pt x="2504676" y="1781820"/>
                    <a:pt x="2194096" y="1896244"/>
                  </a:cubicBezTo>
                  <a:cubicBezTo>
                    <a:pt x="2490372" y="2080140"/>
                    <a:pt x="2320780" y="2313076"/>
                    <a:pt x="2151187" y="2355986"/>
                  </a:cubicBezTo>
                  <a:cubicBezTo>
                    <a:pt x="2294217" y="2484713"/>
                    <a:pt x="2277871" y="2582791"/>
                    <a:pt x="2132798" y="2662480"/>
                  </a:cubicBezTo>
                  <a:cubicBezTo>
                    <a:pt x="1810980" y="2795294"/>
                    <a:pt x="979361" y="2887242"/>
                    <a:pt x="508383" y="2686999"/>
                  </a:cubicBezTo>
                  <a:cubicBezTo>
                    <a:pt x="340618" y="2629554"/>
                    <a:pt x="218316" y="2570024"/>
                    <a:pt x="99892" y="2541486"/>
                  </a:cubicBezTo>
                  <a:lnTo>
                    <a:pt x="0" y="2527191"/>
                  </a:lnTo>
                  <a:lnTo>
                    <a:pt x="0" y="1492941"/>
                  </a:lnTo>
                  <a:lnTo>
                    <a:pt x="15103" y="1488772"/>
                  </a:lnTo>
                  <a:cubicBezTo>
                    <a:pt x="28041" y="1483858"/>
                    <a:pt x="42965" y="1476900"/>
                    <a:pt x="60902" y="1467152"/>
                  </a:cubicBezTo>
                  <a:cubicBezTo>
                    <a:pt x="105854" y="1354770"/>
                    <a:pt x="162045" y="1261800"/>
                    <a:pt x="299966" y="1136138"/>
                  </a:cubicBezTo>
                  <a:cubicBezTo>
                    <a:pt x="512469" y="811254"/>
                    <a:pt x="865958" y="645747"/>
                    <a:pt x="937472" y="161485"/>
                  </a:cubicBezTo>
                  <a:cubicBezTo>
                    <a:pt x="948200" y="50382"/>
                    <a:pt x="993408" y="3067"/>
                    <a:pt x="1049822" y="145"/>
                  </a:cubicBezTo>
                  <a:close/>
                </a:path>
              </a:pathLst>
            </a:cu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0" name="TextBox 19">
            <a:extLst>
              <a:ext uri="{FF2B5EF4-FFF2-40B4-BE49-F238E27FC236}">
                <a16:creationId xmlns:a16="http://schemas.microsoft.com/office/drawing/2014/main" id="{D560FBC7-C42F-4A35-AABA-F299CCF36D3E}"/>
              </a:ext>
            </a:extLst>
          </p:cNvPr>
          <p:cNvSpPr txBox="1"/>
          <p:nvPr/>
        </p:nvSpPr>
        <p:spPr>
          <a:xfrm>
            <a:off x="617584" y="1709549"/>
            <a:ext cx="5881555" cy="1323439"/>
          </a:xfrm>
          <a:prstGeom prst="rect">
            <a:avLst/>
          </a:prstGeom>
          <a:noFill/>
        </p:spPr>
        <p:txBody>
          <a:bodyPr wrap="square" rtlCol="0">
            <a:spAutoFit/>
          </a:bodyPr>
          <a:lstStyle/>
          <a:p>
            <a:r>
              <a:rPr lang="fr-FR" altLang="ko-KR" sz="1600" dirty="0">
                <a:solidFill>
                  <a:schemeClr val="bg1"/>
                </a:solidFill>
              </a:rPr>
              <a:t>• Contact direct avec votre/ vos collègues .</a:t>
            </a:r>
          </a:p>
          <a:p>
            <a:r>
              <a:rPr lang="fr-FR" altLang="ko-KR" sz="1600" dirty="0">
                <a:solidFill>
                  <a:schemeClr val="bg1"/>
                </a:solidFill>
              </a:rPr>
              <a:t>• Acquérir de l'expérience à travers les expériences . d'anciens étudiants .</a:t>
            </a:r>
          </a:p>
          <a:p>
            <a:r>
              <a:rPr lang="fr-FR" altLang="ko-KR" sz="1600" dirty="0">
                <a:solidFill>
                  <a:schemeClr val="bg1"/>
                </a:solidFill>
              </a:rPr>
              <a:t>• Le net vit ! il est modifiable à chaque instant, accessible 24H/24.</a:t>
            </a:r>
          </a:p>
        </p:txBody>
      </p:sp>
      <p:sp>
        <p:nvSpPr>
          <p:cNvPr id="21" name="Rectangle: Rounded Corners 20">
            <a:extLst>
              <a:ext uri="{FF2B5EF4-FFF2-40B4-BE49-F238E27FC236}">
                <a16:creationId xmlns:a16="http://schemas.microsoft.com/office/drawing/2014/main" id="{6381E299-32AA-4C5F-A252-3235EA52097B}"/>
              </a:ext>
            </a:extLst>
          </p:cNvPr>
          <p:cNvSpPr/>
          <p:nvPr/>
        </p:nvSpPr>
        <p:spPr>
          <a:xfrm>
            <a:off x="617584" y="3332285"/>
            <a:ext cx="5478416" cy="2954215"/>
          </a:xfrm>
          <a:prstGeom prst="roundRect">
            <a:avLst>
              <a:gd name="adj" fmla="val 7143"/>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
            <a:extLst>
              <a:ext uri="{FF2B5EF4-FFF2-40B4-BE49-F238E27FC236}">
                <a16:creationId xmlns:a16="http://schemas.microsoft.com/office/drawing/2014/main" id="{D4CB0AA5-CB7B-47BB-8EAA-696273797DFA}"/>
              </a:ext>
            </a:extLst>
          </p:cNvPr>
          <p:cNvSpPr>
            <a:spLocks noChangeAspect="1"/>
          </p:cNvSpPr>
          <p:nvPr/>
        </p:nvSpPr>
        <p:spPr>
          <a:xfrm>
            <a:off x="3560448" y="5187177"/>
            <a:ext cx="566911" cy="720000"/>
          </a:xfrm>
          <a:custGeom>
            <a:avLst/>
            <a:gdLst/>
            <a:ahLst/>
            <a:cxnLst/>
            <a:rect l="l" t="t" r="r" b="b"/>
            <a:pathLst>
              <a:path w="3061657" h="3888432">
                <a:moveTo>
                  <a:pt x="414828" y="3226712"/>
                </a:moveTo>
                <a:lnTo>
                  <a:pt x="2646828" y="3226712"/>
                </a:lnTo>
                <a:lnTo>
                  <a:pt x="2646828" y="3406712"/>
                </a:lnTo>
                <a:lnTo>
                  <a:pt x="414828" y="3406712"/>
                </a:lnTo>
                <a:close/>
                <a:moveTo>
                  <a:pt x="2247150" y="1785874"/>
                </a:moveTo>
                <a:lnTo>
                  <a:pt x="2535180" y="1785874"/>
                </a:lnTo>
                <a:cubicBezTo>
                  <a:pt x="2574949" y="1785874"/>
                  <a:pt x="2607189" y="1818114"/>
                  <a:pt x="2607189" y="1857883"/>
                </a:cubicBezTo>
                <a:lnTo>
                  <a:pt x="2607189" y="2145913"/>
                </a:lnTo>
                <a:cubicBezTo>
                  <a:pt x="2607189" y="2185682"/>
                  <a:pt x="2574949" y="2217922"/>
                  <a:pt x="2535180" y="2217922"/>
                </a:cubicBezTo>
                <a:lnTo>
                  <a:pt x="2247150" y="2217922"/>
                </a:lnTo>
                <a:cubicBezTo>
                  <a:pt x="2207381" y="2217922"/>
                  <a:pt x="2175141" y="2185682"/>
                  <a:pt x="2175141" y="2145913"/>
                </a:cubicBezTo>
                <a:lnTo>
                  <a:pt x="2175141" y="1857883"/>
                </a:lnTo>
                <a:cubicBezTo>
                  <a:pt x="2175141" y="1818114"/>
                  <a:pt x="2207381" y="1785874"/>
                  <a:pt x="2247150" y="1785874"/>
                </a:cubicBezTo>
                <a:close/>
                <a:moveTo>
                  <a:pt x="1693748" y="1785874"/>
                </a:moveTo>
                <a:lnTo>
                  <a:pt x="1981778" y="1785874"/>
                </a:lnTo>
                <a:cubicBezTo>
                  <a:pt x="2021547" y="1785874"/>
                  <a:pt x="2053787" y="1818114"/>
                  <a:pt x="2053787" y="1857883"/>
                </a:cubicBezTo>
                <a:lnTo>
                  <a:pt x="2053787" y="2145913"/>
                </a:lnTo>
                <a:cubicBezTo>
                  <a:pt x="2053787" y="2185682"/>
                  <a:pt x="2021547" y="2217922"/>
                  <a:pt x="1981778" y="2217922"/>
                </a:cubicBezTo>
                <a:lnTo>
                  <a:pt x="1693748" y="2217922"/>
                </a:lnTo>
                <a:cubicBezTo>
                  <a:pt x="1653979" y="2217922"/>
                  <a:pt x="1621739" y="2185682"/>
                  <a:pt x="1621739" y="2145913"/>
                </a:cubicBezTo>
                <a:lnTo>
                  <a:pt x="1621739" y="1857883"/>
                </a:lnTo>
                <a:cubicBezTo>
                  <a:pt x="1621739" y="1818114"/>
                  <a:pt x="1653979" y="1785874"/>
                  <a:pt x="1693748" y="1785874"/>
                </a:cubicBezTo>
                <a:close/>
                <a:moveTo>
                  <a:pt x="1140346" y="1785874"/>
                </a:moveTo>
                <a:lnTo>
                  <a:pt x="1428376" y="1785874"/>
                </a:lnTo>
                <a:cubicBezTo>
                  <a:pt x="1468145" y="1785874"/>
                  <a:pt x="1500385" y="1818114"/>
                  <a:pt x="1500385" y="1857883"/>
                </a:cubicBezTo>
                <a:lnTo>
                  <a:pt x="1500385" y="2145913"/>
                </a:lnTo>
                <a:cubicBezTo>
                  <a:pt x="1500385" y="2185682"/>
                  <a:pt x="1468145" y="2217922"/>
                  <a:pt x="1428376" y="2217922"/>
                </a:cubicBezTo>
                <a:lnTo>
                  <a:pt x="1140346" y="2217922"/>
                </a:lnTo>
                <a:cubicBezTo>
                  <a:pt x="1100577" y="2217922"/>
                  <a:pt x="1068337" y="2185682"/>
                  <a:pt x="1068337" y="2145913"/>
                </a:cubicBezTo>
                <a:lnTo>
                  <a:pt x="1068337" y="1857883"/>
                </a:lnTo>
                <a:cubicBezTo>
                  <a:pt x="1068337" y="1818114"/>
                  <a:pt x="1100577" y="1785874"/>
                  <a:pt x="1140346" y="1785874"/>
                </a:cubicBezTo>
                <a:close/>
                <a:moveTo>
                  <a:pt x="586944" y="1785874"/>
                </a:moveTo>
                <a:lnTo>
                  <a:pt x="874974" y="1785874"/>
                </a:lnTo>
                <a:cubicBezTo>
                  <a:pt x="914743" y="1785874"/>
                  <a:pt x="946983" y="1818114"/>
                  <a:pt x="946983" y="1857883"/>
                </a:cubicBezTo>
                <a:lnTo>
                  <a:pt x="946983" y="2145913"/>
                </a:lnTo>
                <a:cubicBezTo>
                  <a:pt x="946983" y="2185682"/>
                  <a:pt x="914743" y="2217922"/>
                  <a:pt x="874974" y="2217922"/>
                </a:cubicBezTo>
                <a:lnTo>
                  <a:pt x="586944" y="2217922"/>
                </a:lnTo>
                <a:cubicBezTo>
                  <a:pt x="547175" y="2217922"/>
                  <a:pt x="514935" y="2185682"/>
                  <a:pt x="514935" y="2145913"/>
                </a:cubicBezTo>
                <a:lnTo>
                  <a:pt x="514935" y="1857883"/>
                </a:lnTo>
                <a:cubicBezTo>
                  <a:pt x="514935" y="1818114"/>
                  <a:pt x="547175" y="1785874"/>
                  <a:pt x="586944" y="1785874"/>
                </a:cubicBezTo>
                <a:close/>
                <a:moveTo>
                  <a:pt x="2243400" y="1201426"/>
                </a:moveTo>
                <a:lnTo>
                  <a:pt x="2531430" y="1201426"/>
                </a:lnTo>
                <a:cubicBezTo>
                  <a:pt x="2571199" y="1201426"/>
                  <a:pt x="2603439" y="1233666"/>
                  <a:pt x="2603439" y="1273435"/>
                </a:cubicBezTo>
                <a:lnTo>
                  <a:pt x="2603439" y="1561465"/>
                </a:lnTo>
                <a:cubicBezTo>
                  <a:pt x="2603439" y="1601234"/>
                  <a:pt x="2571199" y="1633474"/>
                  <a:pt x="2531430" y="1633474"/>
                </a:cubicBezTo>
                <a:lnTo>
                  <a:pt x="2243400" y="1633474"/>
                </a:lnTo>
                <a:cubicBezTo>
                  <a:pt x="2203631" y="1633474"/>
                  <a:pt x="2171391" y="1601234"/>
                  <a:pt x="2171391" y="1561465"/>
                </a:cubicBezTo>
                <a:lnTo>
                  <a:pt x="2171391" y="1273435"/>
                </a:lnTo>
                <a:cubicBezTo>
                  <a:pt x="2171391" y="1233666"/>
                  <a:pt x="2203631" y="1201426"/>
                  <a:pt x="2243400" y="1201426"/>
                </a:cubicBezTo>
                <a:close/>
                <a:moveTo>
                  <a:pt x="1689998" y="1201426"/>
                </a:moveTo>
                <a:lnTo>
                  <a:pt x="1978028" y="1201426"/>
                </a:lnTo>
                <a:cubicBezTo>
                  <a:pt x="2017797" y="1201426"/>
                  <a:pt x="2050037" y="1233666"/>
                  <a:pt x="2050037" y="1273435"/>
                </a:cubicBezTo>
                <a:lnTo>
                  <a:pt x="2050037" y="1561465"/>
                </a:lnTo>
                <a:cubicBezTo>
                  <a:pt x="2050037" y="1601234"/>
                  <a:pt x="2017797" y="1633474"/>
                  <a:pt x="1978028" y="1633474"/>
                </a:cubicBezTo>
                <a:lnTo>
                  <a:pt x="1689998" y="1633474"/>
                </a:lnTo>
                <a:cubicBezTo>
                  <a:pt x="1650229" y="1633474"/>
                  <a:pt x="1617989" y="1601234"/>
                  <a:pt x="1617989" y="1561465"/>
                </a:cubicBezTo>
                <a:lnTo>
                  <a:pt x="1617989" y="1273435"/>
                </a:lnTo>
                <a:cubicBezTo>
                  <a:pt x="1617989" y="1233666"/>
                  <a:pt x="1650229" y="1201426"/>
                  <a:pt x="1689998" y="1201426"/>
                </a:cubicBezTo>
                <a:close/>
                <a:moveTo>
                  <a:pt x="1136596" y="1201426"/>
                </a:moveTo>
                <a:lnTo>
                  <a:pt x="1424626" y="1201426"/>
                </a:lnTo>
                <a:cubicBezTo>
                  <a:pt x="1464395" y="1201426"/>
                  <a:pt x="1496635" y="1233666"/>
                  <a:pt x="1496635" y="1273435"/>
                </a:cubicBezTo>
                <a:lnTo>
                  <a:pt x="1496635" y="1561465"/>
                </a:lnTo>
                <a:cubicBezTo>
                  <a:pt x="1496635" y="1601234"/>
                  <a:pt x="1464395" y="1633474"/>
                  <a:pt x="1424626" y="1633474"/>
                </a:cubicBezTo>
                <a:lnTo>
                  <a:pt x="1136596" y="1633474"/>
                </a:lnTo>
                <a:cubicBezTo>
                  <a:pt x="1096827" y="1633474"/>
                  <a:pt x="1064587" y="1601234"/>
                  <a:pt x="1064587" y="1561465"/>
                </a:cubicBezTo>
                <a:lnTo>
                  <a:pt x="1064587" y="1273435"/>
                </a:lnTo>
                <a:cubicBezTo>
                  <a:pt x="1064587" y="1233666"/>
                  <a:pt x="1096827" y="1201426"/>
                  <a:pt x="1136596" y="1201426"/>
                </a:cubicBezTo>
                <a:close/>
                <a:moveTo>
                  <a:pt x="583194" y="1201426"/>
                </a:moveTo>
                <a:lnTo>
                  <a:pt x="871224" y="1201426"/>
                </a:lnTo>
                <a:cubicBezTo>
                  <a:pt x="910993" y="1201426"/>
                  <a:pt x="943233" y="1233666"/>
                  <a:pt x="943233" y="1273435"/>
                </a:cubicBezTo>
                <a:lnTo>
                  <a:pt x="943233" y="1561465"/>
                </a:lnTo>
                <a:cubicBezTo>
                  <a:pt x="943233" y="1601234"/>
                  <a:pt x="910993" y="1633474"/>
                  <a:pt x="871224" y="1633474"/>
                </a:cubicBezTo>
                <a:lnTo>
                  <a:pt x="583194" y="1633474"/>
                </a:lnTo>
                <a:cubicBezTo>
                  <a:pt x="543425" y="1633474"/>
                  <a:pt x="511185" y="1601234"/>
                  <a:pt x="511185" y="1561465"/>
                </a:cubicBezTo>
                <a:lnTo>
                  <a:pt x="511185" y="1273435"/>
                </a:lnTo>
                <a:cubicBezTo>
                  <a:pt x="511185" y="1233666"/>
                  <a:pt x="543425" y="1201426"/>
                  <a:pt x="583194" y="1201426"/>
                </a:cubicBezTo>
                <a:close/>
                <a:moveTo>
                  <a:pt x="2226002" y="616978"/>
                </a:moveTo>
                <a:lnTo>
                  <a:pt x="2514032" y="616978"/>
                </a:lnTo>
                <a:cubicBezTo>
                  <a:pt x="2553801" y="616978"/>
                  <a:pt x="2586041" y="649218"/>
                  <a:pt x="2586041" y="688987"/>
                </a:cubicBezTo>
                <a:lnTo>
                  <a:pt x="2586041" y="977017"/>
                </a:lnTo>
                <a:cubicBezTo>
                  <a:pt x="2586041" y="1016786"/>
                  <a:pt x="2553801" y="1049026"/>
                  <a:pt x="2514032" y="1049026"/>
                </a:cubicBezTo>
                <a:lnTo>
                  <a:pt x="2226002" y="1049026"/>
                </a:lnTo>
                <a:cubicBezTo>
                  <a:pt x="2186233" y="1049026"/>
                  <a:pt x="2153993" y="1016786"/>
                  <a:pt x="2153993" y="977017"/>
                </a:cubicBezTo>
                <a:lnTo>
                  <a:pt x="2153993" y="688987"/>
                </a:lnTo>
                <a:cubicBezTo>
                  <a:pt x="2153993" y="649218"/>
                  <a:pt x="2186233" y="616978"/>
                  <a:pt x="2226002" y="616978"/>
                </a:cubicBezTo>
                <a:close/>
                <a:moveTo>
                  <a:pt x="1672600" y="616978"/>
                </a:moveTo>
                <a:lnTo>
                  <a:pt x="1960630" y="616978"/>
                </a:lnTo>
                <a:cubicBezTo>
                  <a:pt x="2000399" y="616978"/>
                  <a:pt x="2032639" y="649218"/>
                  <a:pt x="2032639" y="688987"/>
                </a:cubicBezTo>
                <a:lnTo>
                  <a:pt x="2032639" y="977017"/>
                </a:lnTo>
                <a:cubicBezTo>
                  <a:pt x="2032639" y="1016786"/>
                  <a:pt x="2000399" y="1049026"/>
                  <a:pt x="1960630" y="1049026"/>
                </a:cubicBezTo>
                <a:lnTo>
                  <a:pt x="1672600" y="1049026"/>
                </a:lnTo>
                <a:cubicBezTo>
                  <a:pt x="1632831" y="1049026"/>
                  <a:pt x="1600591" y="1016786"/>
                  <a:pt x="1600591" y="977017"/>
                </a:cubicBezTo>
                <a:lnTo>
                  <a:pt x="1600591" y="688987"/>
                </a:lnTo>
                <a:cubicBezTo>
                  <a:pt x="1600591" y="649218"/>
                  <a:pt x="1632831" y="616978"/>
                  <a:pt x="1672600" y="616978"/>
                </a:cubicBezTo>
                <a:close/>
                <a:moveTo>
                  <a:pt x="1119198" y="616978"/>
                </a:moveTo>
                <a:lnTo>
                  <a:pt x="1407228" y="616978"/>
                </a:lnTo>
                <a:cubicBezTo>
                  <a:pt x="1446997" y="616978"/>
                  <a:pt x="1479237" y="649218"/>
                  <a:pt x="1479237" y="688987"/>
                </a:cubicBezTo>
                <a:lnTo>
                  <a:pt x="1479237" y="977017"/>
                </a:lnTo>
                <a:cubicBezTo>
                  <a:pt x="1479237" y="1016786"/>
                  <a:pt x="1446997" y="1049026"/>
                  <a:pt x="1407228" y="1049026"/>
                </a:cubicBezTo>
                <a:lnTo>
                  <a:pt x="1119198" y="1049026"/>
                </a:lnTo>
                <a:cubicBezTo>
                  <a:pt x="1079429" y="1049026"/>
                  <a:pt x="1047189" y="1016786"/>
                  <a:pt x="1047189" y="977017"/>
                </a:cubicBezTo>
                <a:lnTo>
                  <a:pt x="1047189" y="688987"/>
                </a:lnTo>
                <a:cubicBezTo>
                  <a:pt x="1047189" y="649218"/>
                  <a:pt x="1079429" y="616978"/>
                  <a:pt x="1119198" y="616978"/>
                </a:cubicBezTo>
                <a:close/>
                <a:moveTo>
                  <a:pt x="565796" y="616978"/>
                </a:moveTo>
                <a:lnTo>
                  <a:pt x="853826" y="616978"/>
                </a:lnTo>
                <a:cubicBezTo>
                  <a:pt x="893595" y="616978"/>
                  <a:pt x="925835" y="649218"/>
                  <a:pt x="925835" y="688987"/>
                </a:cubicBezTo>
                <a:lnTo>
                  <a:pt x="925835" y="977017"/>
                </a:lnTo>
                <a:cubicBezTo>
                  <a:pt x="925835" y="1016786"/>
                  <a:pt x="893595" y="1049026"/>
                  <a:pt x="853826" y="1049026"/>
                </a:cubicBezTo>
                <a:lnTo>
                  <a:pt x="565796" y="1049026"/>
                </a:lnTo>
                <a:cubicBezTo>
                  <a:pt x="526027" y="1049026"/>
                  <a:pt x="493787" y="1016786"/>
                  <a:pt x="493787" y="977017"/>
                </a:cubicBezTo>
                <a:lnTo>
                  <a:pt x="493787" y="688987"/>
                </a:lnTo>
                <a:cubicBezTo>
                  <a:pt x="493787" y="649218"/>
                  <a:pt x="526027" y="616978"/>
                  <a:pt x="565796" y="616978"/>
                </a:cubicBezTo>
                <a:close/>
                <a:moveTo>
                  <a:pt x="306692" y="360040"/>
                </a:moveTo>
                <a:lnTo>
                  <a:pt x="306692" y="3528392"/>
                </a:lnTo>
                <a:lnTo>
                  <a:pt x="2754964" y="3528392"/>
                </a:lnTo>
                <a:lnTo>
                  <a:pt x="2754964" y="360040"/>
                </a:lnTo>
                <a:close/>
                <a:moveTo>
                  <a:pt x="223685" y="0"/>
                </a:moveTo>
                <a:lnTo>
                  <a:pt x="2837972" y="0"/>
                </a:lnTo>
                <a:cubicBezTo>
                  <a:pt x="2961510" y="0"/>
                  <a:pt x="3061657" y="100147"/>
                  <a:pt x="3061657" y="223685"/>
                </a:cubicBezTo>
                <a:lnTo>
                  <a:pt x="3061657" y="3664747"/>
                </a:lnTo>
                <a:cubicBezTo>
                  <a:pt x="3061657" y="3788285"/>
                  <a:pt x="2961510" y="3888432"/>
                  <a:pt x="2837972" y="3888432"/>
                </a:cubicBezTo>
                <a:lnTo>
                  <a:pt x="223685" y="3888432"/>
                </a:lnTo>
                <a:cubicBezTo>
                  <a:pt x="100147" y="3888432"/>
                  <a:pt x="0" y="3788285"/>
                  <a:pt x="0" y="3664747"/>
                </a:cubicBezTo>
                <a:lnTo>
                  <a:pt x="0" y="223685"/>
                </a:lnTo>
                <a:cubicBezTo>
                  <a:pt x="0" y="100147"/>
                  <a:pt x="100147" y="0"/>
                  <a:pt x="2236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3" name="Rounded Rectangle 2">
            <a:extLst>
              <a:ext uri="{FF2B5EF4-FFF2-40B4-BE49-F238E27FC236}">
                <a16:creationId xmlns:a16="http://schemas.microsoft.com/office/drawing/2014/main" id="{34B31578-A7C8-4A77-B46C-6CC326635DBD}"/>
              </a:ext>
            </a:extLst>
          </p:cNvPr>
          <p:cNvSpPr>
            <a:spLocks noChangeAspect="1"/>
          </p:cNvSpPr>
          <p:nvPr/>
        </p:nvSpPr>
        <p:spPr>
          <a:xfrm>
            <a:off x="1305273" y="5187177"/>
            <a:ext cx="400799" cy="720000"/>
          </a:xfrm>
          <a:custGeom>
            <a:avLst/>
            <a:gdLst/>
            <a:ahLst/>
            <a:cxnLst/>
            <a:rect l="l" t="t" r="r" b="b"/>
            <a:pathLst>
              <a:path w="2160240" h="3880673">
                <a:moveTo>
                  <a:pt x="816120" y="3545649"/>
                </a:moveTo>
                <a:cubicBezTo>
                  <a:pt x="802865" y="3545649"/>
                  <a:pt x="792120" y="3556394"/>
                  <a:pt x="792120" y="3569649"/>
                </a:cubicBezTo>
                <a:lnTo>
                  <a:pt x="792120" y="3665649"/>
                </a:lnTo>
                <a:cubicBezTo>
                  <a:pt x="792120" y="3678904"/>
                  <a:pt x="802865" y="3689649"/>
                  <a:pt x="816120" y="3689649"/>
                </a:cubicBezTo>
                <a:lnTo>
                  <a:pt x="1344120" y="3689649"/>
                </a:lnTo>
                <a:cubicBezTo>
                  <a:pt x="1357375" y="3689649"/>
                  <a:pt x="1368120" y="3678904"/>
                  <a:pt x="1368120" y="3665649"/>
                </a:cubicBezTo>
                <a:lnTo>
                  <a:pt x="1368120" y="3569649"/>
                </a:lnTo>
                <a:cubicBezTo>
                  <a:pt x="1368120" y="3556394"/>
                  <a:pt x="1357375" y="3545649"/>
                  <a:pt x="1344120" y="3545649"/>
                </a:cubicBezTo>
                <a:close/>
                <a:moveTo>
                  <a:pt x="1458489" y="1982610"/>
                </a:moveTo>
                <a:lnTo>
                  <a:pt x="1698487" y="1982610"/>
                </a:lnTo>
                <a:cubicBezTo>
                  <a:pt x="1731625" y="1982610"/>
                  <a:pt x="1758488" y="2009473"/>
                  <a:pt x="1758488" y="2042611"/>
                </a:cubicBezTo>
                <a:lnTo>
                  <a:pt x="1758488" y="2282649"/>
                </a:lnTo>
                <a:cubicBezTo>
                  <a:pt x="1758488" y="2315787"/>
                  <a:pt x="1731625" y="2342650"/>
                  <a:pt x="1698487" y="2342650"/>
                </a:cubicBezTo>
                <a:lnTo>
                  <a:pt x="1458489" y="2342650"/>
                </a:lnTo>
                <a:cubicBezTo>
                  <a:pt x="1425351" y="2342650"/>
                  <a:pt x="1398488" y="2315787"/>
                  <a:pt x="1398488" y="2282649"/>
                </a:cubicBezTo>
                <a:lnTo>
                  <a:pt x="1398488" y="2042611"/>
                </a:lnTo>
                <a:cubicBezTo>
                  <a:pt x="1398488" y="2009473"/>
                  <a:pt x="1425351" y="1982610"/>
                  <a:pt x="1458489" y="1982610"/>
                </a:cubicBezTo>
                <a:close/>
                <a:moveTo>
                  <a:pt x="946089" y="1982610"/>
                </a:moveTo>
                <a:lnTo>
                  <a:pt x="1186087" y="1982610"/>
                </a:lnTo>
                <a:cubicBezTo>
                  <a:pt x="1219225" y="1982610"/>
                  <a:pt x="1246088" y="2009473"/>
                  <a:pt x="1246088" y="2042611"/>
                </a:cubicBezTo>
                <a:lnTo>
                  <a:pt x="1246088" y="2282649"/>
                </a:lnTo>
                <a:cubicBezTo>
                  <a:pt x="1246088" y="2315787"/>
                  <a:pt x="1219225" y="2342650"/>
                  <a:pt x="1186087" y="2342650"/>
                </a:cubicBezTo>
                <a:lnTo>
                  <a:pt x="946089" y="2342650"/>
                </a:lnTo>
                <a:cubicBezTo>
                  <a:pt x="912951" y="2342650"/>
                  <a:pt x="886088" y="2315787"/>
                  <a:pt x="886088" y="2282649"/>
                </a:cubicBezTo>
                <a:lnTo>
                  <a:pt x="886088" y="2042611"/>
                </a:lnTo>
                <a:cubicBezTo>
                  <a:pt x="886088" y="2009473"/>
                  <a:pt x="912951" y="1982610"/>
                  <a:pt x="946089" y="1982610"/>
                </a:cubicBezTo>
                <a:close/>
                <a:moveTo>
                  <a:pt x="434129" y="1982610"/>
                </a:moveTo>
                <a:lnTo>
                  <a:pt x="674127" y="1982610"/>
                </a:lnTo>
                <a:cubicBezTo>
                  <a:pt x="707265" y="1982610"/>
                  <a:pt x="734128" y="2009473"/>
                  <a:pt x="734128" y="2042611"/>
                </a:cubicBezTo>
                <a:lnTo>
                  <a:pt x="734128" y="2282649"/>
                </a:lnTo>
                <a:cubicBezTo>
                  <a:pt x="734128" y="2315787"/>
                  <a:pt x="707265" y="2342650"/>
                  <a:pt x="674127" y="2342650"/>
                </a:cubicBezTo>
                <a:lnTo>
                  <a:pt x="434129" y="2342650"/>
                </a:lnTo>
                <a:cubicBezTo>
                  <a:pt x="400991" y="2342650"/>
                  <a:pt x="374128" y="2315787"/>
                  <a:pt x="374128" y="2282649"/>
                </a:cubicBezTo>
                <a:lnTo>
                  <a:pt x="374128" y="2042611"/>
                </a:lnTo>
                <a:cubicBezTo>
                  <a:pt x="374128" y="2009473"/>
                  <a:pt x="400991" y="1982610"/>
                  <a:pt x="434129" y="1982610"/>
                </a:cubicBezTo>
                <a:close/>
                <a:moveTo>
                  <a:pt x="1458489" y="1434014"/>
                </a:moveTo>
                <a:lnTo>
                  <a:pt x="1698487" y="1434014"/>
                </a:lnTo>
                <a:cubicBezTo>
                  <a:pt x="1731625" y="1434014"/>
                  <a:pt x="1758488" y="1460877"/>
                  <a:pt x="1758488" y="1494015"/>
                </a:cubicBezTo>
                <a:lnTo>
                  <a:pt x="1758488" y="1734053"/>
                </a:lnTo>
                <a:cubicBezTo>
                  <a:pt x="1758488" y="1767191"/>
                  <a:pt x="1731625" y="1794054"/>
                  <a:pt x="1698487" y="1794054"/>
                </a:cubicBezTo>
                <a:lnTo>
                  <a:pt x="1458489" y="1794054"/>
                </a:lnTo>
                <a:cubicBezTo>
                  <a:pt x="1425351" y="1794054"/>
                  <a:pt x="1398488" y="1767191"/>
                  <a:pt x="1398488" y="1734053"/>
                </a:cubicBezTo>
                <a:lnTo>
                  <a:pt x="1398488" y="1494015"/>
                </a:lnTo>
                <a:cubicBezTo>
                  <a:pt x="1398488" y="1460877"/>
                  <a:pt x="1425351" y="1434014"/>
                  <a:pt x="1458489" y="1434014"/>
                </a:cubicBezTo>
                <a:close/>
                <a:moveTo>
                  <a:pt x="946089" y="1434014"/>
                </a:moveTo>
                <a:lnTo>
                  <a:pt x="1186087" y="1434014"/>
                </a:lnTo>
                <a:cubicBezTo>
                  <a:pt x="1219225" y="1434014"/>
                  <a:pt x="1246088" y="1460877"/>
                  <a:pt x="1246088" y="1494015"/>
                </a:cubicBezTo>
                <a:lnTo>
                  <a:pt x="1246088" y="1734053"/>
                </a:lnTo>
                <a:cubicBezTo>
                  <a:pt x="1246088" y="1767191"/>
                  <a:pt x="1219225" y="1794054"/>
                  <a:pt x="1186087" y="1794054"/>
                </a:cubicBezTo>
                <a:lnTo>
                  <a:pt x="946089" y="1794054"/>
                </a:lnTo>
                <a:cubicBezTo>
                  <a:pt x="912951" y="1794054"/>
                  <a:pt x="886088" y="1767191"/>
                  <a:pt x="886088" y="1734053"/>
                </a:cubicBezTo>
                <a:lnTo>
                  <a:pt x="886088" y="1494015"/>
                </a:lnTo>
                <a:cubicBezTo>
                  <a:pt x="886088" y="1460877"/>
                  <a:pt x="912951" y="1434014"/>
                  <a:pt x="946089" y="1434014"/>
                </a:cubicBezTo>
                <a:close/>
                <a:moveTo>
                  <a:pt x="434129" y="1434014"/>
                </a:moveTo>
                <a:lnTo>
                  <a:pt x="674127" y="1434014"/>
                </a:lnTo>
                <a:cubicBezTo>
                  <a:pt x="707265" y="1434014"/>
                  <a:pt x="734128" y="1460877"/>
                  <a:pt x="734128" y="1494015"/>
                </a:cubicBezTo>
                <a:lnTo>
                  <a:pt x="734128" y="1734053"/>
                </a:lnTo>
                <a:cubicBezTo>
                  <a:pt x="734128" y="1767191"/>
                  <a:pt x="707265" y="1794054"/>
                  <a:pt x="674127" y="1794054"/>
                </a:cubicBezTo>
                <a:lnTo>
                  <a:pt x="434129" y="1794054"/>
                </a:lnTo>
                <a:cubicBezTo>
                  <a:pt x="400991" y="1794054"/>
                  <a:pt x="374128" y="1767191"/>
                  <a:pt x="374128" y="1734053"/>
                </a:cubicBezTo>
                <a:lnTo>
                  <a:pt x="374128" y="1494015"/>
                </a:lnTo>
                <a:cubicBezTo>
                  <a:pt x="374128" y="1460877"/>
                  <a:pt x="400991" y="1434014"/>
                  <a:pt x="434129" y="1434014"/>
                </a:cubicBezTo>
                <a:close/>
                <a:moveTo>
                  <a:pt x="1458489" y="885417"/>
                </a:moveTo>
                <a:lnTo>
                  <a:pt x="1698487" y="885417"/>
                </a:lnTo>
                <a:cubicBezTo>
                  <a:pt x="1731625" y="885417"/>
                  <a:pt x="1758488" y="912280"/>
                  <a:pt x="1758488" y="945418"/>
                </a:cubicBezTo>
                <a:lnTo>
                  <a:pt x="1758488" y="1185456"/>
                </a:lnTo>
                <a:cubicBezTo>
                  <a:pt x="1758488" y="1218594"/>
                  <a:pt x="1731625" y="1245457"/>
                  <a:pt x="1698487" y="1245457"/>
                </a:cubicBezTo>
                <a:lnTo>
                  <a:pt x="1458489" y="1245457"/>
                </a:lnTo>
                <a:cubicBezTo>
                  <a:pt x="1425351" y="1245457"/>
                  <a:pt x="1398488" y="1218594"/>
                  <a:pt x="1398488" y="1185456"/>
                </a:cubicBezTo>
                <a:lnTo>
                  <a:pt x="1398488" y="945418"/>
                </a:lnTo>
                <a:cubicBezTo>
                  <a:pt x="1398488" y="912280"/>
                  <a:pt x="1425351" y="885417"/>
                  <a:pt x="1458489" y="885417"/>
                </a:cubicBezTo>
                <a:close/>
                <a:moveTo>
                  <a:pt x="946089" y="885417"/>
                </a:moveTo>
                <a:lnTo>
                  <a:pt x="1186087" y="885417"/>
                </a:lnTo>
                <a:cubicBezTo>
                  <a:pt x="1219225" y="885417"/>
                  <a:pt x="1246088" y="912280"/>
                  <a:pt x="1246088" y="945418"/>
                </a:cubicBezTo>
                <a:lnTo>
                  <a:pt x="1246088" y="1185456"/>
                </a:lnTo>
                <a:cubicBezTo>
                  <a:pt x="1246088" y="1218594"/>
                  <a:pt x="1219225" y="1245457"/>
                  <a:pt x="1186087" y="1245457"/>
                </a:cubicBezTo>
                <a:lnTo>
                  <a:pt x="946089" y="1245457"/>
                </a:lnTo>
                <a:cubicBezTo>
                  <a:pt x="912951" y="1245457"/>
                  <a:pt x="886088" y="1218594"/>
                  <a:pt x="886088" y="1185456"/>
                </a:cubicBezTo>
                <a:lnTo>
                  <a:pt x="886088" y="945418"/>
                </a:lnTo>
                <a:cubicBezTo>
                  <a:pt x="886088" y="912280"/>
                  <a:pt x="912951" y="885417"/>
                  <a:pt x="946089" y="885417"/>
                </a:cubicBezTo>
                <a:close/>
                <a:moveTo>
                  <a:pt x="434129" y="885417"/>
                </a:moveTo>
                <a:lnTo>
                  <a:pt x="674127" y="885417"/>
                </a:lnTo>
                <a:cubicBezTo>
                  <a:pt x="707265" y="885417"/>
                  <a:pt x="734128" y="912280"/>
                  <a:pt x="734128" y="945418"/>
                </a:cubicBezTo>
                <a:lnTo>
                  <a:pt x="734128" y="1185456"/>
                </a:lnTo>
                <a:cubicBezTo>
                  <a:pt x="734128" y="1218594"/>
                  <a:pt x="707265" y="1245457"/>
                  <a:pt x="674127" y="1245457"/>
                </a:cubicBezTo>
                <a:lnTo>
                  <a:pt x="434129" y="1245457"/>
                </a:lnTo>
                <a:cubicBezTo>
                  <a:pt x="400991" y="1245457"/>
                  <a:pt x="374128" y="1218594"/>
                  <a:pt x="374128" y="1185456"/>
                </a:cubicBezTo>
                <a:lnTo>
                  <a:pt x="374128" y="945418"/>
                </a:lnTo>
                <a:cubicBezTo>
                  <a:pt x="374128" y="912280"/>
                  <a:pt x="400991" y="885417"/>
                  <a:pt x="434129" y="885417"/>
                </a:cubicBezTo>
                <a:close/>
                <a:moveTo>
                  <a:pt x="216024" y="608188"/>
                </a:moveTo>
                <a:lnTo>
                  <a:pt x="216024" y="3272484"/>
                </a:lnTo>
                <a:lnTo>
                  <a:pt x="1944216" y="3272484"/>
                </a:lnTo>
                <a:lnTo>
                  <a:pt x="1944216" y="608188"/>
                </a:lnTo>
                <a:close/>
                <a:moveTo>
                  <a:pt x="912102" y="305289"/>
                </a:moveTo>
                <a:cubicBezTo>
                  <a:pt x="905473" y="305289"/>
                  <a:pt x="900100" y="310662"/>
                  <a:pt x="900100" y="317291"/>
                </a:cubicBezTo>
                <a:lnTo>
                  <a:pt x="900100" y="365295"/>
                </a:lnTo>
                <a:cubicBezTo>
                  <a:pt x="900100" y="371924"/>
                  <a:pt x="905473" y="377297"/>
                  <a:pt x="912102" y="377297"/>
                </a:cubicBezTo>
                <a:lnTo>
                  <a:pt x="1248138" y="377297"/>
                </a:lnTo>
                <a:cubicBezTo>
                  <a:pt x="1254767" y="377297"/>
                  <a:pt x="1260140" y="371924"/>
                  <a:pt x="1260140" y="365295"/>
                </a:cubicBezTo>
                <a:lnTo>
                  <a:pt x="1260140" y="317291"/>
                </a:lnTo>
                <a:cubicBezTo>
                  <a:pt x="1260140" y="310662"/>
                  <a:pt x="1254767" y="305289"/>
                  <a:pt x="1248138" y="305289"/>
                </a:cubicBezTo>
                <a:close/>
                <a:moveTo>
                  <a:pt x="278153" y="0"/>
                </a:moveTo>
                <a:lnTo>
                  <a:pt x="1882087" y="0"/>
                </a:lnTo>
                <a:cubicBezTo>
                  <a:pt x="2035707" y="0"/>
                  <a:pt x="2160240" y="124533"/>
                  <a:pt x="2160240" y="278153"/>
                </a:cubicBezTo>
                <a:lnTo>
                  <a:pt x="2160240" y="3602520"/>
                </a:lnTo>
                <a:cubicBezTo>
                  <a:pt x="2160240" y="3756140"/>
                  <a:pt x="2035707" y="3880673"/>
                  <a:pt x="1882087" y="3880673"/>
                </a:cubicBezTo>
                <a:lnTo>
                  <a:pt x="278153" y="3880673"/>
                </a:lnTo>
                <a:cubicBezTo>
                  <a:pt x="124533" y="3880673"/>
                  <a:pt x="0" y="3756140"/>
                  <a:pt x="0" y="3602520"/>
                </a:cubicBezTo>
                <a:lnTo>
                  <a:pt x="0" y="278153"/>
                </a:lnTo>
                <a:cubicBezTo>
                  <a:pt x="0" y="124533"/>
                  <a:pt x="124533" y="0"/>
                  <a:pt x="27815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4" name="TextBox 23">
            <a:extLst>
              <a:ext uri="{FF2B5EF4-FFF2-40B4-BE49-F238E27FC236}">
                <a16:creationId xmlns:a16="http://schemas.microsoft.com/office/drawing/2014/main" id="{F19CDBEF-AA6D-487B-B292-239805A868CC}"/>
              </a:ext>
            </a:extLst>
          </p:cNvPr>
          <p:cNvSpPr txBox="1"/>
          <p:nvPr/>
        </p:nvSpPr>
        <p:spPr>
          <a:xfrm>
            <a:off x="1824564" y="5003439"/>
            <a:ext cx="1450337" cy="954107"/>
          </a:xfrm>
          <a:prstGeom prst="rect">
            <a:avLst/>
          </a:prstGeom>
          <a:noFill/>
        </p:spPr>
        <p:txBody>
          <a:bodyPr wrap="square" rtlCol="0">
            <a:spAutoFit/>
          </a:bodyPr>
          <a:lstStyle/>
          <a:p>
            <a:r>
              <a:rPr lang="fr-FR" altLang="ko-KR" sz="1400" dirty="0">
                <a:solidFill>
                  <a:schemeClr val="bg1">
                    <a:lumMod val="95000"/>
                  </a:schemeClr>
                </a:solidFill>
                <a:cs typeface="Arial" pitchFamily="34" charset="0"/>
              </a:rPr>
              <a:t>Poster des publications et réagir aux postes publiés</a:t>
            </a:r>
            <a:endParaRPr lang="ko-KR" altLang="en-US" sz="1400" dirty="0">
              <a:solidFill>
                <a:schemeClr val="bg1">
                  <a:lumMod val="95000"/>
                </a:schemeClr>
              </a:solidFill>
              <a:cs typeface="Arial" pitchFamily="34" charset="0"/>
            </a:endParaRPr>
          </a:p>
        </p:txBody>
      </p:sp>
      <p:sp>
        <p:nvSpPr>
          <p:cNvPr id="25" name="TextBox 24">
            <a:extLst>
              <a:ext uri="{FF2B5EF4-FFF2-40B4-BE49-F238E27FC236}">
                <a16:creationId xmlns:a16="http://schemas.microsoft.com/office/drawing/2014/main" id="{54D63DEC-105E-407A-A722-2C821EA95749}"/>
              </a:ext>
            </a:extLst>
          </p:cNvPr>
          <p:cNvSpPr txBox="1"/>
          <p:nvPr/>
        </p:nvSpPr>
        <p:spPr>
          <a:xfrm>
            <a:off x="4317418" y="5040409"/>
            <a:ext cx="1450337" cy="954107"/>
          </a:xfrm>
          <a:prstGeom prst="rect">
            <a:avLst/>
          </a:prstGeom>
          <a:noFill/>
        </p:spPr>
        <p:txBody>
          <a:bodyPr wrap="square" rtlCol="0">
            <a:spAutoFit/>
          </a:bodyPr>
          <a:lstStyle/>
          <a:p>
            <a:r>
              <a:rPr lang="fr-FR" altLang="ko-KR" sz="1400" dirty="0">
                <a:solidFill>
                  <a:schemeClr val="bg1">
                    <a:lumMod val="95000"/>
                  </a:schemeClr>
                </a:solidFill>
                <a:cs typeface="Arial" pitchFamily="34" charset="0"/>
              </a:rPr>
              <a:t>Publier et participer à des évènements et challenges</a:t>
            </a:r>
            <a:endParaRPr lang="ko-KR" altLang="en-US" sz="1400" dirty="0">
              <a:solidFill>
                <a:schemeClr val="bg1">
                  <a:lumMod val="95000"/>
                </a:schemeClr>
              </a:solidFill>
              <a:cs typeface="Arial" pitchFamily="34" charset="0"/>
            </a:endParaRPr>
          </a:p>
        </p:txBody>
      </p:sp>
      <p:sp>
        <p:nvSpPr>
          <p:cNvPr id="26" name="Freeform 23">
            <a:extLst>
              <a:ext uri="{FF2B5EF4-FFF2-40B4-BE49-F238E27FC236}">
                <a16:creationId xmlns:a16="http://schemas.microsoft.com/office/drawing/2014/main" id="{6350688D-6C63-4BE2-8A02-C8B6E1AFDB2C}"/>
              </a:ext>
            </a:extLst>
          </p:cNvPr>
          <p:cNvSpPr>
            <a:spLocks noChangeAspect="1"/>
          </p:cNvSpPr>
          <p:nvPr/>
        </p:nvSpPr>
        <p:spPr>
          <a:xfrm flipH="1">
            <a:off x="1236826" y="3750664"/>
            <a:ext cx="1175476" cy="747921"/>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TextBox 26">
            <a:extLst>
              <a:ext uri="{FF2B5EF4-FFF2-40B4-BE49-F238E27FC236}">
                <a16:creationId xmlns:a16="http://schemas.microsoft.com/office/drawing/2014/main" id="{E4324D49-2D5E-4EA9-AA5B-99281E6BD5DC}"/>
              </a:ext>
            </a:extLst>
          </p:cNvPr>
          <p:cNvSpPr txBox="1"/>
          <p:nvPr/>
        </p:nvSpPr>
        <p:spPr>
          <a:xfrm>
            <a:off x="2901463" y="3916145"/>
            <a:ext cx="2866292" cy="307777"/>
          </a:xfrm>
          <a:prstGeom prst="rect">
            <a:avLst/>
          </a:prstGeom>
          <a:noFill/>
        </p:spPr>
        <p:txBody>
          <a:bodyPr wrap="square" lIns="36000" tIns="0" rIns="36000" bIns="0" rtlCol="0" anchor="ctr">
            <a:spAutoFit/>
          </a:bodyPr>
          <a:lstStyle/>
          <a:p>
            <a:r>
              <a:rPr lang="en-GB" altLang="ko-KR" sz="2000" dirty="0">
                <a:solidFill>
                  <a:schemeClr val="bg1"/>
                </a:solidFill>
                <a:cs typeface="Arial" pitchFamily="34" charset="0"/>
              </a:rPr>
              <a:t>Assister des </a:t>
            </a:r>
            <a:r>
              <a:rPr lang="fr-FR" altLang="ko-KR" sz="2000" dirty="0">
                <a:solidFill>
                  <a:schemeClr val="bg1"/>
                </a:solidFill>
                <a:cs typeface="Arial" pitchFamily="34" charset="0"/>
              </a:rPr>
              <a:t>Etudiants</a:t>
            </a:r>
          </a:p>
        </p:txBody>
      </p:sp>
    </p:spTree>
    <p:extLst>
      <p:ext uri="{BB962C8B-B14F-4D97-AF65-F5344CB8AC3E}">
        <p14:creationId xmlns:p14="http://schemas.microsoft.com/office/powerpoint/2010/main" val="3042401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8836598" y="371223"/>
            <a:ext cx="2028337" cy="2028337"/>
            <a:chOff x="7249547" y="167887"/>
            <a:chExt cx="1575792" cy="1575792"/>
          </a:xfrm>
        </p:grpSpPr>
        <p:sp>
          <p:nvSpPr>
            <p:cNvPr id="50" name="Oval 49"/>
            <p:cNvSpPr/>
            <p:nvPr userDrawn="1"/>
          </p:nvSpPr>
          <p:spPr>
            <a:xfrm>
              <a:off x="7308304" y="226644"/>
              <a:ext cx="1458278" cy="1458278"/>
            </a:xfrm>
            <a:prstGeom prst="ellipse">
              <a:avLst/>
            </a:prstGeom>
            <a:solidFill>
              <a:srgbClr val="5BC5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Oval 50"/>
            <p:cNvSpPr/>
            <p:nvPr userDrawn="1"/>
          </p:nvSpPr>
          <p:spPr>
            <a:xfrm>
              <a:off x="7249547" y="167887"/>
              <a:ext cx="1575792" cy="1575792"/>
            </a:xfrm>
            <a:prstGeom prst="ellipse">
              <a:avLst/>
            </a:pr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32" name="TextBox 31"/>
          <p:cNvSpPr txBox="1"/>
          <p:nvPr/>
        </p:nvSpPr>
        <p:spPr>
          <a:xfrm>
            <a:off x="9127881" y="766908"/>
            <a:ext cx="1445770" cy="830997"/>
          </a:xfrm>
          <a:prstGeom prst="rect">
            <a:avLst/>
          </a:prstGeom>
          <a:noFill/>
        </p:spPr>
        <p:txBody>
          <a:bodyPr wrap="square" lIns="0" tIns="0" rIns="0" bIns="0" rtlCol="0" anchor="ctr">
            <a:spAutoFit/>
          </a:bodyPr>
          <a:lstStyle/>
          <a:p>
            <a:pPr algn="ctr"/>
            <a:r>
              <a:rPr lang="en-US" altLang="ko-KR" sz="5400" dirty="0">
                <a:solidFill>
                  <a:schemeClr val="bg1"/>
                </a:solidFill>
              </a:rPr>
              <a:t>[1]</a:t>
            </a:r>
            <a:endParaRPr lang="ko-KR" altLang="en-US" sz="3600" b="1" dirty="0">
              <a:solidFill>
                <a:schemeClr val="bg1"/>
              </a:solidFill>
              <a:cs typeface="Arial" pitchFamily="34" charset="0"/>
            </a:endParaRPr>
          </a:p>
        </p:txBody>
      </p:sp>
      <p:sp>
        <p:nvSpPr>
          <p:cNvPr id="11" name="TextBox 10"/>
          <p:cNvSpPr txBox="1"/>
          <p:nvPr/>
        </p:nvSpPr>
        <p:spPr>
          <a:xfrm>
            <a:off x="3517821" y="3817718"/>
            <a:ext cx="3409071" cy="954107"/>
          </a:xfrm>
          <a:prstGeom prst="rect">
            <a:avLst/>
          </a:prstGeom>
          <a:noFill/>
        </p:spPr>
        <p:txBody>
          <a:bodyPr wrap="square" rtlCol="0">
            <a:spAutoFit/>
          </a:bodyPr>
          <a:lstStyle/>
          <a:p>
            <a:r>
              <a:rPr lang="fr-FR" altLang="ko-KR" sz="1400" dirty="0">
                <a:solidFill>
                  <a:schemeClr val="tx1">
                    <a:lumMod val="75000"/>
                    <a:lumOff val="25000"/>
                  </a:schemeClr>
                </a:solidFill>
                <a:cs typeface="Arial" pitchFamily="34" charset="0"/>
              </a:rPr>
              <a:t>1 - Nous allons nous intéresser dans ce travail aux étudiants et à la manière dont nous pourrions favoriser la prise de contact entre eux.</a:t>
            </a:r>
            <a:endParaRPr lang="ko-KR" altLang="en-US" sz="1400" dirty="0">
              <a:solidFill>
                <a:schemeClr val="tx1">
                  <a:lumMod val="75000"/>
                  <a:lumOff val="25000"/>
                </a:schemeClr>
              </a:solidFill>
              <a:cs typeface="Arial" pitchFamily="34" charset="0"/>
            </a:endParaRPr>
          </a:p>
        </p:txBody>
      </p:sp>
      <p:sp>
        <p:nvSpPr>
          <p:cNvPr id="42" name="TextBox 41"/>
          <p:cNvSpPr txBox="1"/>
          <p:nvPr/>
        </p:nvSpPr>
        <p:spPr>
          <a:xfrm>
            <a:off x="3517820" y="4817991"/>
            <a:ext cx="3409071" cy="1015663"/>
          </a:xfrm>
          <a:prstGeom prst="rect">
            <a:avLst/>
          </a:prstGeom>
          <a:noFill/>
        </p:spPr>
        <p:txBody>
          <a:bodyPr wrap="square" rtlCol="0">
            <a:spAutoFit/>
          </a:bodyPr>
          <a:lstStyle/>
          <a:p>
            <a:r>
              <a:rPr lang="fr-FR" altLang="ko-KR" sz="1200" dirty="0">
                <a:solidFill>
                  <a:schemeClr val="tx1">
                    <a:lumMod val="75000"/>
                    <a:lumOff val="25000"/>
                  </a:schemeClr>
                </a:solidFill>
                <a:cs typeface="Arial" pitchFamily="34" charset="0"/>
              </a:rPr>
              <a:t>2 - Notre but n’est pas de développer un outil complet comparable aux réseaux sociaux déjà existants sur le marché mais avant tout de rassembler des informations qui vont servir à ces utilisateurs.</a:t>
            </a:r>
            <a:endParaRPr lang="en-US" altLang="ko-KR" sz="1200" dirty="0">
              <a:solidFill>
                <a:schemeClr val="tx1">
                  <a:lumMod val="75000"/>
                  <a:lumOff val="25000"/>
                </a:schemeClr>
              </a:solidFill>
              <a:cs typeface="Arial" pitchFamily="34" charset="0"/>
            </a:endParaRPr>
          </a:p>
        </p:txBody>
      </p:sp>
      <p:sp>
        <p:nvSpPr>
          <p:cNvPr id="46" name="TextBox 45"/>
          <p:cNvSpPr txBox="1"/>
          <p:nvPr/>
        </p:nvSpPr>
        <p:spPr>
          <a:xfrm>
            <a:off x="7613920" y="3817718"/>
            <a:ext cx="4473695" cy="2246769"/>
          </a:xfrm>
          <a:prstGeom prst="rect">
            <a:avLst/>
          </a:prstGeom>
          <a:noFill/>
        </p:spPr>
        <p:txBody>
          <a:bodyPr wrap="square" rtlCol="0">
            <a:spAutoFit/>
          </a:bodyPr>
          <a:lstStyle/>
          <a:p>
            <a:r>
              <a:rPr lang="fr-FR" altLang="ko-KR" sz="1400" dirty="0">
                <a:solidFill>
                  <a:schemeClr val="tx1">
                    <a:lumMod val="75000"/>
                    <a:lumOff val="25000"/>
                  </a:schemeClr>
                </a:solidFill>
                <a:cs typeface="Arial" pitchFamily="34" charset="0"/>
              </a:rPr>
              <a:t>3 - Le but de ce projet est de réaliser une application web dédiée aux Etudiants visant d’interagir avec entre eux.</a:t>
            </a:r>
          </a:p>
          <a:p>
            <a:endParaRPr lang="fr-FR" altLang="ko-KR" sz="1400" dirty="0">
              <a:solidFill>
                <a:schemeClr val="tx1">
                  <a:lumMod val="75000"/>
                  <a:lumOff val="25000"/>
                </a:schemeClr>
              </a:solidFill>
              <a:cs typeface="Arial" pitchFamily="34" charset="0"/>
            </a:endParaRPr>
          </a:p>
          <a:p>
            <a:endParaRPr lang="fr-FR" altLang="ko-KR" sz="1400" dirty="0">
              <a:solidFill>
                <a:schemeClr val="tx1">
                  <a:lumMod val="75000"/>
                  <a:lumOff val="25000"/>
                </a:schemeClr>
              </a:solidFill>
              <a:cs typeface="Arial" pitchFamily="34" charset="0"/>
            </a:endParaRPr>
          </a:p>
          <a:p>
            <a:r>
              <a:rPr lang="fr-FR" altLang="ko-KR" sz="1400" dirty="0">
                <a:solidFill>
                  <a:schemeClr val="tx1">
                    <a:lumMod val="75000"/>
                    <a:lumOff val="25000"/>
                  </a:schemeClr>
                </a:solidFill>
                <a:cs typeface="Arial" pitchFamily="34" charset="0"/>
              </a:rPr>
              <a:t>A quoi cela va servir ?</a:t>
            </a:r>
          </a:p>
          <a:p>
            <a:r>
              <a:rPr lang="fr-FR" altLang="ko-KR" sz="1400" dirty="0">
                <a:solidFill>
                  <a:schemeClr val="tx1">
                    <a:lumMod val="75000"/>
                    <a:lumOff val="25000"/>
                  </a:schemeClr>
                </a:solidFill>
                <a:cs typeface="Arial" pitchFamily="34" charset="0"/>
              </a:rPr>
              <a:t>• Pour assister des Etudiants. </a:t>
            </a:r>
          </a:p>
          <a:p>
            <a:r>
              <a:rPr lang="fr-FR" altLang="ko-KR" sz="1400" dirty="0">
                <a:solidFill>
                  <a:schemeClr val="tx1">
                    <a:lumMod val="75000"/>
                    <a:lumOff val="25000"/>
                  </a:schemeClr>
                </a:solidFill>
                <a:cs typeface="Arial" pitchFamily="34" charset="0"/>
              </a:rPr>
              <a:t>• Ses membres partagent un intérêt commun.</a:t>
            </a:r>
          </a:p>
          <a:p>
            <a:r>
              <a:rPr lang="fr-FR" altLang="ko-KR" sz="1400" dirty="0">
                <a:solidFill>
                  <a:schemeClr val="tx1">
                    <a:lumMod val="75000"/>
                    <a:lumOff val="25000"/>
                  </a:schemeClr>
                </a:solidFill>
                <a:cs typeface="Arial" pitchFamily="34" charset="0"/>
              </a:rPr>
              <a:t> • Simplifier la recherche et la communication entre étudiants et professeurs.</a:t>
            </a:r>
          </a:p>
        </p:txBody>
      </p:sp>
      <p:sp>
        <p:nvSpPr>
          <p:cNvPr id="29" name="TextBox 28">
            <a:extLst>
              <a:ext uri="{FF2B5EF4-FFF2-40B4-BE49-F238E27FC236}">
                <a16:creationId xmlns:a16="http://schemas.microsoft.com/office/drawing/2014/main" id="{77BD155B-A44B-4073-83E5-276BB2254C94}"/>
              </a:ext>
            </a:extLst>
          </p:cNvPr>
          <p:cNvSpPr txBox="1"/>
          <p:nvPr/>
        </p:nvSpPr>
        <p:spPr>
          <a:xfrm>
            <a:off x="3355403" y="1055672"/>
            <a:ext cx="6494275" cy="707886"/>
          </a:xfrm>
          <a:prstGeom prst="rect">
            <a:avLst/>
          </a:prstGeom>
          <a:noFill/>
        </p:spPr>
        <p:txBody>
          <a:bodyPr wrap="square" rtlCol="0">
            <a:spAutoFit/>
          </a:bodyPr>
          <a:lstStyle/>
          <a:p>
            <a:r>
              <a:rPr lang="en-US" altLang="ko-KR" sz="4000" dirty="0" err="1">
                <a:solidFill>
                  <a:schemeClr val="bg1"/>
                </a:solidFill>
                <a:effectLst>
                  <a:outerShdw blurRad="38100" dist="38100" dir="2700000" algn="tl">
                    <a:srgbClr val="000000">
                      <a:alpha val="43137"/>
                    </a:srgbClr>
                  </a:outerShdw>
                </a:effectLst>
                <a:latin typeface="+mj-lt"/>
              </a:rPr>
              <a:t>Spécification</a:t>
            </a:r>
            <a:r>
              <a:rPr lang="en-US" altLang="ko-KR" sz="4000" dirty="0">
                <a:solidFill>
                  <a:schemeClr val="bg1"/>
                </a:solidFill>
                <a:effectLst>
                  <a:outerShdw blurRad="38100" dist="38100" dir="2700000" algn="tl">
                    <a:srgbClr val="000000">
                      <a:alpha val="43137"/>
                    </a:srgbClr>
                  </a:outerShdw>
                </a:effectLst>
                <a:latin typeface="+mj-lt"/>
              </a:rPr>
              <a:t> des </a:t>
            </a:r>
            <a:r>
              <a:rPr lang="en-US" altLang="ko-KR" sz="4000" dirty="0" err="1">
                <a:solidFill>
                  <a:schemeClr val="bg1"/>
                </a:solidFill>
                <a:effectLst>
                  <a:outerShdw blurRad="38100" dist="38100" dir="2700000" algn="tl">
                    <a:srgbClr val="000000">
                      <a:alpha val="43137"/>
                    </a:srgbClr>
                  </a:outerShdw>
                </a:effectLst>
                <a:latin typeface="+mj-lt"/>
              </a:rPr>
              <a:t>besoins</a:t>
            </a:r>
            <a:endParaRPr lang="en-US" altLang="ko-KR" sz="4000" dirty="0">
              <a:solidFill>
                <a:schemeClr val="bg1"/>
              </a:solidFill>
              <a:effectLst>
                <a:outerShdw blurRad="38100" dist="38100" dir="2700000" algn="tl">
                  <a:srgbClr val="000000">
                    <a:alpha val="43137"/>
                  </a:srgbClr>
                </a:outerShdw>
              </a:effectLst>
              <a:latin typeface="+mj-lt"/>
            </a:endParaRPr>
          </a:p>
        </p:txBody>
      </p:sp>
      <p:sp>
        <p:nvSpPr>
          <p:cNvPr id="30" name="TextBox 29">
            <a:extLst>
              <a:ext uri="{FF2B5EF4-FFF2-40B4-BE49-F238E27FC236}">
                <a16:creationId xmlns:a16="http://schemas.microsoft.com/office/drawing/2014/main" id="{61CFC90B-0376-437E-9A6B-886740238321}"/>
              </a:ext>
            </a:extLst>
          </p:cNvPr>
          <p:cNvSpPr txBox="1"/>
          <p:nvPr/>
        </p:nvSpPr>
        <p:spPr>
          <a:xfrm>
            <a:off x="3231074" y="2716971"/>
            <a:ext cx="8265110" cy="769441"/>
          </a:xfrm>
          <a:prstGeom prst="rect">
            <a:avLst/>
          </a:prstGeom>
          <a:noFill/>
        </p:spPr>
        <p:txBody>
          <a:bodyPr wrap="square" lIns="216000" rIns="216000" rtlCol="0">
            <a:spAutoFit/>
          </a:bodyPr>
          <a:lstStyle/>
          <a:p>
            <a:r>
              <a:rPr lang="fr-FR" altLang="ko-KR" sz="1100" dirty="0">
                <a:solidFill>
                  <a:schemeClr val="bg1"/>
                </a:solidFill>
                <a:effectLst>
                  <a:outerShdw blurRad="38100" dist="38100" dir="2700000" algn="tl">
                    <a:srgbClr val="000000">
                      <a:alpha val="43137"/>
                    </a:srgbClr>
                  </a:outerShdw>
                </a:effectLst>
                <a:ea typeface="HY견명조" pitchFamily="18" charset="-127"/>
                <a:cs typeface="Arial" pitchFamily="34" charset="0"/>
              </a:rPr>
              <a:t>Un site Internet de réseau social Son but est la coopération et le développement de l'étude de la qualité, formés d’internautes,  Improvement Space devra donc regrouper toutes les fonctionnalités nécessaires au partage de l’information telles que : envoyer et recevoir des Supports, gérer son Initiatives, participer dans des Challenges, rechercher des membres, rechercher des Emplois ..</a:t>
            </a:r>
            <a:endParaRPr lang="en-US" altLang="ko-KR" sz="1100" dirty="0">
              <a:solidFill>
                <a:schemeClr val="bg1"/>
              </a:solidFill>
              <a:effectLst>
                <a:outerShdw blurRad="38100" dist="38100" dir="2700000" algn="tl">
                  <a:srgbClr val="000000">
                    <a:alpha val="43137"/>
                  </a:srgbClr>
                </a:outerShdw>
              </a:effectLst>
              <a:ea typeface="FZShuTi" pitchFamily="2" charset="-122"/>
              <a:cs typeface="Arial" pitchFamily="34" charset="0"/>
            </a:endParaRPr>
          </a:p>
        </p:txBody>
      </p:sp>
      <p:pic>
        <p:nvPicPr>
          <p:cNvPr id="13" name="Picture Placeholder 12">
            <a:extLst>
              <a:ext uri="{FF2B5EF4-FFF2-40B4-BE49-F238E27FC236}">
                <a16:creationId xmlns:a16="http://schemas.microsoft.com/office/drawing/2014/main" id="{C664B4AC-A410-49D9-8FEA-A31E46EDCB6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682" r="30682"/>
          <a:stretch>
            <a:fillRect/>
          </a:stretch>
        </p:blipFill>
        <p:spPr>
          <a:xfrm>
            <a:off x="930616" y="1740800"/>
            <a:ext cx="2025659" cy="3511142"/>
          </a:xfrm>
        </p:spPr>
      </p:pic>
    </p:spTree>
    <p:extLst>
      <p:ext uri="{BB962C8B-B14F-4D97-AF65-F5344CB8AC3E}">
        <p14:creationId xmlns:p14="http://schemas.microsoft.com/office/powerpoint/2010/main" val="395689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r-MA" dirty="0"/>
              <a:t>Conception [1]</a:t>
            </a:r>
          </a:p>
        </p:txBody>
      </p:sp>
      <p:sp>
        <p:nvSpPr>
          <p:cNvPr id="179" name="Rounded Rectangle 1">
            <a:extLst>
              <a:ext uri="{FF2B5EF4-FFF2-40B4-BE49-F238E27FC236}">
                <a16:creationId xmlns:a16="http://schemas.microsoft.com/office/drawing/2014/main" id="{26861DA0-347E-491E-A717-492B4718DC0B}"/>
              </a:ext>
            </a:extLst>
          </p:cNvPr>
          <p:cNvSpPr/>
          <p:nvPr/>
        </p:nvSpPr>
        <p:spPr>
          <a:xfrm>
            <a:off x="949611" y="3831128"/>
            <a:ext cx="10332000" cy="96391"/>
          </a:xfrm>
          <a:prstGeom prst="roundRect">
            <a:avLst>
              <a:gd name="adj" fmla="val 50000"/>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0" name="Oval 179">
            <a:extLst>
              <a:ext uri="{FF2B5EF4-FFF2-40B4-BE49-F238E27FC236}">
                <a16:creationId xmlns:a16="http://schemas.microsoft.com/office/drawing/2014/main" id="{9B9FC5C4-973B-432A-BC28-D57C1982EAA3}"/>
              </a:ext>
            </a:extLst>
          </p:cNvPr>
          <p:cNvSpPr/>
          <p:nvPr/>
        </p:nvSpPr>
        <p:spPr>
          <a:xfrm flipH="1">
            <a:off x="1189611" y="3725729"/>
            <a:ext cx="261716" cy="261716"/>
          </a:xfrm>
          <a:prstGeom prst="ellipse">
            <a:avLst/>
          </a:prstGeom>
          <a:solidFill>
            <a:schemeClr val="accent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81" name="Rounded Rectangle 8">
            <a:extLst>
              <a:ext uri="{FF2B5EF4-FFF2-40B4-BE49-F238E27FC236}">
                <a16:creationId xmlns:a16="http://schemas.microsoft.com/office/drawing/2014/main" id="{203E7020-EB72-4D35-A018-1B39E3554A79}"/>
              </a:ext>
            </a:extLst>
          </p:cNvPr>
          <p:cNvSpPr/>
          <p:nvPr/>
        </p:nvSpPr>
        <p:spPr>
          <a:xfrm>
            <a:off x="718218" y="3961986"/>
            <a:ext cx="1260140" cy="206592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5"/>
          </a:solidFill>
          <a:ln w="12700">
            <a:gradFill flip="none" rotWithShape="1">
              <a:gsLst>
                <a:gs pos="0">
                  <a:schemeClr val="bg1"/>
                </a:gs>
                <a:gs pos="100000">
                  <a:schemeClr val="bg1">
                    <a:alpha val="98000"/>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4" name="TextBox 183">
            <a:extLst>
              <a:ext uri="{FF2B5EF4-FFF2-40B4-BE49-F238E27FC236}">
                <a16:creationId xmlns:a16="http://schemas.microsoft.com/office/drawing/2014/main" id="{CAB4D319-D7EF-4117-A13E-0A56EFEFA7C4}"/>
              </a:ext>
            </a:extLst>
          </p:cNvPr>
          <p:cNvSpPr txBox="1"/>
          <p:nvPr/>
        </p:nvSpPr>
        <p:spPr>
          <a:xfrm>
            <a:off x="718218" y="4932820"/>
            <a:ext cx="1260140" cy="523220"/>
          </a:xfrm>
          <a:prstGeom prst="rect">
            <a:avLst/>
          </a:prstGeom>
          <a:noFill/>
        </p:spPr>
        <p:txBody>
          <a:bodyPr wrap="square" rtlCol="0">
            <a:spAutoFit/>
          </a:bodyPr>
          <a:lstStyle/>
          <a:p>
            <a:pPr algn="ctr"/>
            <a:r>
              <a:rPr lang="en-US" altLang="ko-KR" sz="1400" dirty="0" err="1">
                <a:solidFill>
                  <a:schemeClr val="bg1"/>
                </a:solidFill>
                <a:effectLst>
                  <a:outerShdw blurRad="38100" dist="38100" dir="2700000" algn="tl">
                    <a:srgbClr val="000000">
                      <a:alpha val="43137"/>
                    </a:srgbClr>
                  </a:outerShdw>
                </a:effectLst>
                <a:latin typeface="Tw Cen MT" panose="020B0602020104020603" pitchFamily="34" charset="0"/>
              </a:rPr>
              <a:t>Spécification</a:t>
            </a:r>
            <a:r>
              <a:rPr lang="en-US" altLang="ko-KR" sz="1400" dirty="0">
                <a:solidFill>
                  <a:schemeClr val="bg1"/>
                </a:solidFill>
                <a:effectLst>
                  <a:outerShdw blurRad="38100" dist="38100" dir="2700000" algn="tl">
                    <a:srgbClr val="000000">
                      <a:alpha val="43137"/>
                    </a:srgbClr>
                  </a:outerShdw>
                </a:effectLst>
                <a:latin typeface="Tw Cen MT" panose="020B0602020104020603" pitchFamily="34" charset="0"/>
              </a:rPr>
              <a:t> des </a:t>
            </a:r>
            <a:r>
              <a:rPr lang="en-US" altLang="ko-KR" sz="1400" dirty="0" err="1">
                <a:solidFill>
                  <a:schemeClr val="bg1"/>
                </a:solidFill>
                <a:effectLst>
                  <a:outerShdw blurRad="38100" dist="38100" dir="2700000" algn="tl">
                    <a:srgbClr val="000000">
                      <a:alpha val="43137"/>
                    </a:srgbClr>
                  </a:outerShdw>
                </a:effectLst>
                <a:latin typeface="Tw Cen MT" panose="020B0602020104020603" pitchFamily="34" charset="0"/>
              </a:rPr>
              <a:t>besoins</a:t>
            </a:r>
            <a:endParaRPr lang="ko-KR" altLang="en-US" sz="1400"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sp>
        <p:nvSpPr>
          <p:cNvPr id="185" name="TextBox 184">
            <a:extLst>
              <a:ext uri="{FF2B5EF4-FFF2-40B4-BE49-F238E27FC236}">
                <a16:creationId xmlns:a16="http://schemas.microsoft.com/office/drawing/2014/main" id="{DE24C30A-ED94-4AF0-A937-C9CBD5EC75A9}"/>
              </a:ext>
            </a:extLst>
          </p:cNvPr>
          <p:cNvSpPr txBox="1"/>
          <p:nvPr/>
        </p:nvSpPr>
        <p:spPr>
          <a:xfrm>
            <a:off x="671456" y="3271895"/>
            <a:ext cx="1260140"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Calibri" pitchFamily="34" charset="0"/>
              </a:rPr>
              <a:t>06 </a:t>
            </a:r>
            <a:r>
              <a:rPr lang="en-US" altLang="ko-KR" sz="2000" b="1" dirty="0" err="1">
                <a:solidFill>
                  <a:schemeClr val="tx1">
                    <a:lumMod val="65000"/>
                    <a:lumOff val="35000"/>
                  </a:schemeClr>
                </a:solidFill>
                <a:cs typeface="Calibri" pitchFamily="34" charset="0"/>
              </a:rPr>
              <a:t>mai</a:t>
            </a:r>
            <a:endParaRPr lang="ko-KR" altLang="en-US" sz="2000" b="1" dirty="0">
              <a:solidFill>
                <a:schemeClr val="tx1">
                  <a:lumMod val="65000"/>
                  <a:lumOff val="35000"/>
                </a:schemeClr>
              </a:solidFill>
              <a:cs typeface="Calibri" pitchFamily="34" charset="0"/>
            </a:endParaRPr>
          </a:p>
        </p:txBody>
      </p:sp>
      <p:sp>
        <p:nvSpPr>
          <p:cNvPr id="186" name="Oval 185">
            <a:extLst>
              <a:ext uri="{FF2B5EF4-FFF2-40B4-BE49-F238E27FC236}">
                <a16:creationId xmlns:a16="http://schemas.microsoft.com/office/drawing/2014/main" id="{3D456F3C-8D0D-4099-9DA0-CB834FD8DFCE}"/>
              </a:ext>
            </a:extLst>
          </p:cNvPr>
          <p:cNvSpPr/>
          <p:nvPr/>
        </p:nvSpPr>
        <p:spPr>
          <a:xfrm flipH="1">
            <a:off x="4178659" y="3796661"/>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87" name="Rounded Rectangle 8">
            <a:extLst>
              <a:ext uri="{FF2B5EF4-FFF2-40B4-BE49-F238E27FC236}">
                <a16:creationId xmlns:a16="http://schemas.microsoft.com/office/drawing/2014/main" id="{5484C237-B792-4B1D-BCB7-632A6B77319B}"/>
              </a:ext>
            </a:extLst>
          </p:cNvPr>
          <p:cNvSpPr/>
          <p:nvPr/>
        </p:nvSpPr>
        <p:spPr>
          <a:xfrm>
            <a:off x="3668596" y="4056027"/>
            <a:ext cx="1260140" cy="206592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0" name="TextBox 189">
            <a:extLst>
              <a:ext uri="{FF2B5EF4-FFF2-40B4-BE49-F238E27FC236}">
                <a16:creationId xmlns:a16="http://schemas.microsoft.com/office/drawing/2014/main" id="{0FB30913-C0F5-4C24-8113-2E0AA4A19ECC}"/>
              </a:ext>
            </a:extLst>
          </p:cNvPr>
          <p:cNvSpPr txBox="1"/>
          <p:nvPr/>
        </p:nvSpPr>
        <p:spPr>
          <a:xfrm>
            <a:off x="3683170" y="4912119"/>
            <a:ext cx="1260140" cy="461665"/>
          </a:xfrm>
          <a:prstGeom prst="rect">
            <a:avLst/>
          </a:prstGeom>
          <a:noFill/>
        </p:spPr>
        <p:txBody>
          <a:bodyPr wrap="square" rtlCol="0">
            <a:spAutoFit/>
          </a:bodyPr>
          <a:lstStyle/>
          <a:p>
            <a:pPr algn="ctr"/>
            <a:r>
              <a:rPr lang="en-US" altLang="ko-KR" sz="1200" dirty="0">
                <a:solidFill>
                  <a:schemeClr val="bg1"/>
                </a:solidFill>
              </a:rPr>
              <a:t>Conception </a:t>
            </a:r>
            <a:r>
              <a:rPr lang="en-US" altLang="ko-KR" sz="1200" dirty="0" err="1">
                <a:solidFill>
                  <a:schemeClr val="bg1"/>
                </a:solidFill>
              </a:rPr>
              <a:t>détaillée</a:t>
            </a:r>
            <a:endParaRPr lang="ko-KR" altLang="en-US" sz="1200" dirty="0">
              <a:solidFill>
                <a:schemeClr val="bg1"/>
              </a:solidFill>
            </a:endParaRPr>
          </a:p>
        </p:txBody>
      </p:sp>
      <p:sp>
        <p:nvSpPr>
          <p:cNvPr id="191" name="TextBox 190">
            <a:extLst>
              <a:ext uri="{FF2B5EF4-FFF2-40B4-BE49-F238E27FC236}">
                <a16:creationId xmlns:a16="http://schemas.microsoft.com/office/drawing/2014/main" id="{AA0FA020-B604-4335-8D2D-950AFEB23DE9}"/>
              </a:ext>
            </a:extLst>
          </p:cNvPr>
          <p:cNvSpPr txBox="1"/>
          <p:nvPr/>
        </p:nvSpPr>
        <p:spPr>
          <a:xfrm>
            <a:off x="3566771" y="3353762"/>
            <a:ext cx="1260140"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Calibri" pitchFamily="34" charset="0"/>
              </a:rPr>
              <a:t>20 </a:t>
            </a:r>
            <a:r>
              <a:rPr lang="en-US" altLang="ko-KR" sz="2000" b="1" dirty="0" err="1">
                <a:solidFill>
                  <a:schemeClr val="tx1">
                    <a:lumMod val="65000"/>
                    <a:lumOff val="35000"/>
                  </a:schemeClr>
                </a:solidFill>
                <a:cs typeface="Calibri" pitchFamily="34" charset="0"/>
              </a:rPr>
              <a:t>mai</a:t>
            </a:r>
            <a:endParaRPr lang="en-US" altLang="ko-KR" sz="2000" b="1" dirty="0">
              <a:solidFill>
                <a:schemeClr val="tx1">
                  <a:lumMod val="65000"/>
                  <a:lumOff val="35000"/>
                </a:schemeClr>
              </a:solidFill>
              <a:cs typeface="Calibri" pitchFamily="34" charset="0"/>
            </a:endParaRPr>
          </a:p>
        </p:txBody>
      </p:sp>
      <p:sp>
        <p:nvSpPr>
          <p:cNvPr id="192" name="Oval 191">
            <a:extLst>
              <a:ext uri="{FF2B5EF4-FFF2-40B4-BE49-F238E27FC236}">
                <a16:creationId xmlns:a16="http://schemas.microsoft.com/office/drawing/2014/main" id="{C8E57561-3AEB-4191-B2CE-37DD3F652F2B}"/>
              </a:ext>
            </a:extLst>
          </p:cNvPr>
          <p:cNvSpPr/>
          <p:nvPr/>
        </p:nvSpPr>
        <p:spPr>
          <a:xfrm flipH="1">
            <a:off x="7313473" y="3780388"/>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93" name="Rounded Rectangle 8">
            <a:extLst>
              <a:ext uri="{FF2B5EF4-FFF2-40B4-BE49-F238E27FC236}">
                <a16:creationId xmlns:a16="http://schemas.microsoft.com/office/drawing/2014/main" id="{EB437316-F402-400E-B9C3-DEA1A03AE808}"/>
              </a:ext>
            </a:extLst>
          </p:cNvPr>
          <p:cNvSpPr/>
          <p:nvPr/>
        </p:nvSpPr>
        <p:spPr>
          <a:xfrm>
            <a:off x="6814261" y="4042104"/>
            <a:ext cx="1260140" cy="206592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6" name="TextBox 195">
            <a:extLst>
              <a:ext uri="{FF2B5EF4-FFF2-40B4-BE49-F238E27FC236}">
                <a16:creationId xmlns:a16="http://schemas.microsoft.com/office/drawing/2014/main" id="{5169DB67-47D1-4D6C-9894-072705FE7275}"/>
              </a:ext>
            </a:extLst>
          </p:cNvPr>
          <p:cNvSpPr txBox="1"/>
          <p:nvPr/>
        </p:nvSpPr>
        <p:spPr>
          <a:xfrm>
            <a:off x="6828835" y="5086753"/>
            <a:ext cx="1260140" cy="276999"/>
          </a:xfrm>
          <a:prstGeom prst="rect">
            <a:avLst/>
          </a:prstGeom>
          <a:noFill/>
        </p:spPr>
        <p:txBody>
          <a:bodyPr wrap="square" rtlCol="0">
            <a:spAutoFit/>
          </a:bodyPr>
          <a:lstStyle/>
          <a:p>
            <a:pPr algn="ctr"/>
            <a:r>
              <a:rPr lang="en-US" altLang="ko-KR" sz="1200" dirty="0">
                <a:solidFill>
                  <a:schemeClr val="bg1"/>
                </a:solidFill>
              </a:rPr>
              <a:t>Test </a:t>
            </a:r>
            <a:r>
              <a:rPr lang="en-US" altLang="ko-KR" sz="1200" dirty="0" err="1">
                <a:solidFill>
                  <a:schemeClr val="bg1"/>
                </a:solidFill>
              </a:rPr>
              <a:t>Unitaires</a:t>
            </a:r>
            <a:endParaRPr lang="ko-KR" altLang="en-US" sz="1200" dirty="0">
              <a:solidFill>
                <a:schemeClr val="bg1"/>
              </a:solidFill>
            </a:endParaRPr>
          </a:p>
        </p:txBody>
      </p:sp>
      <p:sp>
        <p:nvSpPr>
          <p:cNvPr id="197" name="TextBox 196">
            <a:extLst>
              <a:ext uri="{FF2B5EF4-FFF2-40B4-BE49-F238E27FC236}">
                <a16:creationId xmlns:a16="http://schemas.microsoft.com/office/drawing/2014/main" id="{D3DA9988-F104-452F-9229-5F37C7B991AD}"/>
              </a:ext>
            </a:extLst>
          </p:cNvPr>
          <p:cNvSpPr txBox="1"/>
          <p:nvPr/>
        </p:nvSpPr>
        <p:spPr>
          <a:xfrm>
            <a:off x="6735021" y="3297828"/>
            <a:ext cx="1260140"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Calibri" pitchFamily="34" charset="0"/>
              </a:rPr>
              <a:t>03 </a:t>
            </a:r>
            <a:r>
              <a:rPr lang="fr-FR" sz="2000" dirty="0"/>
              <a:t>juin</a:t>
            </a:r>
            <a:endParaRPr lang="ko-KR" altLang="en-US" sz="2000" b="1" dirty="0">
              <a:solidFill>
                <a:schemeClr val="tx1">
                  <a:lumMod val="65000"/>
                  <a:lumOff val="35000"/>
                </a:schemeClr>
              </a:solidFill>
              <a:cs typeface="Calibri" pitchFamily="34" charset="0"/>
            </a:endParaRPr>
          </a:p>
        </p:txBody>
      </p:sp>
      <p:sp>
        <p:nvSpPr>
          <p:cNvPr id="198" name="Oval 197">
            <a:extLst>
              <a:ext uri="{FF2B5EF4-FFF2-40B4-BE49-F238E27FC236}">
                <a16:creationId xmlns:a16="http://schemas.microsoft.com/office/drawing/2014/main" id="{ADE8540B-E2A1-4508-A1E6-5F5EF544977B}"/>
              </a:ext>
            </a:extLst>
          </p:cNvPr>
          <p:cNvSpPr/>
          <p:nvPr/>
        </p:nvSpPr>
        <p:spPr>
          <a:xfrm rot="10800000" flipH="1">
            <a:off x="2421301" y="3742001"/>
            <a:ext cx="261716" cy="26171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99" name="Rounded Rectangle 8">
            <a:extLst>
              <a:ext uri="{FF2B5EF4-FFF2-40B4-BE49-F238E27FC236}">
                <a16:creationId xmlns:a16="http://schemas.microsoft.com/office/drawing/2014/main" id="{C7B57B69-F8FE-4A19-A7DE-6F7A380F8454}"/>
              </a:ext>
            </a:extLst>
          </p:cNvPr>
          <p:cNvSpPr/>
          <p:nvPr/>
        </p:nvSpPr>
        <p:spPr>
          <a:xfrm rot="10800000">
            <a:off x="1922720" y="1658708"/>
            <a:ext cx="1260140" cy="206592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2" name="TextBox 201">
            <a:extLst>
              <a:ext uri="{FF2B5EF4-FFF2-40B4-BE49-F238E27FC236}">
                <a16:creationId xmlns:a16="http://schemas.microsoft.com/office/drawing/2014/main" id="{A4147C10-1E5F-4416-A9C9-3BFA832EA69F}"/>
              </a:ext>
            </a:extLst>
          </p:cNvPr>
          <p:cNvSpPr txBox="1"/>
          <p:nvPr/>
        </p:nvSpPr>
        <p:spPr>
          <a:xfrm>
            <a:off x="1931596" y="2091718"/>
            <a:ext cx="1260140" cy="738664"/>
          </a:xfrm>
          <a:prstGeom prst="rect">
            <a:avLst/>
          </a:prstGeom>
          <a:noFill/>
        </p:spPr>
        <p:txBody>
          <a:bodyPr wrap="square" rtlCol="0">
            <a:spAutoFit/>
          </a:bodyPr>
          <a:lstStyle/>
          <a:p>
            <a:pPr algn="ctr"/>
            <a:endParaRPr lang="en-US" altLang="ko-KR" sz="1400" dirty="0">
              <a:solidFill>
                <a:schemeClr val="bg1"/>
              </a:solidFill>
              <a:effectLst>
                <a:outerShdw blurRad="38100" dist="38100" dir="2700000" algn="tl">
                  <a:srgbClr val="000000">
                    <a:alpha val="43137"/>
                  </a:srgbClr>
                </a:outerShdw>
              </a:effectLst>
              <a:latin typeface="Tw Cen MT" panose="020B0602020104020603" pitchFamily="34" charset="0"/>
            </a:endParaRPr>
          </a:p>
          <a:p>
            <a:pPr algn="ctr"/>
            <a:r>
              <a:rPr lang="en-US" altLang="ko-KR" sz="1400" dirty="0">
                <a:solidFill>
                  <a:schemeClr val="bg1"/>
                </a:solidFill>
                <a:effectLst>
                  <a:outerShdw blurRad="38100" dist="38100" dir="2700000" algn="tl">
                    <a:srgbClr val="000000">
                      <a:alpha val="43137"/>
                    </a:srgbClr>
                  </a:outerShdw>
                </a:effectLst>
                <a:latin typeface="Tw Cen MT" panose="020B0602020104020603" pitchFamily="34" charset="0"/>
              </a:rPr>
              <a:t>conception </a:t>
            </a:r>
            <a:r>
              <a:rPr lang="en-US" altLang="ko-KR" sz="1400" dirty="0" err="1">
                <a:solidFill>
                  <a:schemeClr val="bg1"/>
                </a:solidFill>
                <a:effectLst>
                  <a:outerShdw blurRad="38100" dist="38100" dir="2700000" algn="tl">
                    <a:srgbClr val="000000">
                      <a:alpha val="43137"/>
                    </a:srgbClr>
                  </a:outerShdw>
                </a:effectLst>
                <a:latin typeface="Tw Cen MT" panose="020B0602020104020603" pitchFamily="34" charset="0"/>
              </a:rPr>
              <a:t>générale</a:t>
            </a:r>
            <a:endParaRPr lang="ko-KR" altLang="en-US" sz="1400"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sp>
        <p:nvSpPr>
          <p:cNvPr id="203" name="TextBox 202">
            <a:extLst>
              <a:ext uri="{FF2B5EF4-FFF2-40B4-BE49-F238E27FC236}">
                <a16:creationId xmlns:a16="http://schemas.microsoft.com/office/drawing/2014/main" id="{CEF8AD70-1294-402C-9452-7E1D2D68A052}"/>
              </a:ext>
            </a:extLst>
          </p:cNvPr>
          <p:cNvSpPr txBox="1"/>
          <p:nvPr/>
        </p:nvSpPr>
        <p:spPr>
          <a:xfrm>
            <a:off x="1847483" y="4034015"/>
            <a:ext cx="1260140"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Calibri" pitchFamily="34" charset="0"/>
              </a:rPr>
              <a:t>13 </a:t>
            </a:r>
            <a:r>
              <a:rPr lang="en-US" altLang="ko-KR" sz="2000" b="1" dirty="0" err="1">
                <a:solidFill>
                  <a:schemeClr val="tx1">
                    <a:lumMod val="65000"/>
                    <a:lumOff val="35000"/>
                  </a:schemeClr>
                </a:solidFill>
                <a:cs typeface="Calibri" pitchFamily="34" charset="0"/>
              </a:rPr>
              <a:t>mai</a:t>
            </a:r>
            <a:endParaRPr lang="ko-KR" altLang="en-US" sz="2000" b="1" dirty="0">
              <a:solidFill>
                <a:schemeClr val="tx1">
                  <a:lumMod val="65000"/>
                  <a:lumOff val="35000"/>
                </a:schemeClr>
              </a:solidFill>
              <a:cs typeface="Calibri" pitchFamily="34" charset="0"/>
            </a:endParaRPr>
          </a:p>
        </p:txBody>
      </p:sp>
      <p:sp>
        <p:nvSpPr>
          <p:cNvPr id="204" name="Oval 203">
            <a:extLst>
              <a:ext uri="{FF2B5EF4-FFF2-40B4-BE49-F238E27FC236}">
                <a16:creationId xmlns:a16="http://schemas.microsoft.com/office/drawing/2014/main" id="{C7E0D45A-53D9-4D15-BE69-5ED8F2962C11}"/>
              </a:ext>
            </a:extLst>
          </p:cNvPr>
          <p:cNvSpPr/>
          <p:nvPr/>
        </p:nvSpPr>
        <p:spPr>
          <a:xfrm rot="10800000" flipH="1">
            <a:off x="5686974" y="3796661"/>
            <a:ext cx="261716" cy="261716"/>
          </a:xfrm>
          <a:prstGeom prst="ellipse">
            <a:avLst/>
          </a:prstGeom>
          <a:solidFill>
            <a:schemeClr val="accent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205" name="Rounded Rectangle 8">
            <a:extLst>
              <a:ext uri="{FF2B5EF4-FFF2-40B4-BE49-F238E27FC236}">
                <a16:creationId xmlns:a16="http://schemas.microsoft.com/office/drawing/2014/main" id="{8E464A0F-8E57-41CB-BD36-84568D147685}"/>
              </a:ext>
            </a:extLst>
          </p:cNvPr>
          <p:cNvSpPr/>
          <p:nvPr/>
        </p:nvSpPr>
        <p:spPr>
          <a:xfrm rot="10800000">
            <a:off x="5225275" y="1730736"/>
            <a:ext cx="1260140" cy="206592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8" name="TextBox 207">
            <a:extLst>
              <a:ext uri="{FF2B5EF4-FFF2-40B4-BE49-F238E27FC236}">
                <a16:creationId xmlns:a16="http://schemas.microsoft.com/office/drawing/2014/main" id="{1FCAE4F0-CC2A-498D-9308-AD52F5F01B4B}"/>
              </a:ext>
            </a:extLst>
          </p:cNvPr>
          <p:cNvSpPr txBox="1"/>
          <p:nvPr/>
        </p:nvSpPr>
        <p:spPr>
          <a:xfrm>
            <a:off x="5223516" y="2469554"/>
            <a:ext cx="1260140" cy="276999"/>
          </a:xfrm>
          <a:prstGeom prst="rect">
            <a:avLst/>
          </a:prstGeom>
          <a:noFill/>
        </p:spPr>
        <p:txBody>
          <a:bodyPr wrap="square" rtlCol="0">
            <a:spAutoFit/>
          </a:bodyPr>
          <a:lstStyle/>
          <a:p>
            <a:pPr algn="ctr"/>
            <a:r>
              <a:rPr lang="en-US" altLang="ko-KR" sz="1200" dirty="0" err="1">
                <a:solidFill>
                  <a:schemeClr val="bg1"/>
                </a:solidFill>
              </a:rPr>
              <a:t>Développement</a:t>
            </a:r>
            <a:endParaRPr lang="ko-KR" altLang="en-US" sz="1200" dirty="0">
              <a:solidFill>
                <a:schemeClr val="bg1"/>
              </a:solidFill>
            </a:endParaRPr>
          </a:p>
        </p:txBody>
      </p:sp>
      <p:sp>
        <p:nvSpPr>
          <p:cNvPr id="209" name="TextBox 208">
            <a:extLst>
              <a:ext uri="{FF2B5EF4-FFF2-40B4-BE49-F238E27FC236}">
                <a16:creationId xmlns:a16="http://schemas.microsoft.com/office/drawing/2014/main" id="{0053E225-6961-4286-8ABC-226513B8FA7B}"/>
              </a:ext>
            </a:extLst>
          </p:cNvPr>
          <p:cNvSpPr txBox="1"/>
          <p:nvPr/>
        </p:nvSpPr>
        <p:spPr>
          <a:xfrm>
            <a:off x="5187761" y="4157871"/>
            <a:ext cx="1260140" cy="400110"/>
          </a:xfrm>
          <a:prstGeom prst="rect">
            <a:avLst/>
          </a:prstGeom>
          <a:noFill/>
        </p:spPr>
        <p:txBody>
          <a:bodyPr wrap="square" rtlCol="0">
            <a:spAutoFit/>
          </a:bodyPr>
          <a:lstStyle/>
          <a:p>
            <a:pPr algn="ctr"/>
            <a:r>
              <a:rPr lang="en-US" altLang="ko-KR" sz="2000" b="1" dirty="0">
                <a:solidFill>
                  <a:schemeClr val="tx1">
                    <a:lumMod val="65000"/>
                    <a:lumOff val="35000"/>
                  </a:schemeClr>
                </a:solidFill>
                <a:cs typeface="Calibri" pitchFamily="34" charset="0"/>
              </a:rPr>
              <a:t>24 </a:t>
            </a:r>
            <a:r>
              <a:rPr lang="fr-FR" altLang="ko-KR" sz="2000" b="1" dirty="0">
                <a:solidFill>
                  <a:schemeClr val="tx1">
                    <a:lumMod val="65000"/>
                    <a:lumOff val="35000"/>
                  </a:schemeClr>
                </a:solidFill>
                <a:cs typeface="Calibri" pitchFamily="34" charset="0"/>
              </a:rPr>
              <a:t>mai</a:t>
            </a:r>
          </a:p>
        </p:txBody>
      </p:sp>
      <p:sp>
        <p:nvSpPr>
          <p:cNvPr id="34" name="Rounded Rectangle 8">
            <a:extLst>
              <a:ext uri="{FF2B5EF4-FFF2-40B4-BE49-F238E27FC236}">
                <a16:creationId xmlns:a16="http://schemas.microsoft.com/office/drawing/2014/main" id="{537E68FE-EA3E-4C8B-943D-389618437003}"/>
              </a:ext>
            </a:extLst>
          </p:cNvPr>
          <p:cNvSpPr/>
          <p:nvPr/>
        </p:nvSpPr>
        <p:spPr>
          <a:xfrm rot="10800000">
            <a:off x="8698807" y="1710719"/>
            <a:ext cx="1260140" cy="206592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Oval 34">
            <a:extLst>
              <a:ext uri="{FF2B5EF4-FFF2-40B4-BE49-F238E27FC236}">
                <a16:creationId xmlns:a16="http://schemas.microsoft.com/office/drawing/2014/main" id="{BF48945E-D95F-4E71-840A-0205404A0173}"/>
              </a:ext>
            </a:extLst>
          </p:cNvPr>
          <p:cNvSpPr/>
          <p:nvPr/>
        </p:nvSpPr>
        <p:spPr>
          <a:xfrm rot="10800000" flipH="1">
            <a:off x="9198020" y="3776643"/>
            <a:ext cx="261716" cy="261716"/>
          </a:xfrm>
          <a:prstGeom prst="ellipse">
            <a:avLst/>
          </a:prstGeom>
          <a:solidFill>
            <a:schemeClr val="accent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36" name="Oval 35">
            <a:extLst>
              <a:ext uri="{FF2B5EF4-FFF2-40B4-BE49-F238E27FC236}">
                <a16:creationId xmlns:a16="http://schemas.microsoft.com/office/drawing/2014/main" id="{7EADB80A-6DAD-4D31-900B-D2F7C2C1C5EF}"/>
              </a:ext>
            </a:extLst>
          </p:cNvPr>
          <p:cNvSpPr/>
          <p:nvPr/>
        </p:nvSpPr>
        <p:spPr>
          <a:xfrm flipH="1">
            <a:off x="10677309" y="3785408"/>
            <a:ext cx="261716" cy="261716"/>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37" name="Rounded Rectangle 8">
            <a:extLst>
              <a:ext uri="{FF2B5EF4-FFF2-40B4-BE49-F238E27FC236}">
                <a16:creationId xmlns:a16="http://schemas.microsoft.com/office/drawing/2014/main" id="{CEBAF962-C820-47FD-8149-5AE2359EBF74}"/>
              </a:ext>
            </a:extLst>
          </p:cNvPr>
          <p:cNvSpPr/>
          <p:nvPr/>
        </p:nvSpPr>
        <p:spPr>
          <a:xfrm>
            <a:off x="10178097" y="4091751"/>
            <a:ext cx="1260140" cy="2065924"/>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Rectangle 2">
            <a:extLst>
              <a:ext uri="{FF2B5EF4-FFF2-40B4-BE49-F238E27FC236}">
                <a16:creationId xmlns:a16="http://schemas.microsoft.com/office/drawing/2014/main" id="{958CFC44-E34B-437A-9CB3-B3263EDEC114}"/>
              </a:ext>
            </a:extLst>
          </p:cNvPr>
          <p:cNvSpPr/>
          <p:nvPr/>
        </p:nvSpPr>
        <p:spPr>
          <a:xfrm>
            <a:off x="8864648" y="4016646"/>
            <a:ext cx="928459" cy="369332"/>
          </a:xfrm>
          <a:prstGeom prst="rect">
            <a:avLst/>
          </a:prstGeom>
        </p:spPr>
        <p:txBody>
          <a:bodyPr wrap="none">
            <a:spAutoFit/>
          </a:bodyPr>
          <a:lstStyle/>
          <a:p>
            <a:r>
              <a:rPr lang="en-US" altLang="ko-KR" b="1" dirty="0">
                <a:solidFill>
                  <a:schemeClr val="tx1">
                    <a:lumMod val="65000"/>
                    <a:lumOff val="35000"/>
                  </a:schemeClr>
                </a:solidFill>
                <a:cs typeface="Calibri" pitchFamily="34" charset="0"/>
              </a:rPr>
              <a:t> 05 </a:t>
            </a:r>
            <a:r>
              <a:rPr lang="fr-FR" dirty="0"/>
              <a:t>juin</a:t>
            </a:r>
            <a:endParaRPr lang="ar-MA" dirty="0"/>
          </a:p>
        </p:txBody>
      </p:sp>
      <p:sp>
        <p:nvSpPr>
          <p:cNvPr id="4" name="Rectangle 3">
            <a:extLst>
              <a:ext uri="{FF2B5EF4-FFF2-40B4-BE49-F238E27FC236}">
                <a16:creationId xmlns:a16="http://schemas.microsoft.com/office/drawing/2014/main" id="{35CCDC76-25DD-4E92-8715-9A8908C5CBE5}"/>
              </a:ext>
            </a:extLst>
          </p:cNvPr>
          <p:cNvSpPr/>
          <p:nvPr/>
        </p:nvSpPr>
        <p:spPr>
          <a:xfrm>
            <a:off x="10257896" y="3370390"/>
            <a:ext cx="1082348" cy="369332"/>
          </a:xfrm>
          <a:prstGeom prst="rect">
            <a:avLst/>
          </a:prstGeom>
        </p:spPr>
        <p:txBody>
          <a:bodyPr wrap="square">
            <a:spAutoFit/>
          </a:bodyPr>
          <a:lstStyle/>
          <a:p>
            <a:r>
              <a:rPr lang="en-US" altLang="ko-KR" b="1" dirty="0">
                <a:solidFill>
                  <a:schemeClr val="tx1">
                    <a:lumMod val="65000"/>
                    <a:lumOff val="35000"/>
                  </a:schemeClr>
                </a:solidFill>
                <a:cs typeface="Calibri" pitchFamily="34" charset="0"/>
              </a:rPr>
              <a:t> 10 </a:t>
            </a:r>
            <a:r>
              <a:rPr lang="fr-FR" dirty="0"/>
              <a:t>juin</a:t>
            </a:r>
            <a:endParaRPr lang="ar-MA" dirty="0"/>
          </a:p>
        </p:txBody>
      </p:sp>
      <p:sp>
        <p:nvSpPr>
          <p:cNvPr id="43" name="TextBox 42">
            <a:extLst>
              <a:ext uri="{FF2B5EF4-FFF2-40B4-BE49-F238E27FC236}">
                <a16:creationId xmlns:a16="http://schemas.microsoft.com/office/drawing/2014/main" id="{2674C59A-A409-45BE-87BF-4434B66C2271}"/>
              </a:ext>
            </a:extLst>
          </p:cNvPr>
          <p:cNvSpPr txBox="1"/>
          <p:nvPr/>
        </p:nvSpPr>
        <p:spPr>
          <a:xfrm>
            <a:off x="8717206" y="2414671"/>
            <a:ext cx="1260140" cy="276999"/>
          </a:xfrm>
          <a:prstGeom prst="rect">
            <a:avLst/>
          </a:prstGeom>
          <a:noFill/>
        </p:spPr>
        <p:txBody>
          <a:bodyPr wrap="square" rtlCol="0">
            <a:spAutoFit/>
          </a:bodyPr>
          <a:lstStyle/>
          <a:p>
            <a:pPr algn="ctr"/>
            <a:r>
              <a:rPr lang="en-US" altLang="ko-KR" sz="1200" dirty="0" err="1">
                <a:solidFill>
                  <a:schemeClr val="bg1"/>
                </a:solidFill>
              </a:rPr>
              <a:t>Intégration</a:t>
            </a:r>
            <a:endParaRPr lang="ko-KR" altLang="en-US" sz="1200" dirty="0">
              <a:solidFill>
                <a:schemeClr val="bg1"/>
              </a:solidFill>
            </a:endParaRPr>
          </a:p>
        </p:txBody>
      </p:sp>
      <p:sp>
        <p:nvSpPr>
          <p:cNvPr id="44" name="TextBox 43">
            <a:extLst>
              <a:ext uri="{FF2B5EF4-FFF2-40B4-BE49-F238E27FC236}">
                <a16:creationId xmlns:a16="http://schemas.microsoft.com/office/drawing/2014/main" id="{F7C5766E-A0B7-43A5-932A-FCCAA1CB33B3}"/>
              </a:ext>
            </a:extLst>
          </p:cNvPr>
          <p:cNvSpPr txBox="1"/>
          <p:nvPr/>
        </p:nvSpPr>
        <p:spPr>
          <a:xfrm>
            <a:off x="10213642" y="5066977"/>
            <a:ext cx="1260140" cy="276999"/>
          </a:xfrm>
          <a:prstGeom prst="rect">
            <a:avLst/>
          </a:prstGeom>
          <a:noFill/>
        </p:spPr>
        <p:txBody>
          <a:bodyPr wrap="square" rtlCol="0">
            <a:spAutoFit/>
          </a:bodyPr>
          <a:lstStyle/>
          <a:p>
            <a:pPr algn="ctr"/>
            <a:r>
              <a:rPr lang="en-US" altLang="ko-KR" sz="1200" dirty="0">
                <a:solidFill>
                  <a:schemeClr val="bg1"/>
                </a:solidFill>
              </a:rPr>
              <a:t>Validation</a:t>
            </a:r>
            <a:endParaRPr lang="ko-KR" altLang="en-US" sz="1200" dirty="0">
              <a:solidFill>
                <a:schemeClr val="bg1"/>
              </a:solidFill>
            </a:endParaRPr>
          </a:p>
        </p:txBody>
      </p:sp>
    </p:spTree>
    <p:extLst>
      <p:ext uri="{BB962C8B-B14F-4D97-AF65-F5344CB8AC3E}">
        <p14:creationId xmlns:p14="http://schemas.microsoft.com/office/powerpoint/2010/main" val="368567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r-MA" dirty="0"/>
              <a:t>Conception [2]</a:t>
            </a:r>
            <a:endParaRPr lang="en-US" dirty="0"/>
          </a:p>
        </p:txBody>
      </p:sp>
      <p:grpSp>
        <p:nvGrpSpPr>
          <p:cNvPr id="3" name="Group 2">
            <a:extLst>
              <a:ext uri="{FF2B5EF4-FFF2-40B4-BE49-F238E27FC236}">
                <a16:creationId xmlns:a16="http://schemas.microsoft.com/office/drawing/2014/main" id="{7C645757-3B4C-408A-993A-4E66E980D3F7}"/>
              </a:ext>
            </a:extLst>
          </p:cNvPr>
          <p:cNvGrpSpPr/>
          <p:nvPr/>
        </p:nvGrpSpPr>
        <p:grpSpPr>
          <a:xfrm>
            <a:off x="7360444" y="1777277"/>
            <a:ext cx="4030387" cy="3816424"/>
            <a:chOff x="6077987" y="3903821"/>
            <a:chExt cx="2429050" cy="2300098"/>
          </a:xfrm>
        </p:grpSpPr>
        <p:grpSp>
          <p:nvGrpSpPr>
            <p:cNvPr id="4" name="Group 3">
              <a:extLst>
                <a:ext uri="{FF2B5EF4-FFF2-40B4-BE49-F238E27FC236}">
                  <a16:creationId xmlns:a16="http://schemas.microsoft.com/office/drawing/2014/main" id="{F7C7D95E-96AF-44DE-A448-3B95EB9E151E}"/>
                </a:ext>
              </a:extLst>
            </p:cNvPr>
            <p:cNvGrpSpPr/>
            <p:nvPr/>
          </p:nvGrpSpPr>
          <p:grpSpPr>
            <a:xfrm>
              <a:off x="6077987" y="3903821"/>
              <a:ext cx="2018835" cy="2300098"/>
              <a:chOff x="6444208" y="2937378"/>
              <a:chExt cx="2699792" cy="3075926"/>
            </a:xfrm>
          </p:grpSpPr>
          <p:sp>
            <p:nvSpPr>
              <p:cNvPr id="11" name="Rectangle 10">
                <a:extLst>
                  <a:ext uri="{FF2B5EF4-FFF2-40B4-BE49-F238E27FC236}">
                    <a16:creationId xmlns:a16="http://schemas.microsoft.com/office/drawing/2014/main" id="{05694A20-58EA-4C5E-971B-9B9100CBC9EA}"/>
                  </a:ext>
                </a:extLst>
              </p:cNvPr>
              <p:cNvSpPr/>
              <p:nvPr/>
            </p:nvSpPr>
            <p:spPr>
              <a:xfrm>
                <a:off x="6444208" y="3881706"/>
                <a:ext cx="2681090" cy="15168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ight Triangle 11">
                <a:extLst>
                  <a:ext uri="{FF2B5EF4-FFF2-40B4-BE49-F238E27FC236}">
                    <a16:creationId xmlns:a16="http://schemas.microsoft.com/office/drawing/2014/main" id="{4839BF81-4661-4E3B-BC02-AB8050AD7115}"/>
                  </a:ext>
                </a:extLst>
              </p:cNvPr>
              <p:cNvSpPr/>
              <p:nvPr/>
            </p:nvSpPr>
            <p:spPr>
              <a:xfrm rot="8100000">
                <a:off x="6825200" y="2937378"/>
                <a:ext cx="1905463" cy="1905463"/>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Rectangle 12">
                <a:extLst>
                  <a:ext uri="{FF2B5EF4-FFF2-40B4-BE49-F238E27FC236}">
                    <a16:creationId xmlns:a16="http://schemas.microsoft.com/office/drawing/2014/main" id="{7CF0A6C3-65A9-407D-9727-E028F2824948}"/>
                  </a:ext>
                </a:extLst>
              </p:cNvPr>
              <p:cNvSpPr/>
              <p:nvPr/>
            </p:nvSpPr>
            <p:spPr>
              <a:xfrm>
                <a:off x="6723224" y="3012357"/>
                <a:ext cx="2141760" cy="2955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Trapezoid 13">
                <a:extLst>
                  <a:ext uri="{FF2B5EF4-FFF2-40B4-BE49-F238E27FC236}">
                    <a16:creationId xmlns:a16="http://schemas.microsoft.com/office/drawing/2014/main" id="{B5740002-3F12-44DC-8C7D-CD57FA1DDCEF}"/>
                  </a:ext>
                </a:extLst>
              </p:cNvPr>
              <p:cNvSpPr/>
              <p:nvPr/>
            </p:nvSpPr>
            <p:spPr>
              <a:xfrm>
                <a:off x="6444208" y="4800600"/>
                <a:ext cx="2699792" cy="1212704"/>
              </a:xfrm>
              <a:prstGeom prst="trapezoid">
                <a:avLst>
                  <a:gd name="adj" fmla="val 5946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Isosceles Triangle 14">
                <a:extLst>
                  <a:ext uri="{FF2B5EF4-FFF2-40B4-BE49-F238E27FC236}">
                    <a16:creationId xmlns:a16="http://schemas.microsoft.com/office/drawing/2014/main" id="{DFB7C73A-7FBB-40A2-B4C1-8629C227B775}"/>
                  </a:ext>
                </a:extLst>
              </p:cNvPr>
              <p:cNvSpPr/>
              <p:nvPr/>
            </p:nvSpPr>
            <p:spPr>
              <a:xfrm rot="5400000">
                <a:off x="5737292" y="4575557"/>
                <a:ext cx="2152504" cy="722990"/>
              </a:xfrm>
              <a:prstGeom prst="triangle">
                <a:avLst>
                  <a:gd name="adj" fmla="val 4469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Isosceles Triangle 15">
                <a:extLst>
                  <a:ext uri="{FF2B5EF4-FFF2-40B4-BE49-F238E27FC236}">
                    <a16:creationId xmlns:a16="http://schemas.microsoft.com/office/drawing/2014/main" id="{484314E6-86BA-46B9-BB90-DE93EAA7FC83}"/>
                  </a:ext>
                </a:extLst>
              </p:cNvPr>
              <p:cNvSpPr/>
              <p:nvPr/>
            </p:nvSpPr>
            <p:spPr>
              <a:xfrm rot="16200000">
                <a:off x="7687550" y="4575557"/>
                <a:ext cx="2152504" cy="722990"/>
              </a:xfrm>
              <a:prstGeom prst="triangle">
                <a:avLst>
                  <a:gd name="adj" fmla="val 5531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 name="Group 4">
              <a:extLst>
                <a:ext uri="{FF2B5EF4-FFF2-40B4-BE49-F238E27FC236}">
                  <a16:creationId xmlns:a16="http://schemas.microsoft.com/office/drawing/2014/main" id="{E313F46D-DDC1-43BD-A0BE-CD4C0418B14D}"/>
                </a:ext>
              </a:extLst>
            </p:cNvPr>
            <p:cNvGrpSpPr/>
            <p:nvPr/>
          </p:nvGrpSpPr>
          <p:grpSpPr>
            <a:xfrm>
              <a:off x="6348905" y="4100168"/>
              <a:ext cx="2158132" cy="821159"/>
              <a:chOff x="6715125" y="3133725"/>
              <a:chExt cx="2886075" cy="1098138"/>
            </a:xfrm>
          </p:grpSpPr>
          <p:sp>
            <p:nvSpPr>
              <p:cNvPr id="6" name="Freeform 59">
                <a:extLst>
                  <a:ext uri="{FF2B5EF4-FFF2-40B4-BE49-F238E27FC236}">
                    <a16:creationId xmlns:a16="http://schemas.microsoft.com/office/drawing/2014/main" id="{2D0151D8-C371-4CBF-BF34-079D90A80A89}"/>
                  </a:ext>
                </a:extLst>
              </p:cNvPr>
              <p:cNvSpPr/>
              <p:nvPr/>
            </p:nvSpPr>
            <p:spPr>
              <a:xfrm>
                <a:off x="6715125" y="3133725"/>
                <a:ext cx="2886075" cy="1066800"/>
              </a:xfrm>
              <a:custGeom>
                <a:avLst/>
                <a:gdLst>
                  <a:gd name="connsiteX0" fmla="*/ 0 w 2886075"/>
                  <a:gd name="connsiteY0" fmla="*/ 1066800 h 1066800"/>
                  <a:gd name="connsiteX1" fmla="*/ 561975 w 2886075"/>
                  <a:gd name="connsiteY1" fmla="*/ 571500 h 1066800"/>
                  <a:gd name="connsiteX2" fmla="*/ 981075 w 2886075"/>
                  <a:gd name="connsiteY2" fmla="*/ 1047750 h 1066800"/>
                  <a:gd name="connsiteX3" fmla="*/ 1504950 w 2886075"/>
                  <a:gd name="connsiteY3" fmla="*/ 295275 h 1066800"/>
                  <a:gd name="connsiteX4" fmla="*/ 1838325 w 2886075"/>
                  <a:gd name="connsiteY4" fmla="*/ 695325 h 1066800"/>
                  <a:gd name="connsiteX5" fmla="*/ 2886075 w 2886075"/>
                  <a:gd name="connsiteY5" fmla="*/ 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6075" h="1066800">
                    <a:moveTo>
                      <a:pt x="0" y="1066800"/>
                    </a:moveTo>
                    <a:lnTo>
                      <a:pt x="561975" y="571500"/>
                    </a:lnTo>
                    <a:lnTo>
                      <a:pt x="981075" y="1047750"/>
                    </a:lnTo>
                    <a:lnTo>
                      <a:pt x="1504950" y="295275"/>
                    </a:lnTo>
                    <a:lnTo>
                      <a:pt x="1838325" y="695325"/>
                    </a:lnTo>
                    <a:lnTo>
                      <a:pt x="2886075" y="0"/>
                    </a:lnTo>
                  </a:path>
                </a:pathLst>
              </a:cu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7" name="Oval 6">
                <a:extLst>
                  <a:ext uri="{FF2B5EF4-FFF2-40B4-BE49-F238E27FC236}">
                    <a16:creationId xmlns:a16="http://schemas.microsoft.com/office/drawing/2014/main" id="{1C0DE99E-ED16-4529-9E44-00054B74485D}"/>
                  </a:ext>
                </a:extLst>
              </p:cNvPr>
              <p:cNvSpPr/>
              <p:nvPr/>
            </p:nvSpPr>
            <p:spPr>
              <a:xfrm>
                <a:off x="7179700" y="3644816"/>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7">
                <a:extLst>
                  <a:ext uri="{FF2B5EF4-FFF2-40B4-BE49-F238E27FC236}">
                    <a16:creationId xmlns:a16="http://schemas.microsoft.com/office/drawing/2014/main" id="{88AC348F-E3EA-434A-BD45-A1236DDE5368}"/>
                  </a:ext>
                </a:extLst>
              </p:cNvPr>
              <p:cNvSpPr/>
              <p:nvPr/>
            </p:nvSpPr>
            <p:spPr>
              <a:xfrm>
                <a:off x="7633915" y="4087847"/>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Oval 8">
                <a:extLst>
                  <a:ext uri="{FF2B5EF4-FFF2-40B4-BE49-F238E27FC236}">
                    <a16:creationId xmlns:a16="http://schemas.microsoft.com/office/drawing/2014/main" id="{0DC5E37D-9539-4442-B5AC-EA515276E465}"/>
                  </a:ext>
                </a:extLst>
              </p:cNvPr>
              <p:cNvSpPr/>
              <p:nvPr/>
            </p:nvSpPr>
            <p:spPr>
              <a:xfrm>
                <a:off x="8153399" y="3387877"/>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8D0EE18F-97BE-405D-8F3F-CD97299B3FCA}"/>
                  </a:ext>
                </a:extLst>
              </p:cNvPr>
              <p:cNvSpPr/>
              <p:nvPr/>
            </p:nvSpPr>
            <p:spPr>
              <a:xfrm>
                <a:off x="8520283" y="3746093"/>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17" name="Group 16">
            <a:extLst>
              <a:ext uri="{FF2B5EF4-FFF2-40B4-BE49-F238E27FC236}">
                <a16:creationId xmlns:a16="http://schemas.microsoft.com/office/drawing/2014/main" id="{75EE1703-CD25-4AA0-892D-BD5BC7C430EE}"/>
              </a:ext>
            </a:extLst>
          </p:cNvPr>
          <p:cNvGrpSpPr/>
          <p:nvPr/>
        </p:nvGrpSpPr>
        <p:grpSpPr>
          <a:xfrm>
            <a:off x="8472688" y="3573017"/>
            <a:ext cx="1750634" cy="2483590"/>
            <a:chOff x="5563086" y="2852936"/>
            <a:chExt cx="646663" cy="917408"/>
          </a:xfrm>
          <a:solidFill>
            <a:srgbClr val="E62601"/>
          </a:solidFill>
          <a:effectLst>
            <a:outerShdw blurRad="50800" dist="38100" dir="5400000" algn="t" rotWithShape="0">
              <a:prstClr val="black">
                <a:alpha val="40000"/>
              </a:prstClr>
            </a:outerShdw>
          </a:effectLst>
        </p:grpSpPr>
        <p:sp>
          <p:nvSpPr>
            <p:cNvPr id="18" name="Rectangle 10">
              <a:extLst>
                <a:ext uri="{FF2B5EF4-FFF2-40B4-BE49-F238E27FC236}">
                  <a16:creationId xmlns:a16="http://schemas.microsoft.com/office/drawing/2014/main" id="{FBEF598B-1AE3-4F26-B415-F3AC38E66DA0}"/>
                </a:ext>
              </a:extLst>
            </p:cNvPr>
            <p:cNvSpPr/>
            <p:nvPr/>
          </p:nvSpPr>
          <p:spPr>
            <a:xfrm>
              <a:off x="5563086" y="2852936"/>
              <a:ext cx="646663" cy="676077"/>
            </a:xfrm>
            <a:custGeom>
              <a:avLst/>
              <a:gdLst>
                <a:gd name="connsiteX0" fmla="*/ 324036 w 648072"/>
                <a:gd name="connsiteY0" fmla="*/ 0 h 671314"/>
                <a:gd name="connsiteX1" fmla="*/ 646309 w 648072"/>
                <a:gd name="connsiteY1" fmla="*/ 306546 h 671314"/>
                <a:gd name="connsiteX2" fmla="*/ 647214 w 648072"/>
                <a:gd name="connsiteY2" fmla="*/ 306507 h 671314"/>
                <a:gd name="connsiteX3" fmla="*/ 646549 w 648072"/>
                <a:gd name="connsiteY3" fmla="*/ 308923 h 671314"/>
                <a:gd name="connsiteX4" fmla="*/ 648072 w 648072"/>
                <a:gd name="connsiteY4" fmla="*/ 324036 h 671314"/>
                <a:gd name="connsiteX5" fmla="*/ 642386 w 648072"/>
                <a:gd name="connsiteY5" fmla="*/ 324036 h 671314"/>
                <a:gd name="connsiteX6" fmla="*/ 403374 w 648072"/>
                <a:gd name="connsiteY6" fmla="*/ 586679 h 671314"/>
                <a:gd name="connsiteX7" fmla="*/ 403374 w 648072"/>
                <a:gd name="connsiteY7" fmla="*/ 671314 h 671314"/>
                <a:gd name="connsiteX8" fmla="*/ 240670 w 648072"/>
                <a:gd name="connsiteY8" fmla="*/ 671314 h 671314"/>
                <a:gd name="connsiteX9" fmla="*/ 234782 w 648072"/>
                <a:gd name="connsiteY9" fmla="*/ 596067 h 671314"/>
                <a:gd name="connsiteX10" fmla="*/ 486035 w 648072"/>
                <a:gd name="connsiteY10" fmla="*/ 323939 h 671314"/>
                <a:gd name="connsiteX11" fmla="*/ 324036 w 648072"/>
                <a:gd name="connsiteY11" fmla="*/ 162018 h 671314"/>
                <a:gd name="connsiteX12" fmla="*/ 162018 w 648072"/>
                <a:gd name="connsiteY12" fmla="*/ 324036 h 671314"/>
                <a:gd name="connsiteX13" fmla="*/ 0 w 648072"/>
                <a:gd name="connsiteY13" fmla="*/ 324036 h 671314"/>
                <a:gd name="connsiteX14" fmla="*/ 324036 w 648072"/>
                <a:gd name="connsiteY14" fmla="*/ 0 h 671314"/>
                <a:gd name="connsiteX0" fmla="*/ 324036 w 648072"/>
                <a:gd name="connsiteY0" fmla="*/ 0 h 671314"/>
                <a:gd name="connsiteX1" fmla="*/ 646309 w 648072"/>
                <a:gd name="connsiteY1" fmla="*/ 306546 h 671314"/>
                <a:gd name="connsiteX2" fmla="*/ 647214 w 648072"/>
                <a:gd name="connsiteY2" fmla="*/ 306507 h 671314"/>
                <a:gd name="connsiteX3" fmla="*/ 646549 w 648072"/>
                <a:gd name="connsiteY3" fmla="*/ 308923 h 671314"/>
                <a:gd name="connsiteX4" fmla="*/ 648072 w 648072"/>
                <a:gd name="connsiteY4" fmla="*/ 324036 h 671314"/>
                <a:gd name="connsiteX5" fmla="*/ 642386 w 648072"/>
                <a:gd name="connsiteY5" fmla="*/ 324036 h 671314"/>
                <a:gd name="connsiteX6" fmla="*/ 403374 w 648072"/>
                <a:gd name="connsiteY6" fmla="*/ 586679 h 671314"/>
                <a:gd name="connsiteX7" fmla="*/ 403374 w 648072"/>
                <a:gd name="connsiteY7" fmla="*/ 671314 h 671314"/>
                <a:gd name="connsiteX8" fmla="*/ 240670 w 648072"/>
                <a:gd name="connsiteY8" fmla="*/ 671314 h 671314"/>
                <a:gd name="connsiteX9" fmla="*/ 234782 w 648072"/>
                <a:gd name="connsiteY9" fmla="*/ 596067 h 671314"/>
                <a:gd name="connsiteX10" fmla="*/ 486035 w 648072"/>
                <a:gd name="connsiteY10" fmla="*/ 323939 h 671314"/>
                <a:gd name="connsiteX11" fmla="*/ 324036 w 648072"/>
                <a:gd name="connsiteY11" fmla="*/ 162018 h 671314"/>
                <a:gd name="connsiteX12" fmla="*/ 162018 w 648072"/>
                <a:gd name="connsiteY12" fmla="*/ 324036 h 671314"/>
                <a:gd name="connsiteX13" fmla="*/ 0 w 648072"/>
                <a:gd name="connsiteY13" fmla="*/ 324036 h 671314"/>
                <a:gd name="connsiteX14" fmla="*/ 324036 w 648072"/>
                <a:gd name="connsiteY14" fmla="*/ 0 h 671314"/>
                <a:gd name="connsiteX0" fmla="*/ 324036 w 661348"/>
                <a:gd name="connsiteY0" fmla="*/ 0 h 671314"/>
                <a:gd name="connsiteX1" fmla="*/ 646309 w 661348"/>
                <a:gd name="connsiteY1" fmla="*/ 306546 h 671314"/>
                <a:gd name="connsiteX2" fmla="*/ 647214 w 661348"/>
                <a:gd name="connsiteY2" fmla="*/ 306507 h 671314"/>
                <a:gd name="connsiteX3" fmla="*/ 646549 w 661348"/>
                <a:gd name="connsiteY3" fmla="*/ 308923 h 671314"/>
                <a:gd name="connsiteX4" fmla="*/ 642386 w 661348"/>
                <a:gd name="connsiteY4" fmla="*/ 324036 h 671314"/>
                <a:gd name="connsiteX5" fmla="*/ 403374 w 661348"/>
                <a:gd name="connsiteY5" fmla="*/ 586679 h 671314"/>
                <a:gd name="connsiteX6" fmla="*/ 403374 w 661348"/>
                <a:gd name="connsiteY6" fmla="*/ 671314 h 671314"/>
                <a:gd name="connsiteX7" fmla="*/ 240670 w 661348"/>
                <a:gd name="connsiteY7" fmla="*/ 671314 h 671314"/>
                <a:gd name="connsiteX8" fmla="*/ 234782 w 661348"/>
                <a:gd name="connsiteY8" fmla="*/ 596067 h 671314"/>
                <a:gd name="connsiteX9" fmla="*/ 486035 w 661348"/>
                <a:gd name="connsiteY9" fmla="*/ 323939 h 671314"/>
                <a:gd name="connsiteX10" fmla="*/ 324036 w 661348"/>
                <a:gd name="connsiteY10" fmla="*/ 162018 h 671314"/>
                <a:gd name="connsiteX11" fmla="*/ 162018 w 661348"/>
                <a:gd name="connsiteY11" fmla="*/ 324036 h 671314"/>
                <a:gd name="connsiteX12" fmla="*/ 0 w 661348"/>
                <a:gd name="connsiteY12" fmla="*/ 324036 h 671314"/>
                <a:gd name="connsiteX13" fmla="*/ 324036 w 661348"/>
                <a:gd name="connsiteY13" fmla="*/ 0 h 671314"/>
                <a:gd name="connsiteX0" fmla="*/ 324036 w 647214"/>
                <a:gd name="connsiteY0" fmla="*/ 0 h 671314"/>
                <a:gd name="connsiteX1" fmla="*/ 646309 w 647214"/>
                <a:gd name="connsiteY1" fmla="*/ 306546 h 671314"/>
                <a:gd name="connsiteX2" fmla="*/ 647214 w 647214"/>
                <a:gd name="connsiteY2" fmla="*/ 306507 h 671314"/>
                <a:gd name="connsiteX3" fmla="*/ 646549 w 647214"/>
                <a:gd name="connsiteY3" fmla="*/ 308923 h 671314"/>
                <a:gd name="connsiteX4" fmla="*/ 403374 w 647214"/>
                <a:gd name="connsiteY4" fmla="*/ 586679 h 671314"/>
                <a:gd name="connsiteX5" fmla="*/ 403374 w 647214"/>
                <a:gd name="connsiteY5" fmla="*/ 671314 h 671314"/>
                <a:gd name="connsiteX6" fmla="*/ 240670 w 647214"/>
                <a:gd name="connsiteY6" fmla="*/ 671314 h 671314"/>
                <a:gd name="connsiteX7" fmla="*/ 234782 w 647214"/>
                <a:gd name="connsiteY7" fmla="*/ 596067 h 671314"/>
                <a:gd name="connsiteX8" fmla="*/ 486035 w 647214"/>
                <a:gd name="connsiteY8" fmla="*/ 323939 h 671314"/>
                <a:gd name="connsiteX9" fmla="*/ 324036 w 647214"/>
                <a:gd name="connsiteY9" fmla="*/ 162018 h 671314"/>
                <a:gd name="connsiteX10" fmla="*/ 162018 w 647214"/>
                <a:gd name="connsiteY10" fmla="*/ 324036 h 671314"/>
                <a:gd name="connsiteX11" fmla="*/ 0 w 647214"/>
                <a:gd name="connsiteY11" fmla="*/ 324036 h 671314"/>
                <a:gd name="connsiteX12" fmla="*/ 324036 w 647214"/>
                <a:gd name="connsiteY12" fmla="*/ 0 h 671314"/>
                <a:gd name="connsiteX0" fmla="*/ 324036 w 647214"/>
                <a:gd name="connsiteY0" fmla="*/ 0 h 671314"/>
                <a:gd name="connsiteX1" fmla="*/ 646309 w 647214"/>
                <a:gd name="connsiteY1" fmla="*/ 306546 h 671314"/>
                <a:gd name="connsiteX2" fmla="*/ 647214 w 647214"/>
                <a:gd name="connsiteY2" fmla="*/ 306507 h 671314"/>
                <a:gd name="connsiteX3" fmla="*/ 403374 w 647214"/>
                <a:gd name="connsiteY3" fmla="*/ 586679 h 671314"/>
                <a:gd name="connsiteX4" fmla="*/ 403374 w 647214"/>
                <a:gd name="connsiteY4" fmla="*/ 671314 h 671314"/>
                <a:gd name="connsiteX5" fmla="*/ 240670 w 647214"/>
                <a:gd name="connsiteY5" fmla="*/ 671314 h 671314"/>
                <a:gd name="connsiteX6" fmla="*/ 234782 w 647214"/>
                <a:gd name="connsiteY6" fmla="*/ 596067 h 671314"/>
                <a:gd name="connsiteX7" fmla="*/ 486035 w 647214"/>
                <a:gd name="connsiteY7" fmla="*/ 323939 h 671314"/>
                <a:gd name="connsiteX8" fmla="*/ 324036 w 647214"/>
                <a:gd name="connsiteY8" fmla="*/ 162018 h 671314"/>
                <a:gd name="connsiteX9" fmla="*/ 162018 w 647214"/>
                <a:gd name="connsiteY9" fmla="*/ 324036 h 671314"/>
                <a:gd name="connsiteX10" fmla="*/ 0 w 647214"/>
                <a:gd name="connsiteY10" fmla="*/ 324036 h 671314"/>
                <a:gd name="connsiteX11" fmla="*/ 324036 w 647214"/>
                <a:gd name="connsiteY11" fmla="*/ 0 h 671314"/>
                <a:gd name="connsiteX0" fmla="*/ 324036 w 647214"/>
                <a:gd name="connsiteY0" fmla="*/ 0 h 671314"/>
                <a:gd name="connsiteX1" fmla="*/ 646309 w 647214"/>
                <a:gd name="connsiteY1" fmla="*/ 306546 h 671314"/>
                <a:gd name="connsiteX2" fmla="*/ 647214 w 647214"/>
                <a:gd name="connsiteY2" fmla="*/ 306507 h 671314"/>
                <a:gd name="connsiteX3" fmla="*/ 403374 w 647214"/>
                <a:gd name="connsiteY3" fmla="*/ 586679 h 671314"/>
                <a:gd name="connsiteX4" fmla="*/ 403374 w 647214"/>
                <a:gd name="connsiteY4" fmla="*/ 671314 h 671314"/>
                <a:gd name="connsiteX5" fmla="*/ 240670 w 647214"/>
                <a:gd name="connsiteY5" fmla="*/ 671314 h 671314"/>
                <a:gd name="connsiteX6" fmla="*/ 234782 w 647214"/>
                <a:gd name="connsiteY6" fmla="*/ 596067 h 671314"/>
                <a:gd name="connsiteX7" fmla="*/ 486035 w 647214"/>
                <a:gd name="connsiteY7" fmla="*/ 323939 h 671314"/>
                <a:gd name="connsiteX8" fmla="*/ 324036 w 647214"/>
                <a:gd name="connsiteY8" fmla="*/ 162018 h 671314"/>
                <a:gd name="connsiteX9" fmla="*/ 162018 w 647214"/>
                <a:gd name="connsiteY9" fmla="*/ 324036 h 671314"/>
                <a:gd name="connsiteX10" fmla="*/ 0 w 647214"/>
                <a:gd name="connsiteY10" fmla="*/ 324036 h 671314"/>
                <a:gd name="connsiteX11" fmla="*/ 324036 w 647214"/>
                <a:gd name="connsiteY11" fmla="*/ 0 h 671314"/>
                <a:gd name="connsiteX0" fmla="*/ 324036 w 647214"/>
                <a:gd name="connsiteY0" fmla="*/ 0 h 671314"/>
                <a:gd name="connsiteX1" fmla="*/ 646309 w 647214"/>
                <a:gd name="connsiteY1" fmla="*/ 306546 h 671314"/>
                <a:gd name="connsiteX2" fmla="*/ 647214 w 647214"/>
                <a:gd name="connsiteY2" fmla="*/ 306507 h 671314"/>
                <a:gd name="connsiteX3" fmla="*/ 403374 w 647214"/>
                <a:gd name="connsiteY3" fmla="*/ 586679 h 671314"/>
                <a:gd name="connsiteX4" fmla="*/ 403374 w 647214"/>
                <a:gd name="connsiteY4" fmla="*/ 671314 h 671314"/>
                <a:gd name="connsiteX5" fmla="*/ 240670 w 647214"/>
                <a:gd name="connsiteY5" fmla="*/ 671314 h 671314"/>
                <a:gd name="connsiteX6" fmla="*/ 234782 w 647214"/>
                <a:gd name="connsiteY6" fmla="*/ 596067 h 671314"/>
                <a:gd name="connsiteX7" fmla="*/ 486035 w 647214"/>
                <a:gd name="connsiteY7" fmla="*/ 323939 h 671314"/>
                <a:gd name="connsiteX8" fmla="*/ 324036 w 647214"/>
                <a:gd name="connsiteY8" fmla="*/ 162018 h 671314"/>
                <a:gd name="connsiteX9" fmla="*/ 162018 w 647214"/>
                <a:gd name="connsiteY9" fmla="*/ 324036 h 671314"/>
                <a:gd name="connsiteX10" fmla="*/ 0 w 647214"/>
                <a:gd name="connsiteY10" fmla="*/ 324036 h 671314"/>
                <a:gd name="connsiteX11" fmla="*/ 324036 w 647214"/>
                <a:gd name="connsiteY11" fmla="*/ 0 h 671314"/>
                <a:gd name="connsiteX0" fmla="*/ 324036 w 647233"/>
                <a:gd name="connsiteY0" fmla="*/ 0 h 671314"/>
                <a:gd name="connsiteX1" fmla="*/ 646309 w 647233"/>
                <a:gd name="connsiteY1" fmla="*/ 306546 h 671314"/>
                <a:gd name="connsiteX2" fmla="*/ 647214 w 647233"/>
                <a:gd name="connsiteY2" fmla="*/ 306507 h 671314"/>
                <a:gd name="connsiteX3" fmla="*/ 403374 w 647233"/>
                <a:gd name="connsiteY3" fmla="*/ 586679 h 671314"/>
                <a:gd name="connsiteX4" fmla="*/ 403374 w 647233"/>
                <a:gd name="connsiteY4" fmla="*/ 671314 h 671314"/>
                <a:gd name="connsiteX5" fmla="*/ 240670 w 647233"/>
                <a:gd name="connsiteY5" fmla="*/ 671314 h 671314"/>
                <a:gd name="connsiteX6" fmla="*/ 234782 w 647233"/>
                <a:gd name="connsiteY6" fmla="*/ 596067 h 671314"/>
                <a:gd name="connsiteX7" fmla="*/ 486035 w 647233"/>
                <a:gd name="connsiteY7" fmla="*/ 323939 h 671314"/>
                <a:gd name="connsiteX8" fmla="*/ 324036 w 647233"/>
                <a:gd name="connsiteY8" fmla="*/ 162018 h 671314"/>
                <a:gd name="connsiteX9" fmla="*/ 162018 w 647233"/>
                <a:gd name="connsiteY9" fmla="*/ 324036 h 671314"/>
                <a:gd name="connsiteX10" fmla="*/ 0 w 647233"/>
                <a:gd name="connsiteY10" fmla="*/ 324036 h 671314"/>
                <a:gd name="connsiteX11" fmla="*/ 324036 w 647233"/>
                <a:gd name="connsiteY11" fmla="*/ 0 h 671314"/>
                <a:gd name="connsiteX0" fmla="*/ 324036 w 646309"/>
                <a:gd name="connsiteY0" fmla="*/ 0 h 671314"/>
                <a:gd name="connsiteX1" fmla="*/ 646309 w 646309"/>
                <a:gd name="connsiteY1" fmla="*/ 306546 h 671314"/>
                <a:gd name="connsiteX2" fmla="*/ 403374 w 646309"/>
                <a:gd name="connsiteY2" fmla="*/ 586679 h 671314"/>
                <a:gd name="connsiteX3" fmla="*/ 403374 w 646309"/>
                <a:gd name="connsiteY3" fmla="*/ 671314 h 671314"/>
                <a:gd name="connsiteX4" fmla="*/ 240670 w 646309"/>
                <a:gd name="connsiteY4" fmla="*/ 671314 h 671314"/>
                <a:gd name="connsiteX5" fmla="*/ 234782 w 646309"/>
                <a:gd name="connsiteY5" fmla="*/ 596067 h 671314"/>
                <a:gd name="connsiteX6" fmla="*/ 486035 w 646309"/>
                <a:gd name="connsiteY6" fmla="*/ 323939 h 671314"/>
                <a:gd name="connsiteX7" fmla="*/ 324036 w 646309"/>
                <a:gd name="connsiteY7" fmla="*/ 162018 h 671314"/>
                <a:gd name="connsiteX8" fmla="*/ 162018 w 646309"/>
                <a:gd name="connsiteY8" fmla="*/ 324036 h 671314"/>
                <a:gd name="connsiteX9" fmla="*/ 0 w 646309"/>
                <a:gd name="connsiteY9" fmla="*/ 324036 h 671314"/>
                <a:gd name="connsiteX10" fmla="*/ 324036 w 646309"/>
                <a:gd name="connsiteY10" fmla="*/ 0 h 671314"/>
                <a:gd name="connsiteX0" fmla="*/ 324036 w 646408"/>
                <a:gd name="connsiteY0" fmla="*/ 0 h 671314"/>
                <a:gd name="connsiteX1" fmla="*/ 646309 w 646408"/>
                <a:gd name="connsiteY1" fmla="*/ 306546 h 671314"/>
                <a:gd name="connsiteX2" fmla="*/ 403374 w 646408"/>
                <a:gd name="connsiteY2" fmla="*/ 586679 h 671314"/>
                <a:gd name="connsiteX3" fmla="*/ 403374 w 646408"/>
                <a:gd name="connsiteY3" fmla="*/ 671314 h 671314"/>
                <a:gd name="connsiteX4" fmla="*/ 240670 w 646408"/>
                <a:gd name="connsiteY4" fmla="*/ 671314 h 671314"/>
                <a:gd name="connsiteX5" fmla="*/ 234782 w 646408"/>
                <a:gd name="connsiteY5" fmla="*/ 596067 h 671314"/>
                <a:gd name="connsiteX6" fmla="*/ 486035 w 646408"/>
                <a:gd name="connsiteY6" fmla="*/ 323939 h 671314"/>
                <a:gd name="connsiteX7" fmla="*/ 324036 w 646408"/>
                <a:gd name="connsiteY7" fmla="*/ 162018 h 671314"/>
                <a:gd name="connsiteX8" fmla="*/ 162018 w 646408"/>
                <a:gd name="connsiteY8" fmla="*/ 324036 h 671314"/>
                <a:gd name="connsiteX9" fmla="*/ 0 w 646408"/>
                <a:gd name="connsiteY9" fmla="*/ 324036 h 671314"/>
                <a:gd name="connsiteX10" fmla="*/ 324036 w 646408"/>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1314"/>
                <a:gd name="connsiteX1" fmla="*/ 646309 w 646379"/>
                <a:gd name="connsiteY1" fmla="*/ 306546 h 671314"/>
                <a:gd name="connsiteX2" fmla="*/ 403374 w 646379"/>
                <a:gd name="connsiteY2" fmla="*/ 586679 h 671314"/>
                <a:gd name="connsiteX3" fmla="*/ 403374 w 646379"/>
                <a:gd name="connsiteY3" fmla="*/ 671314 h 671314"/>
                <a:gd name="connsiteX4" fmla="*/ 240670 w 646379"/>
                <a:gd name="connsiteY4" fmla="*/ 671314 h 671314"/>
                <a:gd name="connsiteX5" fmla="*/ 234782 w 646379"/>
                <a:gd name="connsiteY5" fmla="*/ 596067 h 671314"/>
                <a:gd name="connsiteX6" fmla="*/ 486035 w 646379"/>
                <a:gd name="connsiteY6" fmla="*/ 323939 h 671314"/>
                <a:gd name="connsiteX7" fmla="*/ 324036 w 646379"/>
                <a:gd name="connsiteY7" fmla="*/ 162018 h 671314"/>
                <a:gd name="connsiteX8" fmla="*/ 162018 w 646379"/>
                <a:gd name="connsiteY8" fmla="*/ 324036 h 671314"/>
                <a:gd name="connsiteX9" fmla="*/ 0 w 646379"/>
                <a:gd name="connsiteY9" fmla="*/ 324036 h 671314"/>
                <a:gd name="connsiteX10" fmla="*/ 324036 w 646379"/>
                <a:gd name="connsiteY10" fmla="*/ 0 h 671314"/>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34782 w 646379"/>
                <a:gd name="connsiteY5" fmla="*/ 596067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34782 w 646379"/>
                <a:gd name="connsiteY5" fmla="*/ 596067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34782 w 646379"/>
                <a:gd name="connsiteY5" fmla="*/ 596067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6035 w 646379"/>
                <a:gd name="connsiteY6" fmla="*/ 323939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3654 w 646379"/>
                <a:gd name="connsiteY6" fmla="*/ 297745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3654 w 646379"/>
                <a:gd name="connsiteY6" fmla="*/ 297745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79"/>
                <a:gd name="connsiteY0" fmla="*/ 0 h 676077"/>
                <a:gd name="connsiteX1" fmla="*/ 646309 w 646379"/>
                <a:gd name="connsiteY1" fmla="*/ 306546 h 676077"/>
                <a:gd name="connsiteX2" fmla="*/ 403374 w 646379"/>
                <a:gd name="connsiteY2" fmla="*/ 586679 h 676077"/>
                <a:gd name="connsiteX3" fmla="*/ 403374 w 646379"/>
                <a:gd name="connsiteY3" fmla="*/ 671314 h 676077"/>
                <a:gd name="connsiteX4" fmla="*/ 243051 w 646379"/>
                <a:gd name="connsiteY4" fmla="*/ 676077 h 676077"/>
                <a:gd name="connsiteX5" fmla="*/ 244307 w 646379"/>
                <a:gd name="connsiteY5" fmla="*/ 593686 h 676077"/>
                <a:gd name="connsiteX6" fmla="*/ 483654 w 646379"/>
                <a:gd name="connsiteY6" fmla="*/ 297745 h 676077"/>
                <a:gd name="connsiteX7" fmla="*/ 324036 w 646379"/>
                <a:gd name="connsiteY7" fmla="*/ 162018 h 676077"/>
                <a:gd name="connsiteX8" fmla="*/ 162018 w 646379"/>
                <a:gd name="connsiteY8" fmla="*/ 324036 h 676077"/>
                <a:gd name="connsiteX9" fmla="*/ 0 w 646379"/>
                <a:gd name="connsiteY9" fmla="*/ 324036 h 676077"/>
                <a:gd name="connsiteX10" fmla="*/ 324036 w 64637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309"/>
                <a:gd name="connsiteY0" fmla="*/ 0 h 676077"/>
                <a:gd name="connsiteX1" fmla="*/ 646309 w 646309"/>
                <a:gd name="connsiteY1" fmla="*/ 306546 h 676077"/>
                <a:gd name="connsiteX2" fmla="*/ 403374 w 646309"/>
                <a:gd name="connsiteY2" fmla="*/ 586679 h 676077"/>
                <a:gd name="connsiteX3" fmla="*/ 403374 w 646309"/>
                <a:gd name="connsiteY3" fmla="*/ 671314 h 676077"/>
                <a:gd name="connsiteX4" fmla="*/ 243051 w 646309"/>
                <a:gd name="connsiteY4" fmla="*/ 676077 h 676077"/>
                <a:gd name="connsiteX5" fmla="*/ 244307 w 646309"/>
                <a:gd name="connsiteY5" fmla="*/ 593686 h 676077"/>
                <a:gd name="connsiteX6" fmla="*/ 483654 w 646309"/>
                <a:gd name="connsiteY6" fmla="*/ 297745 h 676077"/>
                <a:gd name="connsiteX7" fmla="*/ 324036 w 646309"/>
                <a:gd name="connsiteY7" fmla="*/ 162018 h 676077"/>
                <a:gd name="connsiteX8" fmla="*/ 162018 w 646309"/>
                <a:gd name="connsiteY8" fmla="*/ 324036 h 676077"/>
                <a:gd name="connsiteX9" fmla="*/ 0 w 646309"/>
                <a:gd name="connsiteY9" fmla="*/ 324036 h 676077"/>
                <a:gd name="connsiteX10" fmla="*/ 324036 w 646309"/>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 name="connsiteX0" fmla="*/ 324036 w 646663"/>
                <a:gd name="connsiteY0" fmla="*/ 0 h 676077"/>
                <a:gd name="connsiteX1" fmla="*/ 646309 w 646663"/>
                <a:gd name="connsiteY1" fmla="*/ 306546 h 676077"/>
                <a:gd name="connsiteX2" fmla="*/ 403374 w 646663"/>
                <a:gd name="connsiteY2" fmla="*/ 586679 h 676077"/>
                <a:gd name="connsiteX3" fmla="*/ 403374 w 646663"/>
                <a:gd name="connsiteY3" fmla="*/ 671314 h 676077"/>
                <a:gd name="connsiteX4" fmla="*/ 243051 w 646663"/>
                <a:gd name="connsiteY4" fmla="*/ 676077 h 676077"/>
                <a:gd name="connsiteX5" fmla="*/ 244307 w 646663"/>
                <a:gd name="connsiteY5" fmla="*/ 593686 h 676077"/>
                <a:gd name="connsiteX6" fmla="*/ 483654 w 646663"/>
                <a:gd name="connsiteY6" fmla="*/ 297745 h 676077"/>
                <a:gd name="connsiteX7" fmla="*/ 324036 w 646663"/>
                <a:gd name="connsiteY7" fmla="*/ 162018 h 676077"/>
                <a:gd name="connsiteX8" fmla="*/ 162018 w 646663"/>
                <a:gd name="connsiteY8" fmla="*/ 324036 h 676077"/>
                <a:gd name="connsiteX9" fmla="*/ 0 w 646663"/>
                <a:gd name="connsiteY9" fmla="*/ 324036 h 676077"/>
                <a:gd name="connsiteX10" fmla="*/ 324036 w 646663"/>
                <a:gd name="connsiteY10" fmla="*/ 0 h 6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6663" h="676077">
                  <a:moveTo>
                    <a:pt x="324036" y="0"/>
                  </a:moveTo>
                  <a:cubicBezTo>
                    <a:pt x="497105" y="0"/>
                    <a:pt x="655153" y="90439"/>
                    <a:pt x="646309" y="306546"/>
                  </a:cubicBezTo>
                  <a:cubicBezTo>
                    <a:pt x="624862" y="449930"/>
                    <a:pt x="405773" y="495682"/>
                    <a:pt x="403374" y="586679"/>
                  </a:cubicBezTo>
                  <a:lnTo>
                    <a:pt x="403374" y="671314"/>
                  </a:lnTo>
                  <a:lnTo>
                    <a:pt x="243051" y="676077"/>
                  </a:lnTo>
                  <a:cubicBezTo>
                    <a:pt x="243470" y="648613"/>
                    <a:pt x="243888" y="621150"/>
                    <a:pt x="244307" y="593686"/>
                  </a:cubicBezTo>
                  <a:cubicBezTo>
                    <a:pt x="253833" y="433696"/>
                    <a:pt x="475381" y="376021"/>
                    <a:pt x="483654" y="297745"/>
                  </a:cubicBezTo>
                  <a:cubicBezTo>
                    <a:pt x="483620" y="186880"/>
                    <a:pt x="377642" y="157636"/>
                    <a:pt x="324036" y="162018"/>
                  </a:cubicBezTo>
                  <a:cubicBezTo>
                    <a:pt x="270430" y="166400"/>
                    <a:pt x="162018" y="234556"/>
                    <a:pt x="162018" y="324036"/>
                  </a:cubicBezTo>
                  <a:lnTo>
                    <a:pt x="0" y="324036"/>
                  </a:lnTo>
                  <a:cubicBezTo>
                    <a:pt x="0" y="145076"/>
                    <a:pt x="145076" y="0"/>
                    <a:pt x="3240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09A5888D-DFE6-44A4-A624-BE1B88F22CAF}"/>
                </a:ext>
              </a:extLst>
            </p:cNvPr>
            <p:cNvSpPr/>
            <p:nvPr/>
          </p:nvSpPr>
          <p:spPr>
            <a:xfrm>
              <a:off x="5805770" y="3581400"/>
              <a:ext cx="162704" cy="1889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0" name="Group 19">
            <a:extLst>
              <a:ext uri="{FF2B5EF4-FFF2-40B4-BE49-F238E27FC236}">
                <a16:creationId xmlns:a16="http://schemas.microsoft.com/office/drawing/2014/main" id="{15439272-D656-4D45-A448-E92C8E87BB79}"/>
              </a:ext>
            </a:extLst>
          </p:cNvPr>
          <p:cNvGrpSpPr/>
          <p:nvPr/>
        </p:nvGrpSpPr>
        <p:grpSpPr>
          <a:xfrm>
            <a:off x="9433559" y="4420099"/>
            <a:ext cx="1586375" cy="2094269"/>
            <a:chOff x="4020203" y="419231"/>
            <a:chExt cx="4367084" cy="5765249"/>
          </a:xfrm>
          <a:solidFill>
            <a:schemeClr val="bg1"/>
          </a:solidFill>
          <a:effectLst>
            <a:outerShdw blurRad="50800" dist="38100" dir="5400000" algn="t" rotWithShape="0">
              <a:prstClr val="black">
                <a:alpha val="40000"/>
              </a:prstClr>
            </a:outerShdw>
          </a:effectLst>
        </p:grpSpPr>
        <p:sp>
          <p:nvSpPr>
            <p:cNvPr id="21" name="Rectangle 36">
              <a:extLst>
                <a:ext uri="{FF2B5EF4-FFF2-40B4-BE49-F238E27FC236}">
                  <a16:creationId xmlns:a16="http://schemas.microsoft.com/office/drawing/2014/main" id="{CD0700D0-B061-486D-B495-58EF7C7AB22B}"/>
                </a:ext>
              </a:extLst>
            </p:cNvPr>
            <p:cNvSpPr/>
            <p:nvPr/>
          </p:nvSpPr>
          <p:spPr>
            <a:xfrm>
              <a:off x="4045205" y="619882"/>
              <a:ext cx="4294509" cy="5398073"/>
            </a:xfrm>
            <a:custGeom>
              <a:avLst/>
              <a:gdLst/>
              <a:ahLst/>
              <a:cxnLst/>
              <a:rect l="l" t="t" r="r" b="b"/>
              <a:pathLst>
                <a:path w="4294511" h="5398073">
                  <a:moveTo>
                    <a:pt x="1162213" y="0"/>
                  </a:moveTo>
                  <a:lnTo>
                    <a:pt x="1680726" y="0"/>
                  </a:lnTo>
                  <a:lnTo>
                    <a:pt x="1680726" y="2407824"/>
                  </a:lnTo>
                  <a:lnTo>
                    <a:pt x="1881378" y="2407824"/>
                  </a:lnTo>
                  <a:lnTo>
                    <a:pt x="1881378" y="1306295"/>
                  </a:lnTo>
                  <a:lnTo>
                    <a:pt x="2508555" y="1306295"/>
                  </a:lnTo>
                  <a:lnTo>
                    <a:pt x="2508555" y="2407824"/>
                  </a:lnTo>
                  <a:lnTo>
                    <a:pt x="2683986" y="2407824"/>
                  </a:lnTo>
                  <a:lnTo>
                    <a:pt x="2683986" y="1456809"/>
                  </a:lnTo>
                  <a:lnTo>
                    <a:pt x="3311163" y="1456809"/>
                  </a:lnTo>
                  <a:lnTo>
                    <a:pt x="3311163" y="2407824"/>
                  </a:lnTo>
                  <a:lnTo>
                    <a:pt x="3320378" y="2407824"/>
                  </a:lnTo>
                  <a:lnTo>
                    <a:pt x="3320378" y="1649240"/>
                  </a:lnTo>
                  <a:lnTo>
                    <a:pt x="3940780" y="1649240"/>
                  </a:lnTo>
                  <a:lnTo>
                    <a:pt x="3940780" y="2107035"/>
                  </a:lnTo>
                  <a:lnTo>
                    <a:pt x="4294511" y="2107035"/>
                  </a:lnTo>
                  <a:lnTo>
                    <a:pt x="4294511" y="3912904"/>
                  </a:lnTo>
                  <a:lnTo>
                    <a:pt x="3940780" y="3912904"/>
                  </a:lnTo>
                  <a:lnTo>
                    <a:pt x="3940780" y="4715513"/>
                  </a:lnTo>
                  <a:lnTo>
                    <a:pt x="3847228" y="4715513"/>
                  </a:lnTo>
                  <a:lnTo>
                    <a:pt x="3847228" y="5398073"/>
                  </a:lnTo>
                  <a:lnTo>
                    <a:pt x="1083968" y="5398073"/>
                  </a:lnTo>
                  <a:lnTo>
                    <a:pt x="1083968" y="4814946"/>
                  </a:lnTo>
                  <a:lnTo>
                    <a:pt x="959432" y="4814946"/>
                  </a:lnTo>
                  <a:lnTo>
                    <a:pt x="959432" y="4325080"/>
                  </a:lnTo>
                  <a:lnTo>
                    <a:pt x="708694" y="4325080"/>
                  </a:lnTo>
                  <a:lnTo>
                    <a:pt x="708694" y="3823450"/>
                  </a:lnTo>
                  <a:lnTo>
                    <a:pt x="457956" y="3823450"/>
                  </a:lnTo>
                  <a:lnTo>
                    <a:pt x="457956" y="3319551"/>
                  </a:lnTo>
                  <a:lnTo>
                    <a:pt x="261425" y="3319551"/>
                  </a:lnTo>
                  <a:lnTo>
                    <a:pt x="261425" y="2935233"/>
                  </a:lnTo>
                  <a:lnTo>
                    <a:pt x="0" y="2935233"/>
                  </a:lnTo>
                  <a:lnTo>
                    <a:pt x="0" y="2441147"/>
                  </a:lnTo>
                  <a:lnTo>
                    <a:pt x="627177" y="2441147"/>
                  </a:lnTo>
                  <a:lnTo>
                    <a:pt x="627177" y="2470757"/>
                  </a:lnTo>
                  <a:lnTo>
                    <a:pt x="888602" y="2470757"/>
                  </a:lnTo>
                  <a:lnTo>
                    <a:pt x="888602" y="2510208"/>
                  </a:lnTo>
                  <a:lnTo>
                    <a:pt x="1083968" y="2510208"/>
                  </a:lnTo>
                  <a:lnTo>
                    <a:pt x="1083968" y="2407824"/>
                  </a:lnTo>
                  <a:lnTo>
                    <a:pt x="1162213" y="2407824"/>
                  </a:lnTo>
                  <a:close/>
                </a:path>
              </a:pathLst>
            </a:custGeom>
            <a:solidFill>
              <a:schemeClr val="accent3">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2" name="Rectangle 14">
              <a:extLst>
                <a:ext uri="{FF2B5EF4-FFF2-40B4-BE49-F238E27FC236}">
                  <a16:creationId xmlns:a16="http://schemas.microsoft.com/office/drawing/2014/main" id="{C531F4D4-2BF2-44E1-A4CC-B81DC156D1CC}"/>
                </a:ext>
              </a:extLst>
            </p:cNvPr>
            <p:cNvSpPr/>
            <p:nvPr/>
          </p:nvSpPr>
          <p:spPr>
            <a:xfrm>
              <a:off x="4020203" y="419231"/>
              <a:ext cx="4367084" cy="5765249"/>
            </a:xfrm>
            <a:custGeom>
              <a:avLst/>
              <a:gdLst/>
              <a:ahLst/>
              <a:cxnLst/>
              <a:rect l="l" t="t" r="r" b="b"/>
              <a:pathLst>
                <a:path w="4367084" h="5765249">
                  <a:moveTo>
                    <a:pt x="3965780" y="4113557"/>
                  </a:moveTo>
                  <a:lnTo>
                    <a:pt x="4166432" y="4113557"/>
                  </a:lnTo>
                  <a:lnTo>
                    <a:pt x="4166432" y="4916165"/>
                  </a:lnTo>
                  <a:lnTo>
                    <a:pt x="3972555" y="4916165"/>
                  </a:lnTo>
                  <a:lnTo>
                    <a:pt x="3972555" y="5763466"/>
                  </a:lnTo>
                  <a:lnTo>
                    <a:pt x="3771903" y="5763466"/>
                  </a:lnTo>
                  <a:lnTo>
                    <a:pt x="3771903" y="5763465"/>
                  </a:lnTo>
                  <a:lnTo>
                    <a:pt x="1193520" y="5763465"/>
                  </a:lnTo>
                  <a:lnTo>
                    <a:pt x="1193520" y="5765249"/>
                  </a:lnTo>
                  <a:lnTo>
                    <a:pt x="992868" y="5765249"/>
                  </a:lnTo>
                  <a:lnTo>
                    <a:pt x="992868" y="5009248"/>
                  </a:lnTo>
                  <a:lnTo>
                    <a:pt x="1193520" y="5009248"/>
                  </a:lnTo>
                  <a:lnTo>
                    <a:pt x="1193520" y="5562813"/>
                  </a:lnTo>
                  <a:lnTo>
                    <a:pt x="3771903" y="5562813"/>
                  </a:lnTo>
                  <a:lnTo>
                    <a:pt x="3771903" y="4916165"/>
                  </a:lnTo>
                  <a:lnTo>
                    <a:pt x="3965780" y="4916165"/>
                  </a:lnTo>
                  <a:close/>
                  <a:moveTo>
                    <a:pt x="404924" y="3516123"/>
                  </a:moveTo>
                  <a:lnTo>
                    <a:pt x="605576" y="3516123"/>
                  </a:lnTo>
                  <a:lnTo>
                    <a:pt x="605576" y="4024102"/>
                  </a:lnTo>
                  <a:lnTo>
                    <a:pt x="794053" y="4024102"/>
                  </a:lnTo>
                  <a:lnTo>
                    <a:pt x="794053" y="4525732"/>
                  </a:lnTo>
                  <a:lnTo>
                    <a:pt x="991620" y="4525732"/>
                  </a:lnTo>
                  <a:lnTo>
                    <a:pt x="991620" y="5027362"/>
                  </a:lnTo>
                  <a:lnTo>
                    <a:pt x="790968" y="5027362"/>
                  </a:lnTo>
                  <a:lnTo>
                    <a:pt x="790968" y="4525732"/>
                  </a:lnTo>
                  <a:lnTo>
                    <a:pt x="593401" y="4525732"/>
                  </a:lnTo>
                  <a:lnTo>
                    <a:pt x="593401" y="4056122"/>
                  </a:lnTo>
                  <a:lnTo>
                    <a:pt x="404924" y="4056122"/>
                  </a:lnTo>
                  <a:close/>
                  <a:moveTo>
                    <a:pt x="4166432" y="2307688"/>
                  </a:moveTo>
                  <a:lnTo>
                    <a:pt x="4367084" y="2307688"/>
                  </a:lnTo>
                  <a:lnTo>
                    <a:pt x="4367084" y="4113556"/>
                  </a:lnTo>
                  <a:lnTo>
                    <a:pt x="4166432" y="4113556"/>
                  </a:lnTo>
                  <a:close/>
                  <a:moveTo>
                    <a:pt x="3965780" y="1906384"/>
                  </a:moveTo>
                  <a:lnTo>
                    <a:pt x="4166432" y="1906384"/>
                  </a:lnTo>
                  <a:lnTo>
                    <a:pt x="4166432" y="2307688"/>
                  </a:lnTo>
                  <a:lnTo>
                    <a:pt x="3965780" y="2307688"/>
                  </a:lnTo>
                  <a:close/>
                  <a:moveTo>
                    <a:pt x="2520856" y="1506947"/>
                  </a:moveTo>
                  <a:lnTo>
                    <a:pt x="2721508" y="1506947"/>
                  </a:lnTo>
                  <a:lnTo>
                    <a:pt x="3336164" y="1506947"/>
                  </a:lnTo>
                  <a:lnTo>
                    <a:pt x="3336164" y="1685040"/>
                  </a:lnTo>
                  <a:lnTo>
                    <a:pt x="3464150" y="1685040"/>
                  </a:lnTo>
                  <a:lnTo>
                    <a:pt x="3464150" y="1682197"/>
                  </a:lnTo>
                  <a:lnTo>
                    <a:pt x="3965780" y="1682197"/>
                  </a:lnTo>
                  <a:lnTo>
                    <a:pt x="3965780" y="1882849"/>
                  </a:lnTo>
                  <a:lnTo>
                    <a:pt x="3536816" y="1882849"/>
                  </a:lnTo>
                  <a:lnTo>
                    <a:pt x="3536816" y="2788626"/>
                  </a:lnTo>
                  <a:lnTo>
                    <a:pt x="3336164" y="2788626"/>
                  </a:lnTo>
                  <a:lnTo>
                    <a:pt x="3336164" y="1707599"/>
                  </a:lnTo>
                  <a:lnTo>
                    <a:pt x="2721508" y="1707599"/>
                  </a:lnTo>
                  <a:lnTo>
                    <a:pt x="2721508" y="2710859"/>
                  </a:lnTo>
                  <a:lnTo>
                    <a:pt x="2520856" y="2710859"/>
                  </a:lnTo>
                  <a:close/>
                  <a:moveTo>
                    <a:pt x="1705727" y="200652"/>
                  </a:moveTo>
                  <a:lnTo>
                    <a:pt x="1906379" y="200652"/>
                  </a:lnTo>
                  <a:lnTo>
                    <a:pt x="1906379" y="1306295"/>
                  </a:lnTo>
                  <a:lnTo>
                    <a:pt x="2508335" y="1306295"/>
                  </a:lnTo>
                  <a:lnTo>
                    <a:pt x="2508335" y="1506947"/>
                  </a:lnTo>
                  <a:lnTo>
                    <a:pt x="1906379" y="1506947"/>
                  </a:lnTo>
                  <a:lnTo>
                    <a:pt x="1906379" y="2608477"/>
                  </a:lnTo>
                  <a:lnTo>
                    <a:pt x="1705727" y="2608477"/>
                  </a:lnTo>
                  <a:close/>
                  <a:moveTo>
                    <a:pt x="986562" y="200652"/>
                  </a:moveTo>
                  <a:lnTo>
                    <a:pt x="1187214" y="200652"/>
                  </a:lnTo>
                  <a:lnTo>
                    <a:pt x="1187214" y="3612116"/>
                  </a:lnTo>
                  <a:lnTo>
                    <a:pt x="986562" y="3612116"/>
                  </a:lnTo>
                  <a:lnTo>
                    <a:pt x="986562" y="2838909"/>
                  </a:lnTo>
                  <a:lnTo>
                    <a:pt x="600014" y="2838909"/>
                  </a:lnTo>
                  <a:lnTo>
                    <a:pt x="600014" y="2641799"/>
                  </a:lnTo>
                  <a:lnTo>
                    <a:pt x="200652" y="2641799"/>
                  </a:lnTo>
                  <a:lnTo>
                    <a:pt x="200652" y="3118899"/>
                  </a:lnTo>
                  <a:lnTo>
                    <a:pt x="384605" y="3118899"/>
                  </a:lnTo>
                  <a:lnTo>
                    <a:pt x="384605" y="3520203"/>
                  </a:lnTo>
                  <a:lnTo>
                    <a:pt x="183953" y="3520203"/>
                  </a:lnTo>
                  <a:lnTo>
                    <a:pt x="183953" y="3141857"/>
                  </a:lnTo>
                  <a:lnTo>
                    <a:pt x="0" y="3141857"/>
                  </a:lnTo>
                  <a:lnTo>
                    <a:pt x="0" y="2439575"/>
                  </a:lnTo>
                  <a:lnTo>
                    <a:pt x="200652" y="2439575"/>
                  </a:lnTo>
                  <a:lnTo>
                    <a:pt x="200652" y="2441147"/>
                  </a:lnTo>
                  <a:lnTo>
                    <a:pt x="610687" y="2441147"/>
                  </a:lnTo>
                  <a:lnTo>
                    <a:pt x="610687" y="2638257"/>
                  </a:lnTo>
                  <a:lnTo>
                    <a:pt x="986562" y="2638257"/>
                  </a:lnTo>
                  <a:close/>
                  <a:moveTo>
                    <a:pt x="1187214" y="0"/>
                  </a:moveTo>
                  <a:lnTo>
                    <a:pt x="1688844" y="0"/>
                  </a:lnTo>
                  <a:lnTo>
                    <a:pt x="1688844" y="200652"/>
                  </a:lnTo>
                  <a:lnTo>
                    <a:pt x="1187214" y="200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grpSp>
      <p:sp>
        <p:nvSpPr>
          <p:cNvPr id="23" name="Rectangle 22">
            <a:extLst>
              <a:ext uri="{FF2B5EF4-FFF2-40B4-BE49-F238E27FC236}">
                <a16:creationId xmlns:a16="http://schemas.microsoft.com/office/drawing/2014/main" id="{D95DE30D-7E75-4B9C-828F-2A86ADA618D7}"/>
              </a:ext>
            </a:extLst>
          </p:cNvPr>
          <p:cNvSpPr/>
          <p:nvPr/>
        </p:nvSpPr>
        <p:spPr>
          <a:xfrm>
            <a:off x="-1" y="1648308"/>
            <a:ext cx="6325335" cy="1222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2701" dirty="0">
                <a:solidFill>
                  <a:schemeClr val="tx1"/>
                </a:solidFill>
                <a:effectLst>
                  <a:outerShdw blurRad="38100" dist="38100" dir="2700000" algn="tl">
                    <a:srgbClr val="000000">
                      <a:alpha val="43137"/>
                    </a:srgbClr>
                  </a:outerShdw>
                </a:effectLst>
              </a:rPr>
              <a:t>La méthodologie du travail:</a:t>
            </a:r>
            <a:endParaRPr lang="ko-KR" altLang="en-US" sz="2701" dirty="0">
              <a:solidFill>
                <a:schemeClr val="tx1"/>
              </a:solidFill>
              <a:effectLst>
                <a:outerShdw blurRad="38100" dist="38100" dir="2700000" algn="tl">
                  <a:srgbClr val="000000">
                    <a:alpha val="43137"/>
                  </a:srgbClr>
                </a:outerShdw>
              </a:effectLst>
            </a:endParaRPr>
          </a:p>
        </p:txBody>
      </p:sp>
      <p:sp>
        <p:nvSpPr>
          <p:cNvPr id="24" name="Oval 23">
            <a:extLst>
              <a:ext uri="{FF2B5EF4-FFF2-40B4-BE49-F238E27FC236}">
                <a16:creationId xmlns:a16="http://schemas.microsoft.com/office/drawing/2014/main" id="{9DEDDEEE-43AC-4B66-B3F1-9D6FF036A28F}"/>
              </a:ext>
            </a:extLst>
          </p:cNvPr>
          <p:cNvSpPr/>
          <p:nvPr/>
        </p:nvSpPr>
        <p:spPr>
          <a:xfrm>
            <a:off x="1101037" y="3403922"/>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5" name="TextBox 24">
            <a:extLst>
              <a:ext uri="{FF2B5EF4-FFF2-40B4-BE49-F238E27FC236}">
                <a16:creationId xmlns:a16="http://schemas.microsoft.com/office/drawing/2014/main" id="{7E0F5D08-0ECD-4D40-A7DD-DD2544C6601B}"/>
              </a:ext>
            </a:extLst>
          </p:cNvPr>
          <p:cNvSpPr txBox="1"/>
          <p:nvPr/>
        </p:nvSpPr>
        <p:spPr>
          <a:xfrm>
            <a:off x="1576192" y="3480869"/>
            <a:ext cx="4474962" cy="276999"/>
          </a:xfrm>
          <a:prstGeom prst="rect">
            <a:avLst/>
          </a:prstGeom>
          <a:noFill/>
        </p:spPr>
        <p:txBody>
          <a:bodyPr wrap="square" rtlCol="0" anchor="ctr">
            <a:spAutoFit/>
          </a:bodyPr>
          <a:lstStyle/>
          <a:p>
            <a:r>
              <a:rPr lang="fr-FR" altLang="ko-KR" sz="1200" dirty="0">
                <a:solidFill>
                  <a:schemeClr val="bg1"/>
                </a:solidFill>
                <a:cs typeface="Arial" pitchFamily="34" charset="0"/>
              </a:rPr>
              <a:t>Langage Merise.</a:t>
            </a:r>
          </a:p>
        </p:txBody>
      </p:sp>
      <p:sp>
        <p:nvSpPr>
          <p:cNvPr id="26" name="TextBox 25">
            <a:extLst>
              <a:ext uri="{FF2B5EF4-FFF2-40B4-BE49-F238E27FC236}">
                <a16:creationId xmlns:a16="http://schemas.microsoft.com/office/drawing/2014/main" id="{43A762C3-FD44-4198-936B-ADFE08B281EE}"/>
              </a:ext>
            </a:extLst>
          </p:cNvPr>
          <p:cNvSpPr txBox="1"/>
          <p:nvPr/>
        </p:nvSpPr>
        <p:spPr>
          <a:xfrm>
            <a:off x="1216606" y="3511642"/>
            <a:ext cx="199749" cy="215444"/>
          </a:xfrm>
          <a:prstGeom prst="rect">
            <a:avLst/>
          </a:prstGeom>
          <a:noFill/>
        </p:spPr>
        <p:txBody>
          <a:bodyPr wrap="square" tIns="0" bIns="0" rtlCol="0" anchor="ctr">
            <a:spAutoFit/>
          </a:bodyPr>
          <a:lstStyle/>
          <a:p>
            <a:pPr algn="ctr"/>
            <a:r>
              <a:rPr lang="en-US" altLang="ko-KR" sz="1400" b="1" dirty="0">
                <a:cs typeface="Arial" pitchFamily="34" charset="0"/>
              </a:rPr>
              <a:t>1</a:t>
            </a:r>
          </a:p>
        </p:txBody>
      </p:sp>
      <p:sp>
        <p:nvSpPr>
          <p:cNvPr id="27" name="Oval 26">
            <a:extLst>
              <a:ext uri="{FF2B5EF4-FFF2-40B4-BE49-F238E27FC236}">
                <a16:creationId xmlns:a16="http://schemas.microsoft.com/office/drawing/2014/main" id="{17D14FC2-FC9B-4B67-8C3A-DAC9CCF085CC}"/>
              </a:ext>
            </a:extLst>
          </p:cNvPr>
          <p:cNvSpPr/>
          <p:nvPr/>
        </p:nvSpPr>
        <p:spPr>
          <a:xfrm>
            <a:off x="1101037" y="4181814"/>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28" name="TextBox 27">
            <a:extLst>
              <a:ext uri="{FF2B5EF4-FFF2-40B4-BE49-F238E27FC236}">
                <a16:creationId xmlns:a16="http://schemas.microsoft.com/office/drawing/2014/main" id="{5F7EB1CD-B8DF-4325-922F-710E9C3C44D3}"/>
              </a:ext>
            </a:extLst>
          </p:cNvPr>
          <p:cNvSpPr txBox="1"/>
          <p:nvPr/>
        </p:nvSpPr>
        <p:spPr>
          <a:xfrm>
            <a:off x="1576192" y="4055420"/>
            <a:ext cx="4474962" cy="1015663"/>
          </a:xfrm>
          <a:prstGeom prst="rect">
            <a:avLst/>
          </a:prstGeom>
          <a:noFill/>
        </p:spPr>
        <p:txBody>
          <a:bodyPr wrap="square" rtlCol="0" anchor="ctr">
            <a:spAutoFit/>
          </a:bodyPr>
          <a:lstStyle/>
          <a:p>
            <a:endParaRPr lang="fr-FR" altLang="ko-KR" sz="1200" dirty="0">
              <a:solidFill>
                <a:schemeClr val="bg1"/>
              </a:solidFill>
              <a:cs typeface="Arial" pitchFamily="34" charset="0"/>
            </a:endParaRPr>
          </a:p>
          <a:p>
            <a:r>
              <a:rPr lang="fr-FR" altLang="ko-KR" sz="1200" dirty="0">
                <a:solidFill>
                  <a:schemeClr val="bg1"/>
                </a:solidFill>
                <a:cs typeface="Arial" pitchFamily="34" charset="0"/>
              </a:rPr>
              <a:t>Les avantages :</a:t>
            </a:r>
          </a:p>
          <a:p>
            <a:pPr marL="171450" indent="-171450">
              <a:buFont typeface="Arial" panose="020B0604020202020204" pitchFamily="34" charset="0"/>
              <a:buChar char="•"/>
            </a:pPr>
            <a:r>
              <a:rPr lang="fr-FR" altLang="ko-KR" sz="1200" dirty="0">
                <a:solidFill>
                  <a:schemeClr val="bg1"/>
                </a:solidFill>
                <a:cs typeface="Arial" pitchFamily="34" charset="0"/>
              </a:rPr>
              <a:t>Décomposer le processus de développement.</a:t>
            </a:r>
          </a:p>
          <a:p>
            <a:pPr marL="171450" indent="-171450">
              <a:buFont typeface="Arial" panose="020B0604020202020204" pitchFamily="34" charset="0"/>
              <a:buChar char="•"/>
            </a:pPr>
            <a:r>
              <a:rPr lang="fr-FR" altLang="ko-KR" sz="1200" dirty="0">
                <a:solidFill>
                  <a:schemeClr val="bg1"/>
                </a:solidFill>
                <a:cs typeface="Arial" pitchFamily="34" charset="0"/>
              </a:rPr>
              <a:t>Séparer l’analyse de la réalisation.</a:t>
            </a:r>
          </a:p>
          <a:p>
            <a:pPr marL="171450" indent="-171450">
              <a:buFont typeface="Arial" panose="020B0604020202020204" pitchFamily="34" charset="0"/>
              <a:buChar char="•"/>
            </a:pPr>
            <a:r>
              <a:rPr lang="fr-FR" altLang="ko-KR" sz="1200" dirty="0">
                <a:solidFill>
                  <a:schemeClr val="bg1"/>
                </a:solidFill>
                <a:cs typeface="Arial" pitchFamily="34" charset="0"/>
              </a:rPr>
              <a:t> Etc…</a:t>
            </a:r>
          </a:p>
        </p:txBody>
      </p:sp>
      <p:sp>
        <p:nvSpPr>
          <p:cNvPr id="29" name="TextBox 28">
            <a:extLst>
              <a:ext uri="{FF2B5EF4-FFF2-40B4-BE49-F238E27FC236}">
                <a16:creationId xmlns:a16="http://schemas.microsoft.com/office/drawing/2014/main" id="{3489F2EB-96DA-4C1B-AFD6-509F7059902B}"/>
              </a:ext>
            </a:extLst>
          </p:cNvPr>
          <p:cNvSpPr txBox="1"/>
          <p:nvPr/>
        </p:nvSpPr>
        <p:spPr>
          <a:xfrm>
            <a:off x="1216606" y="4289534"/>
            <a:ext cx="199749" cy="215444"/>
          </a:xfrm>
          <a:prstGeom prst="rect">
            <a:avLst/>
          </a:prstGeom>
          <a:noFill/>
        </p:spPr>
        <p:txBody>
          <a:bodyPr wrap="square" tIns="0" bIns="0" rtlCol="0" anchor="ctr">
            <a:spAutoFit/>
          </a:bodyPr>
          <a:lstStyle/>
          <a:p>
            <a:pPr algn="ctr"/>
            <a:r>
              <a:rPr lang="en-US" altLang="ko-KR" sz="1400" b="1" dirty="0">
                <a:cs typeface="Arial" pitchFamily="34" charset="0"/>
              </a:rPr>
              <a:t>2</a:t>
            </a:r>
          </a:p>
        </p:txBody>
      </p:sp>
      <p:sp>
        <p:nvSpPr>
          <p:cNvPr id="30" name="Oval 29">
            <a:extLst>
              <a:ext uri="{FF2B5EF4-FFF2-40B4-BE49-F238E27FC236}">
                <a16:creationId xmlns:a16="http://schemas.microsoft.com/office/drawing/2014/main" id="{0C6EB218-A5A7-4A49-B360-81289C0F80AA}"/>
              </a:ext>
            </a:extLst>
          </p:cNvPr>
          <p:cNvSpPr/>
          <p:nvPr/>
        </p:nvSpPr>
        <p:spPr>
          <a:xfrm>
            <a:off x="1108325" y="5369968"/>
            <a:ext cx="430886" cy="430886"/>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2" name="TextBox 31">
            <a:extLst>
              <a:ext uri="{FF2B5EF4-FFF2-40B4-BE49-F238E27FC236}">
                <a16:creationId xmlns:a16="http://schemas.microsoft.com/office/drawing/2014/main" id="{B164F7C9-1707-4009-AE66-DC6F73C79575}"/>
              </a:ext>
            </a:extLst>
          </p:cNvPr>
          <p:cNvSpPr txBox="1"/>
          <p:nvPr/>
        </p:nvSpPr>
        <p:spPr>
          <a:xfrm>
            <a:off x="1234884" y="5485978"/>
            <a:ext cx="199749" cy="215444"/>
          </a:xfrm>
          <a:prstGeom prst="rect">
            <a:avLst/>
          </a:prstGeom>
          <a:noFill/>
        </p:spPr>
        <p:txBody>
          <a:bodyPr wrap="square" tIns="0" bIns="0" rtlCol="0" anchor="ctr">
            <a:spAutoFit/>
          </a:bodyPr>
          <a:lstStyle/>
          <a:p>
            <a:pPr algn="ctr"/>
            <a:r>
              <a:rPr lang="en-US" altLang="ko-KR" sz="1400" b="1" dirty="0">
                <a:cs typeface="Arial" pitchFamily="34" charset="0"/>
              </a:rPr>
              <a:t>3</a:t>
            </a:r>
          </a:p>
        </p:txBody>
      </p:sp>
      <p:sp>
        <p:nvSpPr>
          <p:cNvPr id="37" name="TextBox 36">
            <a:extLst>
              <a:ext uri="{FF2B5EF4-FFF2-40B4-BE49-F238E27FC236}">
                <a16:creationId xmlns:a16="http://schemas.microsoft.com/office/drawing/2014/main" id="{FA4DF3B4-3497-4371-8B49-6B97C39FCDE2}"/>
              </a:ext>
            </a:extLst>
          </p:cNvPr>
          <p:cNvSpPr txBox="1"/>
          <p:nvPr/>
        </p:nvSpPr>
        <p:spPr>
          <a:xfrm>
            <a:off x="1654421" y="5178202"/>
            <a:ext cx="4474962" cy="830997"/>
          </a:xfrm>
          <a:prstGeom prst="rect">
            <a:avLst/>
          </a:prstGeom>
          <a:noFill/>
        </p:spPr>
        <p:txBody>
          <a:bodyPr wrap="square" rtlCol="0" anchor="ctr">
            <a:spAutoFit/>
          </a:bodyPr>
          <a:lstStyle/>
          <a:p>
            <a:endParaRPr lang="fr-FR" altLang="ko-KR" sz="1200" dirty="0">
              <a:solidFill>
                <a:schemeClr val="bg1"/>
              </a:solidFill>
              <a:cs typeface="Arial" pitchFamily="34" charset="0"/>
            </a:endParaRPr>
          </a:p>
          <a:p>
            <a:r>
              <a:rPr lang="fr-FR" altLang="ko-KR" sz="1200" dirty="0">
                <a:solidFill>
                  <a:schemeClr val="bg1"/>
                </a:solidFill>
                <a:cs typeface="Arial" pitchFamily="34" charset="0"/>
              </a:rPr>
              <a:t>L’approche objet:</a:t>
            </a:r>
          </a:p>
          <a:p>
            <a:pPr marL="171450" indent="-171450">
              <a:buFont typeface="Arial" panose="020B0604020202020204" pitchFamily="34" charset="0"/>
              <a:buChar char="•"/>
            </a:pPr>
            <a:r>
              <a:rPr lang="fr-FR" altLang="ko-KR" sz="1200" dirty="0">
                <a:solidFill>
                  <a:schemeClr val="bg1"/>
                </a:solidFill>
                <a:cs typeface="Arial" pitchFamily="34" charset="0"/>
              </a:rPr>
              <a:t>Facilité la maintenance.</a:t>
            </a:r>
          </a:p>
          <a:p>
            <a:pPr marL="171450" indent="-171450">
              <a:buFont typeface="Arial" panose="020B0604020202020204" pitchFamily="34" charset="0"/>
              <a:buChar char="•"/>
            </a:pPr>
            <a:r>
              <a:rPr lang="fr-FR" altLang="ko-KR" sz="1200" dirty="0">
                <a:solidFill>
                  <a:schemeClr val="bg1"/>
                </a:solidFill>
                <a:cs typeface="Arial" pitchFamily="34" charset="0"/>
              </a:rPr>
              <a:t>Les objets sont réutilisables.</a:t>
            </a:r>
          </a:p>
        </p:txBody>
      </p:sp>
    </p:spTree>
    <p:extLst>
      <p:ext uri="{BB962C8B-B14F-4D97-AF65-F5344CB8AC3E}">
        <p14:creationId xmlns:p14="http://schemas.microsoft.com/office/powerpoint/2010/main" val="130931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r-MA" dirty="0"/>
              <a:t>Réalisation [1]</a:t>
            </a:r>
            <a:endParaRPr lang="en-US" dirty="0"/>
          </a:p>
        </p:txBody>
      </p:sp>
      <p:sp>
        <p:nvSpPr>
          <p:cNvPr id="3" name="직사각형 17">
            <a:extLst>
              <a:ext uri="{FF2B5EF4-FFF2-40B4-BE49-F238E27FC236}">
                <a16:creationId xmlns:a16="http://schemas.microsoft.com/office/drawing/2014/main" id="{1ABA7BA5-6CBC-4889-B348-9AD65D51C7AE}"/>
              </a:ext>
            </a:extLst>
          </p:cNvPr>
          <p:cNvSpPr/>
          <p:nvPr/>
        </p:nvSpPr>
        <p:spPr>
          <a:xfrm>
            <a:off x="0" y="3231962"/>
            <a:ext cx="12192000" cy="3006911"/>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TextBox 3">
            <a:extLst>
              <a:ext uri="{FF2B5EF4-FFF2-40B4-BE49-F238E27FC236}">
                <a16:creationId xmlns:a16="http://schemas.microsoft.com/office/drawing/2014/main" id="{3E2EA333-B800-41F8-945F-92327D7B3517}"/>
              </a:ext>
            </a:extLst>
          </p:cNvPr>
          <p:cNvSpPr txBox="1"/>
          <p:nvPr/>
        </p:nvSpPr>
        <p:spPr>
          <a:xfrm>
            <a:off x="316059" y="3300084"/>
            <a:ext cx="2903130" cy="1785104"/>
          </a:xfrm>
          <a:prstGeom prst="rect">
            <a:avLst/>
          </a:prstGeom>
          <a:noFill/>
        </p:spPr>
        <p:txBody>
          <a:bodyPr wrap="square" rtlCol="0">
            <a:spAutoFit/>
          </a:bodyPr>
          <a:lstStyle/>
          <a:p>
            <a:r>
              <a:rPr lang="fr-FR" altLang="ko-KR" sz="1400" dirty="0">
                <a:solidFill>
                  <a:schemeClr val="accent4">
                    <a:lumMod val="40000"/>
                    <a:lumOff val="60000"/>
                  </a:schemeClr>
                </a:solidFill>
              </a:rPr>
              <a:t>Langage de programmation :</a:t>
            </a:r>
          </a:p>
          <a:p>
            <a:endParaRPr lang="fr-FR" altLang="ko-KR" sz="1200" dirty="0">
              <a:solidFill>
                <a:schemeClr val="bg1"/>
              </a:solidFill>
              <a:effectLst>
                <a:outerShdw blurRad="38100" dist="38100" dir="2700000" algn="tl">
                  <a:srgbClr val="000000">
                    <a:alpha val="43137"/>
                  </a:srgbClr>
                </a:outerShdw>
              </a:effectLst>
            </a:endParaRPr>
          </a:p>
          <a:p>
            <a:r>
              <a:rPr lang="fr-FR" altLang="ko-KR" sz="1200" b="1" dirty="0">
                <a:solidFill>
                  <a:schemeClr val="bg1"/>
                </a:solidFill>
                <a:effectLst>
                  <a:outerShdw blurRad="38100" dist="38100" dir="2700000" algn="tl">
                    <a:srgbClr val="000000">
                      <a:alpha val="43137"/>
                    </a:srgbClr>
                  </a:outerShdw>
                </a:effectLst>
              </a:rPr>
              <a:t>PHP : </a:t>
            </a:r>
            <a:r>
              <a:rPr lang="fr-FR" altLang="ko-KR" sz="1200" dirty="0">
                <a:solidFill>
                  <a:schemeClr val="bg1"/>
                </a:solidFill>
                <a:effectLst>
                  <a:outerShdw blurRad="38100" dist="38100" dir="2700000" algn="tl">
                    <a:srgbClr val="000000">
                      <a:alpha val="43137"/>
                    </a:srgbClr>
                  </a:outerShdw>
                </a:effectLst>
              </a:rPr>
              <a:t>Langage de script côté serveur .</a:t>
            </a:r>
          </a:p>
          <a:p>
            <a:r>
              <a:rPr lang="fr-FR" altLang="ko-KR" sz="1200" b="1" dirty="0">
                <a:solidFill>
                  <a:schemeClr val="bg1"/>
                </a:solidFill>
                <a:effectLst>
                  <a:outerShdw blurRad="38100" dist="38100" dir="2700000" algn="tl">
                    <a:srgbClr val="000000">
                      <a:alpha val="43137"/>
                    </a:srgbClr>
                  </a:outerShdw>
                </a:effectLst>
              </a:rPr>
              <a:t>Les avantages :</a:t>
            </a:r>
          </a:p>
          <a:p>
            <a:pPr lvl="1"/>
            <a:r>
              <a:rPr lang="fr-FR" altLang="ko-KR" sz="1200" dirty="0">
                <a:solidFill>
                  <a:schemeClr val="bg1"/>
                </a:solidFill>
                <a:effectLst>
                  <a:outerShdw blurRad="38100" dist="38100" dir="2700000" algn="tl">
                    <a:srgbClr val="000000">
                      <a:alpha val="43137"/>
                    </a:srgbClr>
                  </a:outerShdw>
                </a:effectLst>
              </a:rPr>
              <a:t>• Générer du code HTML ,JavaScript et des requêtes SQL dynamiquement.</a:t>
            </a:r>
          </a:p>
          <a:p>
            <a:pPr lvl="1"/>
            <a:r>
              <a:rPr lang="fr-FR" altLang="ko-KR" sz="1200" dirty="0">
                <a:solidFill>
                  <a:schemeClr val="bg1"/>
                </a:solidFill>
                <a:effectLst>
                  <a:outerShdw blurRad="38100" dist="38100" dir="2700000" algn="tl">
                    <a:srgbClr val="000000">
                      <a:alpha val="43137"/>
                    </a:srgbClr>
                  </a:outerShdw>
                </a:effectLst>
              </a:rPr>
              <a:t>• Gérer les sessions.</a:t>
            </a:r>
          </a:p>
          <a:p>
            <a:pPr lvl="1"/>
            <a:r>
              <a:rPr lang="fr-FR" altLang="ko-KR" sz="1200" dirty="0">
                <a:solidFill>
                  <a:schemeClr val="bg1"/>
                </a:solidFill>
                <a:effectLst>
                  <a:outerShdw blurRad="38100" dist="38100" dir="2700000" algn="tl">
                    <a:srgbClr val="000000">
                      <a:alpha val="43137"/>
                    </a:srgbClr>
                  </a:outerShdw>
                </a:effectLst>
              </a:rPr>
              <a:t>• Traiter les formulaires.</a:t>
            </a:r>
          </a:p>
        </p:txBody>
      </p:sp>
      <p:sp>
        <p:nvSpPr>
          <p:cNvPr id="6" name="TextBox 5">
            <a:extLst>
              <a:ext uri="{FF2B5EF4-FFF2-40B4-BE49-F238E27FC236}">
                <a16:creationId xmlns:a16="http://schemas.microsoft.com/office/drawing/2014/main" id="{5D6B260C-363B-4A5D-B4B2-9EB356BDA673}"/>
              </a:ext>
            </a:extLst>
          </p:cNvPr>
          <p:cNvSpPr txBox="1"/>
          <p:nvPr/>
        </p:nvSpPr>
        <p:spPr>
          <a:xfrm>
            <a:off x="3745984" y="3378662"/>
            <a:ext cx="2504961" cy="1938992"/>
          </a:xfrm>
          <a:prstGeom prst="rect">
            <a:avLst/>
          </a:prstGeom>
          <a:noFill/>
        </p:spPr>
        <p:txBody>
          <a:bodyPr wrap="square" rtlCol="0">
            <a:spAutoFit/>
          </a:bodyPr>
          <a:lstStyle/>
          <a:p>
            <a:r>
              <a:rPr lang="fr-FR" altLang="ko-KR" sz="1200" b="1" dirty="0">
                <a:solidFill>
                  <a:schemeClr val="accent4">
                    <a:lumMod val="40000"/>
                    <a:lumOff val="60000"/>
                  </a:schemeClr>
                </a:solidFill>
              </a:rPr>
              <a:t>Outils de conception et design :</a:t>
            </a:r>
          </a:p>
          <a:p>
            <a:endParaRPr lang="fr-FR" altLang="ko-KR" sz="1200" dirty="0">
              <a:solidFill>
                <a:schemeClr val="bg1"/>
              </a:solidFill>
              <a:effectLst>
                <a:outerShdw blurRad="38100" dist="38100" dir="2700000" algn="tl">
                  <a:srgbClr val="000000">
                    <a:alpha val="43137"/>
                  </a:srgbClr>
                </a:outerShdw>
              </a:effectLst>
            </a:endParaRPr>
          </a:p>
          <a:p>
            <a:pPr marL="171450" indent="-171450">
              <a:buFont typeface="Arial" panose="020B0604020202020204" pitchFamily="34" charset="0"/>
              <a:buChar char="•"/>
            </a:pPr>
            <a:r>
              <a:rPr lang="fr-FR" altLang="ko-KR" sz="1200" dirty="0">
                <a:solidFill>
                  <a:schemeClr val="bg1"/>
                </a:solidFill>
                <a:effectLst>
                  <a:outerShdw blurRad="38100" dist="38100" dir="2700000" algn="tl">
                    <a:srgbClr val="000000">
                      <a:alpha val="43137"/>
                    </a:srgbClr>
                  </a:outerShdw>
                </a:effectLst>
              </a:rPr>
              <a:t>  Un logiciel de modélisation : PowerAMC.</a:t>
            </a:r>
          </a:p>
          <a:p>
            <a:pPr marL="171450" indent="-171450">
              <a:buFont typeface="Arial" panose="020B0604020202020204" pitchFamily="34" charset="0"/>
              <a:buChar char="•"/>
            </a:pPr>
            <a:r>
              <a:rPr lang="fr-FR" altLang="ko-KR" sz="1200" dirty="0">
                <a:solidFill>
                  <a:schemeClr val="bg1"/>
                </a:solidFill>
                <a:effectLst>
                  <a:outerShdw blurRad="38100" dist="38100" dir="2700000" algn="tl">
                    <a:srgbClr val="000000">
                      <a:alpha val="43137"/>
                    </a:srgbClr>
                  </a:outerShdw>
                </a:effectLst>
              </a:rPr>
              <a:t>  Un logiciel polyvalent de conception de diagrammes :  Diagramme Gantt</a:t>
            </a:r>
          </a:p>
          <a:p>
            <a:pPr marL="171450" indent="-171450">
              <a:buFont typeface="Arial" panose="020B0604020202020204" pitchFamily="34" charset="0"/>
              <a:buChar char="•"/>
            </a:pPr>
            <a:r>
              <a:rPr lang="fr-FR" altLang="ko-KR" sz="1200" dirty="0">
                <a:solidFill>
                  <a:schemeClr val="bg1"/>
                </a:solidFill>
                <a:effectLst>
                  <a:outerShdw blurRad="38100" dist="38100" dir="2700000" algn="tl">
                    <a:srgbClr val="000000">
                      <a:alpha val="43137"/>
                    </a:srgbClr>
                  </a:outerShdw>
                </a:effectLst>
              </a:rPr>
              <a:t>  Un logiciel de retouche, traitement et de dessin : Adobe Photoshop.</a:t>
            </a:r>
          </a:p>
        </p:txBody>
      </p:sp>
      <p:sp>
        <p:nvSpPr>
          <p:cNvPr id="27" name="Rectangle 26">
            <a:extLst>
              <a:ext uri="{FF2B5EF4-FFF2-40B4-BE49-F238E27FC236}">
                <a16:creationId xmlns:a16="http://schemas.microsoft.com/office/drawing/2014/main" id="{253F45D3-B547-43D2-A775-48B3B4E67D14}"/>
              </a:ext>
            </a:extLst>
          </p:cNvPr>
          <p:cNvSpPr/>
          <p:nvPr/>
        </p:nvSpPr>
        <p:spPr>
          <a:xfrm>
            <a:off x="94173" y="1110231"/>
            <a:ext cx="9676128" cy="1323439"/>
          </a:xfrm>
          <a:prstGeom prst="rect">
            <a:avLst/>
          </a:prstGeom>
        </p:spPr>
        <p:txBody>
          <a:bodyPr wrap="square">
            <a:spAutoFit/>
          </a:bodyPr>
          <a:lstStyle/>
          <a:p>
            <a:pPr>
              <a:buNone/>
            </a:pPr>
            <a:r>
              <a:rPr lang="fr-MA" sz="2000" dirty="0">
                <a:solidFill>
                  <a:schemeClr val="accent1"/>
                </a:solidFill>
              </a:rPr>
              <a:t>Environnement de développement :</a:t>
            </a:r>
          </a:p>
          <a:p>
            <a:pPr lvl="2">
              <a:buFont typeface="Arial" pitchFamily="34" charset="0"/>
              <a:buChar char="•"/>
            </a:pPr>
            <a:r>
              <a:rPr lang="fr-MA" sz="2000" dirty="0">
                <a:solidFill>
                  <a:schemeClr val="accent1"/>
                </a:solidFill>
              </a:rPr>
              <a:t>  </a:t>
            </a:r>
            <a:r>
              <a:rPr lang="fr-MA" sz="2000" dirty="0"/>
              <a:t>Système de gestion de base de données : </a:t>
            </a:r>
            <a:r>
              <a:rPr lang="fr-MA" sz="2000" dirty="0" err="1"/>
              <a:t>Mysql</a:t>
            </a:r>
            <a:r>
              <a:rPr lang="fr-MA" sz="2000" dirty="0"/>
              <a:t> .</a:t>
            </a:r>
          </a:p>
          <a:p>
            <a:pPr lvl="2">
              <a:buFont typeface="Arial" pitchFamily="34" charset="0"/>
              <a:buChar char="•"/>
            </a:pPr>
            <a:r>
              <a:rPr lang="fr-MA" sz="2000" dirty="0"/>
              <a:t>   Serveur virtuel : </a:t>
            </a:r>
            <a:r>
              <a:rPr lang="fr-MA" sz="2000" dirty="0" err="1"/>
              <a:t>Xampp</a:t>
            </a:r>
            <a:r>
              <a:rPr lang="fr-MA" sz="2000" dirty="0"/>
              <a:t> Server .</a:t>
            </a:r>
          </a:p>
          <a:p>
            <a:pPr lvl="2">
              <a:buFont typeface="Arial" pitchFamily="34" charset="0"/>
              <a:buChar char="•"/>
            </a:pPr>
            <a:r>
              <a:rPr lang="fr-MA" sz="2000" dirty="0"/>
              <a:t>   Environnement de développement : Sublime </a:t>
            </a:r>
            <a:r>
              <a:rPr lang="fr-MA" sz="2000" dirty="0" err="1"/>
              <a:t>Text</a:t>
            </a:r>
            <a:r>
              <a:rPr lang="fr-MA" sz="2000" dirty="0"/>
              <a:t> 3 .</a:t>
            </a:r>
          </a:p>
        </p:txBody>
      </p:sp>
      <p:pic>
        <p:nvPicPr>
          <p:cNvPr id="32" name="Picture 31">
            <a:extLst>
              <a:ext uri="{FF2B5EF4-FFF2-40B4-BE49-F238E27FC236}">
                <a16:creationId xmlns:a16="http://schemas.microsoft.com/office/drawing/2014/main" id="{F6C2567B-4C9D-4460-8967-250A11A27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0" y="3173125"/>
            <a:ext cx="2857500" cy="3065747"/>
          </a:xfrm>
          <a:prstGeom prst="rect">
            <a:avLst/>
          </a:prstGeom>
        </p:spPr>
      </p:pic>
      <p:pic>
        <p:nvPicPr>
          <p:cNvPr id="34" name="Picture 33">
            <a:extLst>
              <a:ext uri="{FF2B5EF4-FFF2-40B4-BE49-F238E27FC236}">
                <a16:creationId xmlns:a16="http://schemas.microsoft.com/office/drawing/2014/main" id="{7EAF6754-061B-409F-8295-0DE623115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744" y="3207117"/>
            <a:ext cx="3031756" cy="3031756"/>
          </a:xfrm>
          <a:prstGeom prst="rect">
            <a:avLst/>
          </a:prstGeom>
        </p:spPr>
      </p:pic>
    </p:spTree>
    <p:extLst>
      <p:ext uri="{BB962C8B-B14F-4D97-AF65-F5344CB8AC3E}">
        <p14:creationId xmlns:p14="http://schemas.microsoft.com/office/powerpoint/2010/main" val="574533646"/>
      </p:ext>
    </p:extLst>
  </p:cSld>
  <p:clrMapOvr>
    <a:masterClrMapping/>
  </p:clrMapOvr>
</p:sld>
</file>

<file path=ppt/theme/theme1.xml><?xml version="1.0" encoding="utf-8"?>
<a:theme xmlns:a="http://schemas.openxmlformats.org/drawingml/2006/main" name="Cover and End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OCIAL MEDIA">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4302</TotalTime>
  <Words>874</Words>
  <Application>Microsoft Office PowerPoint</Application>
  <PresentationFormat>Widescreen</PresentationFormat>
  <Paragraphs>137</Paragraphs>
  <Slides>13</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Calibri</vt:lpstr>
      <vt:lpstr>Cambria</vt:lpstr>
      <vt:lpstr>Times New Roman</vt:lpstr>
      <vt:lpstr>Tw Cen MT</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nasser</cp:lastModifiedBy>
  <cp:revision>143</cp:revision>
  <dcterms:created xsi:type="dcterms:W3CDTF">2018-04-24T17:14:44Z</dcterms:created>
  <dcterms:modified xsi:type="dcterms:W3CDTF">2019-07-04T13:56:38Z</dcterms:modified>
</cp:coreProperties>
</file>