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3FF9-34C4-37C5-C8A4-2BA1FA6A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78060-5891-014A-49A2-30EFA620D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AF034-8E84-E76B-FF57-7C3028C0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E753A-8A0F-8647-F93E-F93698AB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B9A3B-EB2C-9FD6-57DC-11B812F8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5FCD-61B9-9609-793D-65A8BB47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24F1A-0A89-E346-BB5A-D396A466C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0BF2-DCF9-1BC1-5C58-C59169AB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7CEA-6DF8-BAFE-ED9C-F77A683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0098C-695C-9B1A-ECF2-C73F6DE8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6BD37-B028-E1A2-4A04-9040896BF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6A738-8B5D-02E7-B60E-94F37856D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573A5-16C9-E5DC-2FE2-CB94165D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23480-B2CC-CB64-7754-5738EDB9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7709E-B439-7DCE-ADF5-1428C0BA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3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240A-66FD-3870-265E-87CAC274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C80F4-EE18-E6E1-B83F-C7A47189C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76237-6919-6CD2-ED3B-C620429F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5ACD7-9731-4389-8B21-F94C9ED0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9911E-D398-76AA-0C0D-C559BE20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5C36-7E37-6501-484E-4C81FBBD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2B558-6F1F-0012-65E5-719BCE15E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B10FF-DF49-6D7B-F841-F4F7D6AE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86C92-0E0E-BA44-BCF4-F495AF07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788F6-D761-0EDB-BBAE-6A3454C3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1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512E-10F6-9269-45D1-21FF9C50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5FC8A-1DAB-89D8-DAE3-D1A1EBDCB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860C7-03A5-E765-C685-5B0EEBEB3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E5502-866B-CF42-B860-C38221EB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33D4B-C324-8BD7-3552-A2C0687A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0FD7B-2B84-E09C-472D-96CD0322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9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064D-8709-9102-45E1-FACCB67E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34CDA-582B-4C00-ABF5-3E55DC6B1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361D9-7189-737D-9CA1-BCFADD2FD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E01BB-149A-2977-D292-751776E34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ECC8E-F8D4-CEAC-3903-F1A10C46C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466E0-1F73-7183-E64D-EC99475A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C5ED2-4033-C963-56E1-BFA7F727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1F27D-F00A-80A7-AB1E-76743A24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B12D-72F1-CDE5-76FF-504AD8EA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7B8DB-DA5B-4E4B-B9C5-5A7634F5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0BC21-56F9-2158-62C0-2275BE2F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CFB54-9659-D254-0441-40AB7B11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1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0B891-54AA-91CC-5403-5B43EA2E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3BB01-B8A3-B399-3A6C-08B82D6E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965D2-4CEA-58A4-45A6-CB55799D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9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E2BE-2D46-5912-0668-12626146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5569B-4D32-E5C9-3F63-AF4FF50E8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954B0-4AA2-7E8E-4F24-91B175D64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80258-FD35-2E70-A7E2-2E361DCC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81BB2-2B88-01BE-2DB8-257019ED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180DF-2EAF-9670-ADAF-E6AEC616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4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B929-0507-B327-5F9D-98461B78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ED4BB-BE2A-4721-5744-804C3EF59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95B66-78B0-1D0B-F492-43930FC83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BE8DE-F07B-8C2E-C996-B857714C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1273D-163E-5FF9-D90B-BD18DEBD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09955-2F9C-4591-D984-2448D992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3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FDFFA-96AD-76E0-C4C6-4903AD71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01A90-52F3-719A-8D17-48A5F17D2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F5D3F-D03D-88E5-E96D-9E51FCA0D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0BBD8-5E5C-413D-4933-7AC62CC34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9269D-0B56-35E4-965B-0904E2235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8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D615D3D-BE11-D2D4-5299-27C593688BA5}"/>
              </a:ext>
            </a:extLst>
          </p:cNvPr>
          <p:cNvSpPr/>
          <p:nvPr/>
        </p:nvSpPr>
        <p:spPr>
          <a:xfrm>
            <a:off x="375539" y="2019631"/>
            <a:ext cx="1467015" cy="1836752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msh</a:t>
            </a:r>
            <a:r>
              <a:rPr lang="en-US" dirty="0">
                <a:solidFill>
                  <a:schemeClr val="tx1"/>
                </a:solidFill>
              </a:rPr>
              <a:t> files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A9646A-E3EC-FDAF-7418-46D1139740B7}"/>
              </a:ext>
            </a:extLst>
          </p:cNvPr>
          <p:cNvCxnSpPr>
            <a:stCxn id="4" idx="4"/>
            <a:endCxn id="6" idx="1"/>
          </p:cNvCxnSpPr>
          <p:nvPr/>
        </p:nvCxnSpPr>
        <p:spPr>
          <a:xfrm>
            <a:off x="1842554" y="2938007"/>
            <a:ext cx="5345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9AD39CE-58F3-0A23-042B-770B8430BB7D}"/>
              </a:ext>
            </a:extLst>
          </p:cNvPr>
          <p:cNvSpPr/>
          <p:nvPr/>
        </p:nvSpPr>
        <p:spPr>
          <a:xfrm>
            <a:off x="2377117" y="2252207"/>
            <a:ext cx="2011680" cy="1371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isRectangular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isCylindrical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06C82B-4048-0CA8-54C8-978A3D474414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5929200" y="3623807"/>
            <a:ext cx="1257300" cy="74523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C7208C-9D69-2CE3-840A-F6037D413709}"/>
              </a:ext>
            </a:extLst>
          </p:cNvPr>
          <p:cNvSpPr/>
          <p:nvPr/>
        </p:nvSpPr>
        <p:spPr>
          <a:xfrm>
            <a:off x="6180660" y="4369039"/>
            <a:ext cx="2011680" cy="13716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Training/Validation Module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6B3830-1FAE-4A35-9CBE-64F265EB2E06}"/>
              </a:ext>
            </a:extLst>
          </p:cNvPr>
          <p:cNvCxnSpPr>
            <a:cxnSpLocks/>
            <a:stCxn id="8" idx="0"/>
            <a:endCxn id="28" idx="2"/>
          </p:cNvCxnSpPr>
          <p:nvPr/>
        </p:nvCxnSpPr>
        <p:spPr>
          <a:xfrm flipV="1">
            <a:off x="7186500" y="3623807"/>
            <a:ext cx="1257300" cy="74523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5E484A9-E5A9-E819-F336-8AEF6DC651C6}"/>
              </a:ext>
            </a:extLst>
          </p:cNvPr>
          <p:cNvSpPr/>
          <p:nvPr/>
        </p:nvSpPr>
        <p:spPr>
          <a:xfrm>
            <a:off x="4923360" y="2252207"/>
            <a:ext cx="2011680" cy="1371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Engineering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1696C-5959-A5AF-632E-364E8BB58E7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4388797" y="2938007"/>
            <a:ext cx="5345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DB3AD830-52DD-517C-F6C6-84BA6B268128}"/>
              </a:ext>
            </a:extLst>
          </p:cNvPr>
          <p:cNvSpPr/>
          <p:nvPr/>
        </p:nvSpPr>
        <p:spPr>
          <a:xfrm>
            <a:off x="9952560" y="2019631"/>
            <a:ext cx="1467015" cy="1836752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 Type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5DD97E-9030-2066-A9B8-5C6AAE0706FB}"/>
              </a:ext>
            </a:extLst>
          </p:cNvPr>
          <p:cNvCxnSpPr>
            <a:cxnSpLocks/>
            <a:stCxn id="28" idx="3"/>
            <a:endCxn id="14" idx="2"/>
          </p:cNvCxnSpPr>
          <p:nvPr/>
        </p:nvCxnSpPr>
        <p:spPr>
          <a:xfrm>
            <a:off x="9449640" y="2938007"/>
            <a:ext cx="5029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CFD01A8-5C64-D583-45D5-7D8DF0F55AF6}"/>
              </a:ext>
            </a:extLst>
          </p:cNvPr>
          <p:cNvCxnSpPr>
            <a:cxnSpLocks/>
            <a:stCxn id="6" idx="0"/>
            <a:endCxn id="14" idx="1"/>
          </p:cNvCxnSpPr>
          <p:nvPr/>
        </p:nvCxnSpPr>
        <p:spPr>
          <a:xfrm rot="5400000" flipH="1" flipV="1">
            <a:off x="6918224" y="-1515636"/>
            <a:ext cx="232576" cy="7303111"/>
          </a:xfrm>
          <a:prstGeom prst="bentConnector3">
            <a:avLst>
              <a:gd name="adj1" fmla="val 19829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C9B2B1B-4E9E-EC91-EB43-598BE53F0F9E}"/>
              </a:ext>
            </a:extLst>
          </p:cNvPr>
          <p:cNvSpPr/>
          <p:nvPr/>
        </p:nvSpPr>
        <p:spPr>
          <a:xfrm>
            <a:off x="7437960" y="2252207"/>
            <a:ext cx="2011680" cy="1371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Classification Step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046F5B-F8B4-3AF2-7FF0-FEE37DB78AFD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6935040" y="2938007"/>
            <a:ext cx="5029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86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Al-Rayes</dc:creator>
  <cp:lastModifiedBy>Nasser Al-Rayes</cp:lastModifiedBy>
  <cp:revision>1</cp:revision>
  <dcterms:created xsi:type="dcterms:W3CDTF">2023-08-09T15:35:09Z</dcterms:created>
  <dcterms:modified xsi:type="dcterms:W3CDTF">2023-08-09T19:03:33Z</dcterms:modified>
</cp:coreProperties>
</file>