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85" r:id="rId12"/>
    <p:sldId id="296" r:id="rId13"/>
    <p:sldId id="295" r:id="rId14"/>
    <p:sldId id="260" r:id="rId15"/>
    <p:sldId id="293" r:id="rId16"/>
    <p:sldId id="261" r:id="rId17"/>
    <p:sldId id="263" r:id="rId18"/>
    <p:sldId id="297" r:id="rId19"/>
    <p:sldId id="294" r:id="rId20"/>
    <p:sldId id="267" r:id="rId21"/>
    <p:sldId id="268" r:id="rId22"/>
    <p:sldId id="265" r:id="rId23"/>
    <p:sldId id="270" r:id="rId24"/>
    <p:sldId id="273" r:id="rId25"/>
    <p:sldId id="274" r:id="rId26"/>
    <p:sldId id="276" r:id="rId27"/>
    <p:sldId id="278" r:id="rId28"/>
    <p:sldId id="279" r:id="rId29"/>
    <p:sldId id="280" r:id="rId30"/>
    <p:sldId id="284" r:id="rId31"/>
    <p:sldId id="281" r:id="rId32"/>
    <p:sldId id="283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20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MUSS besser sein! </a:t>
            </a:r>
            <a:r>
              <a:rPr lang="de-DE" dirty="0" err="1" smtClean="0"/>
              <a:t>Caveat</a:t>
            </a:r>
            <a:r>
              <a:rPr lang="de-DE" dirty="0" smtClean="0"/>
              <a:t>: Es gibt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portfolios</a:t>
            </a:r>
            <a:r>
              <a:rPr lang="de-DE" dirty="0" smtClean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</a:t>
            </a:r>
            <a:r>
              <a:rPr lang="de-DE" baseline="0" dirty="0" smtClean="0"/>
              <a:t>sein</a:t>
            </a:r>
          </a:p>
          <a:p>
            <a:r>
              <a:rPr lang="de-DE" baseline="0" dirty="0" smtClean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VS die Haupt Keywords zeigen, eine einfache Funktion erstellen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</a:t>
            </a:r>
            <a:endParaRPr lang="de-DE" baseline="0" dirty="0" smtClean="0"/>
          </a:p>
          <a:p>
            <a:r>
              <a:rPr lang="de-DE" baseline="0" dirty="0" smtClean="0"/>
              <a:t>Dann </a:t>
            </a:r>
            <a:r>
              <a:rPr lang="de-DE" baseline="0" dirty="0" smtClean="0"/>
              <a:t>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pro Deklaration</a:t>
            </a:r>
            <a:r>
              <a:rPr lang="de-DE" baseline="0" dirty="0" smtClean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 (also </a:t>
            </a:r>
            <a:r>
              <a:rPr lang="de-DE" dirty="0" err="1" smtClean="0"/>
              <a:t>record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r>
              <a:rPr lang="de-DE" dirty="0" smtClean="0"/>
              <a:t> können nur dann vergleichbar</a:t>
            </a:r>
            <a:r>
              <a:rPr lang="de-DE" baseline="0" dirty="0" smtClean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nur auf die für mich relevante Felder </a:t>
            </a:r>
            <a:r>
              <a:rPr lang="de-DE" dirty="0" err="1" smtClean="0"/>
              <a:t>matchen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6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da Ausdrucke </a:t>
            </a:r>
            <a:r>
              <a:rPr lang="de-DE" dirty="0" err="1" smtClean="0"/>
              <a:t>immutable</a:t>
            </a:r>
            <a:r>
              <a:rPr lang="de-DE" dirty="0" smtClean="0"/>
              <a:t> sind, ändert sich der Wert nicht.  Bitte nicht mit einem Variant (vb.net) verwechseln</a:t>
            </a:r>
          </a:p>
          <a:p>
            <a:r>
              <a:rPr lang="de-DE" dirty="0" smtClean="0"/>
              <a:t>DU ist das ganze.  Die einzelnen möglichen Werte heißen Union</a:t>
            </a:r>
            <a:r>
              <a:rPr lang="de-DE" baseline="0" dirty="0" smtClean="0"/>
              <a:t> Case</a:t>
            </a:r>
          </a:p>
          <a:p>
            <a:r>
              <a:rPr lang="de-DE" baseline="0" dirty="0" smtClean="0"/>
              <a:t>Empty Case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 Wenn es nur Empty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gibt, dann handelt es sich um einen „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Style“ DU.  Ein „Echter“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aber muss anders definiert werden um das gleiche zu erhalten was das IL darstellt wenn ich in C# einen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definiere</a:t>
            </a:r>
          </a:p>
          <a:p>
            <a:r>
              <a:rPr lang="de-DE" baseline="0" dirty="0" smtClean="0"/>
              <a:t>Single Case gibt es auch und sind sehr schön zu verwenden um Werte die eine bestimmte Funktion in meinem Domain haben darzustellen.  Z.B.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KundeID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ProduktID</a:t>
            </a:r>
            <a:r>
              <a:rPr lang="de-DE" baseline="0" dirty="0" smtClean="0"/>
              <a:t>.  Dann ist es kein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DDD (Domain </a:t>
            </a:r>
            <a:r>
              <a:rPr lang="de-DE" dirty="0" err="1" smtClean="0"/>
              <a:t>Driven</a:t>
            </a:r>
            <a:r>
              <a:rPr lang="de-DE" dirty="0" smtClean="0"/>
              <a:t> Design) spielen diese oft eine wichtige Rolle.  Z.B. kann ich dadurch Primitives</a:t>
            </a:r>
            <a:r>
              <a:rPr lang="de-DE" baseline="0" dirty="0" smtClean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Haskel</a:t>
            </a:r>
            <a:r>
              <a:rPr lang="de-DE" dirty="0" smtClean="0"/>
              <a:t> heißt dieser Typ </a:t>
            </a:r>
            <a:r>
              <a:rPr lang="de-DE" dirty="0" err="1" smtClean="0"/>
              <a:t>Maybe</a:t>
            </a:r>
            <a:r>
              <a:rPr lang="de-DE" dirty="0" smtClean="0"/>
              <a:t>, in Scala heißt</a:t>
            </a:r>
            <a:r>
              <a:rPr lang="de-DE" baseline="0" dirty="0" smtClean="0"/>
              <a:t> es auch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r>
              <a:rPr lang="de-DE" baseline="0" dirty="0" smtClean="0"/>
              <a:t> ist sehr mächtig und wird viel verwendet!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8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r>
              <a:rPr lang="de-DE" baseline="0" dirty="0" smtClean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null</a:t>
            </a:r>
            <a:r>
              <a:rPr lang="de-DE" baseline="0" dirty="0" smtClean="0"/>
              <a:t> hat den gleichen Typ, ich kann </a:t>
            </a:r>
            <a:r>
              <a:rPr lang="de-DE" baseline="0" dirty="0" err="1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 smtClean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Compiler erkennt einen Aufruf zu einem None</a:t>
            </a:r>
            <a:r>
              <a:rPr lang="de-DE" baseline="0" dirty="0" smtClean="0"/>
              <a:t> als solches und verhindert diesen Aufruf zur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-Zeit</a:t>
            </a:r>
            <a:endParaRPr lang="de-DE" baseline="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smtClean="0"/>
              <a:t>Hype, kein neuer Trend, sondern endlich auch im Enterprise-Umfeld angekommen </a:t>
            </a:r>
            <a:endParaRPr lang="de-DE" dirty="0" smtClean="0"/>
          </a:p>
          <a:p>
            <a:r>
              <a:rPr lang="de-DE" dirty="0" smtClean="0"/>
              <a:t>Die Öffnung der VMs hat dies möglich gemacht.</a:t>
            </a:r>
          </a:p>
          <a:p>
            <a:r>
              <a:rPr lang="de-DE" dirty="0" smtClean="0"/>
              <a:t>Scala/</a:t>
            </a:r>
            <a:r>
              <a:rPr lang="de-DE" dirty="0" err="1" smtClean="0"/>
              <a:t>Clojure</a:t>
            </a:r>
            <a:r>
              <a:rPr lang="de-DE" baseline="0" dirty="0" smtClean="0"/>
              <a:t> </a:t>
            </a:r>
            <a:r>
              <a:rPr lang="de-DE" baseline="0" dirty="0" smtClean="0"/>
              <a:t>auf JVM, F# auf .NET, funktionale Ansätze in </a:t>
            </a:r>
            <a:r>
              <a:rPr lang="de-DE" baseline="0" dirty="0" smtClean="0"/>
              <a:t>JavaScript</a:t>
            </a:r>
            <a:endParaRPr lang="de-DE" baseline="0" dirty="0" smtClean="0"/>
          </a:p>
          <a:p>
            <a:r>
              <a:rPr lang="de-DE" baseline="0" dirty="0" smtClean="0"/>
              <a:t>Prognose: In den 2020ern wird genau so erwartet, dass man funktional programmieren kann, wie heute mit </a:t>
            </a:r>
            <a:r>
              <a:rPr lang="de-DE" baseline="0" dirty="0" smtClean="0"/>
              <a:t>OOP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Möglicher Grund: OO erfordert immer mehr Frameworks. </a:t>
            </a:r>
            <a:r>
              <a:rPr lang="de-DE" baseline="0" dirty="0" err="1" smtClean="0"/>
              <a:t>Uncle</a:t>
            </a:r>
            <a:r>
              <a:rPr lang="de-DE" baseline="0" dirty="0" smtClean="0"/>
              <a:t> Bob: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 smtClean="0"/>
              <a:t>. Interface vs. Abstract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.  The </a:t>
            </a:r>
            <a:r>
              <a:rPr lang="de-DE" baseline="0" dirty="0" err="1" smtClean="0"/>
              <a:t>incapacity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inheritance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Zweckentfremdung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proliferation</a:t>
            </a:r>
            <a:r>
              <a:rPr lang="de-DE" baseline="0" dirty="0" smtClean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Nebenwirkung=Side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effectfulness</a:t>
            </a:r>
            <a:r>
              <a:rPr lang="de-DE" baseline="0" dirty="0" smtClean="0"/>
              <a:t>). https://www.youtube.com/watch?v=iSmkqocn0oQ&amp;feature=youtu.be&amp;t=10s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</a:t>
            </a:r>
            <a:r>
              <a:rPr lang="de-DE" baseline="0" dirty="0" smtClean="0"/>
              <a:t>betonen, dass (sobald funktionale Konstrukte in der Sprache bereitstehen), diese den Code vereinfachen </a:t>
            </a:r>
            <a:r>
              <a:rPr lang="de-DE" baseline="0" dirty="0" smtClean="0"/>
              <a:t>können, dies gilt nicht nur für F#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das </a:t>
            </a:r>
            <a:r>
              <a:rPr lang="de-DE" dirty="0"/>
              <a:t>Komposition </a:t>
            </a:r>
            <a:r>
              <a:rPr lang="de-DE" dirty="0" smtClean="0"/>
              <a:t>bevorzugt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 smtClean="0"/>
              <a:t>	Prägnanz: </a:t>
            </a:r>
            <a:r>
              <a:rPr lang="de-DE" dirty="0" smtClean="0"/>
              <a:t>LOC Zahl reduziert durch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/>
              <a:t>Func</a:t>
            </a:r>
            <a:r>
              <a:rPr lang="de-DE" dirty="0"/>
              <a:t>&lt;&gt;</a:t>
            </a:r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</a:t>
            </a:r>
            <a:r>
              <a:rPr lang="de-DE" dirty="0" smtClean="0"/>
              <a:t>Default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ADT: </a:t>
            </a:r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err="1" smtClean="0"/>
              <a:t>Function</a:t>
            </a:r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Driven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Web</a:t>
            </a:r>
          </a:p>
          <a:p>
            <a:r>
              <a:rPr lang="de-DE" dirty="0" smtClean="0"/>
              <a:t>Magie (ein bisschen!)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Fokus des Vortrags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Alles was nach Mathe riecht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 </a:t>
            </a:r>
            <a:r>
              <a:rPr lang="de-DE" dirty="0" err="1" smtClean="0"/>
              <a:t>vs</a:t>
            </a:r>
            <a:r>
              <a:rPr lang="de-DE" dirty="0" smtClean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Power American Growth Fund</a:t>
            </a:r>
          </a:p>
          <a:p>
            <a:r>
              <a:rPr lang="de-DE" dirty="0" smtClean="0"/>
              <a:t>Dynamic Global Value Fund</a:t>
            </a:r>
          </a:p>
          <a:p>
            <a:r>
              <a:rPr lang="de-DE" dirty="0" smtClean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Gibt einen Wert zurück (kann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</a:t>
            </a:r>
            <a:r>
              <a:rPr lang="de-DE" sz="2400" dirty="0" smtClean="0"/>
              <a:t>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</a:t>
            </a:r>
            <a:r>
              <a:rPr lang="de-DE" dirty="0" smtClean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/>
              <a:t>Bedenke: ALLES kann als </a:t>
            </a:r>
            <a:r>
              <a:rPr lang="de-DE" dirty="0" err="1" smtClean="0"/>
              <a:t>tuple</a:t>
            </a:r>
            <a:r>
              <a:rPr lang="de-DE" dirty="0" smtClean="0"/>
              <a:t> definiert werden:</a:t>
            </a:r>
          </a:p>
          <a:p>
            <a:pPr>
              <a:buFontTx/>
              <a:buChar char="-"/>
            </a:pPr>
            <a:r>
              <a:rPr lang="de-DE" dirty="0" smtClean="0"/>
              <a:t>Werte (</a:t>
            </a:r>
            <a:r>
              <a:rPr lang="de-DE" dirty="0" err="1" smtClean="0"/>
              <a:t>int</a:t>
            </a:r>
            <a:r>
              <a:rPr lang="de-DE" dirty="0" smtClean="0"/>
              <a:t>, etc.)</a:t>
            </a:r>
          </a:p>
          <a:p>
            <a:pPr>
              <a:buFontTx/>
              <a:buChar char="-"/>
            </a:pPr>
            <a:r>
              <a:rPr lang="de-DE" dirty="0" smtClean="0"/>
              <a:t>ADTs</a:t>
            </a:r>
          </a:p>
          <a:p>
            <a:pPr>
              <a:buFontTx/>
              <a:buChar char="-"/>
            </a:pP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de-DE" dirty="0" smtClean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Adhoc</a:t>
            </a:r>
            <a:r>
              <a:rPr lang="de-DE" dirty="0" smtClean="0"/>
              <a:t> Erstellung</a:t>
            </a:r>
          </a:p>
          <a:p>
            <a:pPr marL="0" indent="0">
              <a:buNone/>
            </a:pPr>
            <a:r>
              <a:rPr lang="de-DE" dirty="0" err="1" smtClean="0"/>
              <a:t>Labeled</a:t>
            </a:r>
            <a:r>
              <a:rPr lang="de-DE" dirty="0" smtClean="0"/>
              <a:t> </a:t>
            </a:r>
            <a:r>
              <a:rPr lang="de-DE" dirty="0" err="1" smtClean="0"/>
              <a:t>tuple</a:t>
            </a:r>
            <a:endParaRPr lang="de-DE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/>
              <a:t>real: float; imaginary: float }</a:t>
            </a:r>
            <a:endParaRPr lang="de-DE" sz="2800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 smtClean="0"/>
              <a:t>GeoCoord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err="1"/>
              <a:t>lat</a:t>
            </a:r>
            <a:r>
              <a:rPr lang="en-US" sz="2800" dirty="0"/>
              <a:t>: float; long: float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</a:t>
            </a: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 smtClean="0"/>
              <a:t>Coord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GeoCoord</a:t>
            </a:r>
            <a:r>
              <a:rPr lang="en-US" sz="2800" dirty="0" smtClean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Zwei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 smtClean="0"/>
              <a:t>Type</a:t>
            </a:r>
          </a:p>
          <a:p>
            <a:pPr>
              <a:buFontTx/>
              <a:buChar char="-"/>
            </a:pPr>
            <a:r>
              <a:rPr lang="de-DE" dirty="0" smtClean="0"/>
              <a:t>Werte</a:t>
            </a:r>
          </a:p>
          <a:p>
            <a:pPr marL="0" indent="0">
              <a:buNone/>
            </a:pPr>
            <a:r>
              <a:rPr lang="de-DE" dirty="0" smtClean="0"/>
              <a:t>Im gleichen „Slot“ haben</a:t>
            </a:r>
          </a:p>
          <a:p>
            <a:pPr marL="0" indent="0">
              <a:buNone/>
            </a:pPr>
            <a:r>
              <a:rPr lang="de-DE" dirty="0" smtClean="0"/>
              <a:t>ACHTUNG: zwei </a:t>
            </a:r>
            <a:r>
              <a:rPr lang="de-DE" dirty="0" err="1" smtClean="0"/>
              <a:t>Record</a:t>
            </a:r>
            <a:r>
              <a:rPr lang="de-DE" dirty="0" smtClean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type Person = { </a:t>
            </a:r>
            <a:r>
              <a:rPr lang="de-DE" dirty="0" err="1" smtClean="0"/>
              <a:t>First:string</a:t>
            </a:r>
            <a:r>
              <a:rPr lang="de-DE" dirty="0" smtClean="0"/>
              <a:t>; </a:t>
            </a:r>
            <a:r>
              <a:rPr lang="de-DE" dirty="0" err="1" smtClean="0"/>
              <a:t>Last:string</a:t>
            </a:r>
            <a:r>
              <a:rPr lang="de-DE" dirty="0" smtClean="0"/>
              <a:t>; }</a:t>
            </a:r>
          </a:p>
          <a:p>
            <a:pPr marL="0" indent="0">
              <a:buNone/>
            </a:pPr>
            <a:r>
              <a:rPr lang="de-DE" dirty="0" err="1" smtClean="0"/>
              <a:t>let</a:t>
            </a:r>
            <a:r>
              <a:rPr lang="de-DE" dirty="0" smtClean="0"/>
              <a:t> p = { First = „Hans“; Last = „Koch“ }</a:t>
            </a:r>
          </a:p>
          <a:p>
            <a:pPr marL="0" indent="0">
              <a:buNone/>
            </a:pPr>
            <a:r>
              <a:rPr lang="de-DE" dirty="0" err="1" smtClean="0"/>
              <a:t>match</a:t>
            </a:r>
            <a:r>
              <a:rPr lang="de-DE" dirty="0" smtClean="0"/>
              <a:t> p </a:t>
            </a:r>
            <a:r>
              <a:rPr lang="de-DE" dirty="0" err="1" smtClean="0"/>
              <a:t>with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| {First = „Hans“} -&gt; </a:t>
            </a:r>
            <a:r>
              <a:rPr lang="de-DE" dirty="0" err="1" smtClean="0"/>
              <a:t>printfn</a:t>
            </a:r>
            <a:r>
              <a:rPr lang="de-DE" dirty="0" smtClean="0"/>
              <a:t> „Hans Gefunden“</a:t>
            </a:r>
          </a:p>
          <a:p>
            <a:pPr marL="0" indent="0">
              <a:buNone/>
            </a:pPr>
            <a:r>
              <a:rPr lang="de-DE" dirty="0" smtClean="0"/>
              <a:t>| {Last </a:t>
            </a:r>
            <a:r>
              <a:rPr lang="de-DE" dirty="0"/>
              <a:t>= </a:t>
            </a:r>
            <a:r>
              <a:rPr lang="de-DE" dirty="0" smtClean="0"/>
              <a:t>„Koch“} </a:t>
            </a:r>
            <a:r>
              <a:rPr lang="de-DE" dirty="0"/>
              <a:t>-&gt; </a:t>
            </a:r>
            <a:r>
              <a:rPr lang="de-DE" dirty="0" err="1"/>
              <a:t>printfn</a:t>
            </a:r>
            <a:r>
              <a:rPr lang="de-DE" dirty="0"/>
              <a:t> </a:t>
            </a:r>
            <a:r>
              <a:rPr lang="de-DE" dirty="0" smtClean="0"/>
              <a:t>„Koch Gefunden“</a:t>
            </a:r>
          </a:p>
          <a:p>
            <a:pPr marL="0" indent="0">
              <a:buNone/>
            </a:pPr>
            <a:r>
              <a:rPr lang="de-DE" dirty="0" smtClean="0"/>
              <a:t>| _ -&gt; </a:t>
            </a:r>
            <a:r>
              <a:rPr lang="de-DE" dirty="0" err="1"/>
              <a:t>printfn</a:t>
            </a:r>
            <a:r>
              <a:rPr lang="de-DE" dirty="0"/>
              <a:t> </a:t>
            </a:r>
            <a:r>
              <a:rPr lang="de-DE" dirty="0" smtClean="0"/>
              <a:t>„Wer ist da? : %A“ 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err="1" smtClean="0"/>
              <a:t>Discriminated</a:t>
            </a:r>
            <a:r>
              <a:rPr lang="de-DE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Unterscheidungs-Union auf deutsch</a:t>
            </a:r>
          </a:p>
          <a:p>
            <a:pPr marL="0" indent="0">
              <a:buNone/>
            </a:pPr>
            <a:r>
              <a:rPr lang="de-DE" dirty="0" smtClean="0"/>
              <a:t>Besteht aus einer Anzahl von benannten Fällen</a:t>
            </a:r>
          </a:p>
          <a:p>
            <a:pPr marL="0" indent="0">
              <a:buNone/>
            </a:pPr>
            <a:r>
              <a:rPr lang="de-DE" dirty="0" smtClean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DU: Pattern </a:t>
            </a:r>
            <a:r>
              <a:rPr lang="de-DE" dirty="0" err="1" smtClean="0"/>
              <a:t>Matching</a:t>
            </a:r>
            <a:r>
              <a:rPr lang="de-DE" dirty="0" smtClean="0"/>
              <a:t> /</a:t>
            </a:r>
            <a:r>
              <a:rPr lang="de-DE" dirty="0" err="1" smtClean="0"/>
              <a:t>Deconstruction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matcher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w,l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	sprintf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Width:</a:t>
            </a:r>
            <a:r>
              <a:rPr lang="en-US" dirty="0" smtClean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Length:</a:t>
            </a:r>
            <a:r>
              <a:rPr lang="en-US" dirty="0" smtClean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sprintf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"Radius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smtClean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(w, l, h)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	sprintf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"Width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smtClean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/ Length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smtClean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/ Height: </a:t>
            </a:r>
            <a:r>
              <a:rPr lang="en-US" dirty="0">
                <a:solidFill>
                  <a:srgbClr val="4EDCB0"/>
                </a:solidFill>
                <a:highlight>
                  <a:srgbClr val="FFFFFF"/>
                </a:highlight>
                <a:latin typeface="Consolas"/>
              </a:rPr>
              <a:t>%f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l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  <a:endParaRPr lang="en-US" i="1" dirty="0" smtClean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smtClean="0">
                <a:solidFill>
                  <a:srgbClr val="408080"/>
                </a:solidFill>
              </a:rPr>
              <a:t>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Option: </a:t>
            </a:r>
            <a:r>
              <a:rPr lang="de-DE" dirty="0" err="1" smtClean="0"/>
              <a:t>Construction</a:t>
            </a:r>
            <a:r>
              <a:rPr lang="de-DE" dirty="0" smtClean="0"/>
              <a:t> / De</a:t>
            </a:r>
            <a:br>
              <a:rPr lang="de-DE" dirty="0" smtClean="0"/>
            </a:b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string“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Construction</a:t>
            </a:r>
            <a:r>
              <a:rPr lang="de-DE" dirty="0" smtClean="0"/>
              <a:t> für None in der Regel, außer bei der Rückgabe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optionMatch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Signatur </a:t>
            </a:r>
            <a:r>
              <a:rPr lang="de-DE" dirty="0" err="1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de-DE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err="1" smtClean="0">
                <a:highlight>
                  <a:srgbClr val="FFFFFF"/>
                </a:highlight>
                <a:latin typeface="Consolas"/>
              </a:rPr>
              <a:t>int</a:t>
            </a:r>
            <a:r>
              <a:rPr lang="de-DE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err="1" smtClean="0">
                <a:highlight>
                  <a:srgbClr val="FFFFFF"/>
                </a:highlight>
                <a:latin typeface="Consolas"/>
              </a:rPr>
              <a:t>option</a:t>
            </a:r>
            <a:r>
              <a:rPr lang="de-DE" dirty="0" smtClean="0">
                <a:highlight>
                  <a:srgbClr val="FFFFFF"/>
                </a:highlight>
                <a:latin typeface="Consolas"/>
              </a:rPr>
              <a:t> -&gt; </a:t>
            </a:r>
            <a:r>
              <a:rPr lang="de-DE" dirty="0" err="1" smtClean="0">
                <a:highlight>
                  <a:srgbClr val="FFFFFF"/>
                </a:highlight>
                <a:latin typeface="Consolas"/>
              </a:rPr>
              <a:t>int</a:t>
            </a:r>
            <a:r>
              <a:rPr lang="de-DE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err="1" smtClean="0">
                <a:highlight>
                  <a:srgbClr val="FFFFFF"/>
                </a:highlight>
                <a:latin typeface="Consolas"/>
              </a:rPr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len2 = s2.Length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Option: </a:t>
            </a:r>
            <a:r>
              <a:rPr lang="de-DE" dirty="0" err="1" smtClean="0"/>
              <a:t>Missing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Street, jet.com</a:t>
            </a:r>
          </a:p>
          <a:p>
            <a:pPr marL="0" indent="0">
              <a:buNone/>
            </a:pPr>
            <a:r>
              <a:rPr lang="de-DE" dirty="0" smtClean="0"/>
              <a:t>Möglicher Grund: OO Unzulänglichkeiten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/>
              <a:t>Funktion ist keine </a:t>
            </a:r>
            <a:r>
              <a:rPr lang="de-DE" dirty="0" smtClean="0"/>
              <a:t>Anweisung</a:t>
            </a:r>
            <a:endParaRPr lang="de-DE" dirty="0" smtClean="0"/>
          </a:p>
          <a:p>
            <a:r>
              <a:rPr lang="de-DE" dirty="0" smtClean="0"/>
              <a:t>Können </a:t>
            </a:r>
            <a:r>
              <a:rPr lang="de-DE" dirty="0" smtClean="0"/>
              <a:t>als Parameter verwendet werden</a:t>
            </a:r>
          </a:p>
          <a:p>
            <a:r>
              <a:rPr lang="de-DE" dirty="0" smtClean="0"/>
              <a:t>Können als Ergebnis einer </a:t>
            </a:r>
            <a:r>
              <a:rPr lang="de-DE" dirty="0" smtClean="0"/>
              <a:t>Funktion </a:t>
            </a:r>
            <a:r>
              <a:rPr lang="de-DE" dirty="0" smtClean="0"/>
              <a:t>zurückgegeben werden</a:t>
            </a:r>
          </a:p>
          <a:p>
            <a:r>
              <a:rPr lang="de-DE" dirty="0" smtClean="0"/>
              <a:t>Können </a:t>
            </a:r>
            <a:r>
              <a:rPr lang="de-DE" dirty="0"/>
              <a:t>zu Listen zusammen gefasst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2063</Words>
  <Application>Microsoft Office PowerPoint</Application>
  <PresentationFormat>On-screen Show (4:3)</PresentationFormat>
  <Paragraphs>274</Paragraphs>
  <Slides>33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NICHT Fokus des Vortrags</vt:lpstr>
      <vt:lpstr>Statisch vs dynamisch</vt:lpstr>
      <vt:lpstr>Wofür ist ein (statischer) Typ gut?</vt:lpstr>
      <vt:lpstr>Wofür ist ein (statischer) Typ gut?</vt:lpstr>
      <vt:lpstr>Fokus für Heute?</vt:lpstr>
      <vt:lpstr>Data Types</vt:lpstr>
      <vt:lpstr>Code break</vt:lpstr>
      <vt:lpstr>Data Types: Pattern Matching</vt:lpstr>
      <vt:lpstr>Structural Equality / Comparison</vt:lpstr>
      <vt:lpstr>Structural Equality / Comparison</vt:lpstr>
      <vt:lpstr>Tuple: Wofür</vt:lpstr>
      <vt:lpstr>Record: Definition</vt:lpstr>
      <vt:lpstr>Record: Structural Equality</vt:lpstr>
      <vt:lpstr>Record: Pattern Matching</vt:lpstr>
      <vt:lpstr>DU Discriminated Union</vt:lpstr>
      <vt:lpstr>DU: Single Case</vt:lpstr>
      <vt:lpstr>DU: Pattern Matching /Deconstruction</vt:lpstr>
      <vt:lpstr>Option</vt:lpstr>
      <vt:lpstr>Option: Construction / De Pattern Matching</vt:lpstr>
      <vt:lpstr>Option vs Null : Type Safety</vt:lpstr>
      <vt:lpstr>Option vs Null : Type Safety</vt:lpstr>
      <vt:lpstr>Option: Missing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190</cp:revision>
  <dcterms:created xsi:type="dcterms:W3CDTF">2015-10-28T14:00:25Z</dcterms:created>
  <dcterms:modified xsi:type="dcterms:W3CDTF">2016-02-11T16:06:35Z</dcterms:modified>
</cp:coreProperties>
</file>