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88" r:id="rId4"/>
    <p:sldId id="290" r:id="rId5"/>
    <p:sldId id="289" r:id="rId6"/>
    <p:sldId id="275" r:id="rId7"/>
    <p:sldId id="291" r:id="rId8"/>
    <p:sldId id="259" r:id="rId9"/>
    <p:sldId id="292" r:id="rId10"/>
    <p:sldId id="287" r:id="rId11"/>
    <p:sldId id="285" r:id="rId12"/>
    <p:sldId id="296" r:id="rId13"/>
    <p:sldId id="295" r:id="rId14"/>
    <p:sldId id="260" r:id="rId15"/>
    <p:sldId id="293" r:id="rId16"/>
    <p:sldId id="261" r:id="rId17"/>
    <p:sldId id="263" r:id="rId18"/>
    <p:sldId id="297" r:id="rId19"/>
    <p:sldId id="294" r:id="rId20"/>
    <p:sldId id="267" r:id="rId21"/>
    <p:sldId id="268" r:id="rId22"/>
    <p:sldId id="265" r:id="rId23"/>
    <p:sldId id="270" r:id="rId24"/>
    <p:sldId id="273" r:id="rId25"/>
    <p:sldId id="276" r:id="rId26"/>
    <p:sldId id="278" r:id="rId27"/>
    <p:sldId id="280" r:id="rId28"/>
    <p:sldId id="281" r:id="rId29"/>
    <p:sldId id="283" r:id="rId30"/>
    <p:sldId id="282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4880" autoAdjust="0"/>
  </p:normalViewPr>
  <p:slideViewPr>
    <p:cSldViewPr>
      <p:cViewPr>
        <p:scale>
          <a:sx n="67" d="100"/>
          <a:sy n="67" d="100"/>
        </p:scale>
        <p:origin x="-4824" y="-3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3A242-7230-4070-B2AF-A33EB304C08D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5FDF9-2A53-4261-A0AF-3B6A9698D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20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ct.cc/englisch-deutsch/misappropriation.html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Thanks</a:t>
            </a:r>
            <a:r>
              <a:rPr lang="de-DE" dirty="0" smtClean="0"/>
              <a:t> </a:t>
            </a:r>
            <a:r>
              <a:rPr lang="de-DE" dirty="0" err="1" smtClean="0"/>
              <a:t>go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Karlkim</a:t>
            </a:r>
            <a:r>
              <a:rPr lang="de-DE" dirty="0" smtClean="0"/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Suwanmonkol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(@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kimsk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for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FsReveal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96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Warum dieses Thema? Weil es überraschend viel</a:t>
            </a:r>
            <a:r>
              <a:rPr lang="de-DE" baseline="0" dirty="0" smtClean="0"/>
              <a:t> Nutzen brachte und weil es mit DDD gut zusammenpasst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9858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Es MUSS besser sein! </a:t>
            </a:r>
            <a:r>
              <a:rPr lang="de-DE" dirty="0" err="1" smtClean="0"/>
              <a:t>Caveat</a:t>
            </a:r>
            <a:r>
              <a:rPr lang="de-DE" dirty="0" smtClean="0"/>
              <a:t>: Es gibt </a:t>
            </a:r>
            <a:r>
              <a:rPr lang="de-DE" dirty="0" err="1" smtClean="0"/>
              <a:t>static</a:t>
            </a:r>
            <a:r>
              <a:rPr lang="de-DE" dirty="0" smtClean="0"/>
              <a:t> </a:t>
            </a:r>
            <a:r>
              <a:rPr lang="de-DE" dirty="0" err="1" smtClean="0"/>
              <a:t>portfolios</a:t>
            </a:r>
            <a:r>
              <a:rPr lang="de-DE" dirty="0" smtClean="0"/>
              <a:t> auch!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93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Annotation: entweder tut der Programmierer dies oder,</a:t>
            </a:r>
            <a:r>
              <a:rPr lang="de-DE" baseline="0" dirty="0" smtClean="0"/>
              <a:t> im Falle von F#, das Type </a:t>
            </a:r>
            <a:r>
              <a:rPr lang="de-DE" baseline="0" dirty="0" err="1" smtClean="0"/>
              <a:t>inference</a:t>
            </a:r>
            <a:endParaRPr lang="de-D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697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Ist am besten erkennbar wenn man die Möglichkeiten einer schwachen Typisierung betrachtet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Copyright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Karlkim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Suwanmongkol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(@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kimsk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| Twitter</a:t>
            </a:r>
          </a:p>
          <a:p>
            <a:endParaRPr lang="de-DE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697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Eventuell</a:t>
            </a:r>
            <a:r>
              <a:rPr lang="de-DE" baseline="0" dirty="0" smtClean="0"/>
              <a:t> noch zusammenfassen – was sind die Vorteile? Nicht unbedingt hier, sondern als </a:t>
            </a:r>
            <a:r>
              <a:rPr lang="de-DE" baseline="0" dirty="0" err="1" smtClean="0"/>
              <a:t>Zusammenfasung</a:t>
            </a:r>
            <a:r>
              <a:rPr lang="de-DE" baseline="0" dirty="0" smtClean="0"/>
              <a:t> am Ende?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885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Types</a:t>
            </a:r>
            <a:r>
              <a:rPr lang="de-DE" dirty="0" smtClean="0"/>
              <a:t> werden immer aus kleineren Einheiten zusammen erstellt, die kleinsten sind die Primitives der</a:t>
            </a:r>
            <a:r>
              <a:rPr lang="de-DE" baseline="0" dirty="0" smtClean="0"/>
              <a:t> Sprache.</a:t>
            </a:r>
            <a:endParaRPr lang="de-DE" dirty="0" smtClean="0"/>
          </a:p>
          <a:p>
            <a:r>
              <a:rPr lang="de-DE" dirty="0" smtClean="0"/>
              <a:t>Dies bedingt dass ich sowohl aus einfachen Einheiten einen komplexeren Typ</a:t>
            </a:r>
            <a:r>
              <a:rPr lang="de-DE" baseline="0" dirty="0" smtClean="0"/>
              <a:t> erstellen kann, </a:t>
            </a:r>
          </a:p>
          <a:p>
            <a:r>
              <a:rPr lang="de-DE" baseline="0" dirty="0" smtClean="0"/>
              <a:t>oder aus einem komplexeren die konstituierende einfachere Typen „heraus“ holen kann</a:t>
            </a:r>
          </a:p>
          <a:p>
            <a:endParaRPr lang="de-DE" baseline="0" dirty="0" smtClean="0"/>
          </a:p>
          <a:p>
            <a:r>
              <a:rPr lang="de-DE" baseline="0" dirty="0" smtClean="0"/>
              <a:t>WICHTIG</a:t>
            </a:r>
          </a:p>
          <a:p>
            <a:r>
              <a:rPr lang="de-DE" baseline="0" dirty="0" smtClean="0"/>
              <a:t>Unterschied zu OO:</a:t>
            </a:r>
          </a:p>
          <a:p>
            <a:r>
              <a:rPr lang="de-DE" baseline="0" dirty="0" smtClean="0"/>
              <a:t>In OO kann ich eine Klasse erst „Leer“ erstellen, dann nach und nach Properties zuweisen/ändern.</a:t>
            </a:r>
          </a:p>
          <a:p>
            <a:r>
              <a:rPr lang="de-DE" baseline="0" dirty="0" smtClean="0"/>
              <a:t>In FP nicht.  </a:t>
            </a:r>
            <a:r>
              <a:rPr lang="de-DE" baseline="0" dirty="0" err="1" smtClean="0"/>
              <a:t>Immutability</a:t>
            </a:r>
            <a:r>
              <a:rPr lang="de-DE" baseline="0" dirty="0" smtClean="0"/>
              <a:t> heißt einmal erstellt, unveränderbar. Alle Daten müssen bei der Erstellung verfügbar sein</a:t>
            </a:r>
          </a:p>
          <a:p>
            <a:r>
              <a:rPr lang="de-DE" baseline="0" dirty="0" smtClean="0"/>
              <a:t>Ich kann aber klonen und dabei Änderungen vornehmen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298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In VS die Haupt Keywords zeigen, eine einfache Funktion erstellen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109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Pattern </a:t>
            </a:r>
            <a:r>
              <a:rPr lang="de-DE" dirty="0" err="1" smtClean="0"/>
              <a:t>Matching</a:t>
            </a:r>
            <a:r>
              <a:rPr lang="de-DE" dirty="0" smtClean="0"/>
              <a:t> wird angedacht für C# 7.0.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298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Zwei im</a:t>
            </a:r>
            <a:r>
              <a:rPr lang="de-DE" baseline="0" dirty="0" smtClean="0"/>
              <a:t> Sinne des Domains gleichwertige Instanzen „Kunde 123“ sind nicht identisch.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328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Es ist möglich das generierte</a:t>
            </a:r>
            <a:r>
              <a:rPr lang="de-DE" baseline="0" dirty="0" smtClean="0"/>
              <a:t> Code in einem Decompiler zu sehen, nur die PDB Datei entfernen damit das IL Code als C# dekompiliert wird, manche </a:t>
            </a:r>
            <a:r>
              <a:rPr lang="de-DE" baseline="0" dirty="0" err="1" smtClean="0"/>
              <a:t>decompiler</a:t>
            </a:r>
            <a:r>
              <a:rPr lang="de-DE" baseline="0" dirty="0" smtClean="0"/>
              <a:t> sind schlau und nehmen die Info aus der PDB heraus.  </a:t>
            </a:r>
          </a:p>
          <a:p>
            <a:r>
              <a:rPr lang="de-DE" baseline="0" dirty="0" smtClean="0"/>
              <a:t>Dann sieht man was der Compiler alles erzeugt.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46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Kein Hipster, nicht metrosexual!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902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Ich kann pro Deklaration</a:t>
            </a:r>
            <a:r>
              <a:rPr lang="de-DE" baseline="0" dirty="0" smtClean="0"/>
              <a:t> eine andere Funktion angeben.  Reihenfolge der Deklarationen ist nicht relevant.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115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Zwei </a:t>
            </a:r>
            <a:r>
              <a:rPr lang="de-DE" dirty="0" err="1" smtClean="0"/>
              <a:t>named</a:t>
            </a:r>
            <a:r>
              <a:rPr lang="de-DE" dirty="0" smtClean="0"/>
              <a:t> </a:t>
            </a:r>
            <a:r>
              <a:rPr lang="de-DE" dirty="0" err="1" smtClean="0"/>
              <a:t>tuples</a:t>
            </a:r>
            <a:r>
              <a:rPr lang="de-DE" dirty="0" smtClean="0"/>
              <a:t> (also </a:t>
            </a:r>
            <a:r>
              <a:rPr lang="de-DE" dirty="0" err="1" smtClean="0"/>
              <a:t>record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types</a:t>
            </a:r>
            <a:r>
              <a:rPr lang="de-DE" baseline="0" dirty="0" smtClean="0"/>
              <a:t>)</a:t>
            </a:r>
            <a:r>
              <a:rPr lang="de-DE" dirty="0" smtClean="0"/>
              <a:t> können nur dann vergleichbar</a:t>
            </a:r>
            <a:r>
              <a:rPr lang="de-DE" baseline="0" dirty="0" smtClean="0"/>
              <a:t> sein wenn diese den gleichen Namen haben UND über die gleichen Werte verfüge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577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Und da Ausdrucke </a:t>
            </a:r>
            <a:r>
              <a:rPr lang="de-DE" dirty="0" err="1" smtClean="0"/>
              <a:t>immutable</a:t>
            </a:r>
            <a:r>
              <a:rPr lang="de-DE" dirty="0" smtClean="0"/>
              <a:t> sind, ändert sich der Wert nicht.  Bitte nicht mit einem Variant (vb.net) verwechseln</a:t>
            </a:r>
          </a:p>
          <a:p>
            <a:r>
              <a:rPr lang="de-DE" dirty="0" smtClean="0"/>
              <a:t>DU ist das ganze.  Die einzelnen möglichen Werte heißen Union</a:t>
            </a:r>
            <a:r>
              <a:rPr lang="de-DE" baseline="0" dirty="0" smtClean="0"/>
              <a:t> Case</a:t>
            </a:r>
          </a:p>
          <a:p>
            <a:r>
              <a:rPr lang="de-DE" baseline="0" dirty="0" smtClean="0"/>
              <a:t>Empty Case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possible</a:t>
            </a:r>
            <a:r>
              <a:rPr lang="de-DE" baseline="0" dirty="0" smtClean="0"/>
              <a:t>.  Wenn es nur Empty </a:t>
            </a:r>
            <a:r>
              <a:rPr lang="de-DE" baseline="0" dirty="0" err="1" smtClean="0"/>
              <a:t>cases</a:t>
            </a:r>
            <a:r>
              <a:rPr lang="de-DE" baseline="0" dirty="0" smtClean="0"/>
              <a:t> gibt, dann handelt es sich um einen „</a:t>
            </a:r>
            <a:r>
              <a:rPr lang="de-DE" baseline="0" dirty="0" err="1" smtClean="0"/>
              <a:t>Enum</a:t>
            </a:r>
            <a:r>
              <a:rPr lang="de-DE" baseline="0" dirty="0" smtClean="0"/>
              <a:t> Style“ DU.  Ein „Echter“ </a:t>
            </a:r>
            <a:r>
              <a:rPr lang="de-DE" baseline="0" dirty="0" err="1" smtClean="0"/>
              <a:t>Enum</a:t>
            </a:r>
            <a:r>
              <a:rPr lang="de-DE" baseline="0" dirty="0" smtClean="0"/>
              <a:t> aber muss anders definiert werden um das gleiche zu erhalten was das IL darstellt wenn ich in C# einen </a:t>
            </a:r>
            <a:r>
              <a:rPr lang="de-DE" baseline="0" dirty="0" err="1" smtClean="0"/>
              <a:t>Enum</a:t>
            </a:r>
            <a:r>
              <a:rPr lang="de-DE" baseline="0" dirty="0" smtClean="0"/>
              <a:t> definiere</a:t>
            </a:r>
          </a:p>
          <a:p>
            <a:r>
              <a:rPr lang="de-DE" baseline="0" dirty="0" smtClean="0"/>
              <a:t>Single Case gibt es auch und sind sehr schön zu verwenden um Werte die eine bestimmte Funktion in meinem Domain haben darzustellen.  Z.B. </a:t>
            </a:r>
            <a:r>
              <a:rPr lang="de-DE" baseline="0" dirty="0" err="1" smtClean="0"/>
              <a:t>int</a:t>
            </a:r>
            <a:r>
              <a:rPr lang="de-DE" baseline="0" dirty="0" smtClean="0"/>
              <a:t> als </a:t>
            </a:r>
            <a:r>
              <a:rPr lang="de-DE" baseline="0" dirty="0" err="1" smtClean="0"/>
              <a:t>KundeID</a:t>
            </a:r>
            <a:r>
              <a:rPr lang="de-DE" baseline="0" dirty="0" smtClean="0"/>
              <a:t> und </a:t>
            </a:r>
            <a:r>
              <a:rPr lang="de-DE" baseline="0" dirty="0" err="1" smtClean="0"/>
              <a:t>ProduktID</a:t>
            </a:r>
            <a:r>
              <a:rPr lang="de-DE" baseline="0" dirty="0" smtClean="0"/>
              <a:t>.  Dann ist es kein </a:t>
            </a:r>
            <a:r>
              <a:rPr lang="de-DE" baseline="0" dirty="0" err="1" smtClean="0"/>
              <a:t>int</a:t>
            </a:r>
            <a:r>
              <a:rPr lang="de-DE" baseline="0" dirty="0" smtClean="0"/>
              <a:t> mehr sondern das genannte typ und ich kann diese z.B. nicht mehr vergleichen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542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In DDD (Domain </a:t>
            </a:r>
            <a:r>
              <a:rPr lang="de-DE" dirty="0" err="1" smtClean="0"/>
              <a:t>Driven</a:t>
            </a:r>
            <a:r>
              <a:rPr lang="de-DE" dirty="0" smtClean="0"/>
              <a:t> Design) spielen diese oft eine wichtige Rolle.  Z.B. kann ich dadurch Primitives</a:t>
            </a:r>
            <a:r>
              <a:rPr lang="de-DE" baseline="0" dirty="0" smtClean="0"/>
              <a:t> so definieren dass diese untereinander nicht „kompatibel“ sind, auch wenn diese vom gleichen Typ sind.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303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In </a:t>
            </a:r>
            <a:r>
              <a:rPr lang="de-DE" dirty="0" err="1" smtClean="0"/>
              <a:t>Haskel</a:t>
            </a:r>
            <a:r>
              <a:rPr lang="de-DE" dirty="0" smtClean="0"/>
              <a:t> heißt dieser Typ </a:t>
            </a:r>
            <a:r>
              <a:rPr lang="de-DE" dirty="0" err="1" smtClean="0"/>
              <a:t>Maybe</a:t>
            </a:r>
            <a:r>
              <a:rPr lang="de-DE" dirty="0" smtClean="0"/>
              <a:t>, in Scala heißt</a:t>
            </a:r>
            <a:r>
              <a:rPr lang="de-DE" baseline="0" dirty="0" smtClean="0"/>
              <a:t> es auch </a:t>
            </a:r>
            <a:r>
              <a:rPr lang="de-DE" baseline="0" dirty="0" err="1" smtClean="0"/>
              <a:t>option</a:t>
            </a:r>
            <a:r>
              <a:rPr lang="de-DE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310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null</a:t>
            </a:r>
            <a:r>
              <a:rPr lang="de-DE" baseline="0" dirty="0" smtClean="0"/>
              <a:t> ist eine Reference zu einem nicht-vorhandenen Objekt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null</a:t>
            </a:r>
            <a:r>
              <a:rPr lang="de-DE" baseline="0" dirty="0" smtClean="0"/>
              <a:t> hat den gleichen Typ, ich kann </a:t>
            </a:r>
            <a:r>
              <a:rPr lang="de-DE" baseline="0" dirty="0" err="1" smtClean="0">
                <a:solidFill>
                  <a:schemeClr val="accent2">
                    <a:lumMod val="75000"/>
                  </a:schemeClr>
                </a:solidFill>
              </a:rPr>
              <a:t>Length</a:t>
            </a:r>
            <a:r>
              <a:rPr lang="de-DE" baseline="0" dirty="0" smtClean="0">
                <a:solidFill>
                  <a:schemeClr val="accent2">
                    <a:lumMod val="75000"/>
                  </a:schemeClr>
                </a:solidFill>
              </a:rPr>
              <a:t> aufrufen auf einen Reference zu Nichts!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516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Der Compiler erkennt einen Aufruf zu einem None</a:t>
            </a:r>
            <a:r>
              <a:rPr lang="de-DE" baseline="0" dirty="0" smtClean="0"/>
              <a:t> als solches und verhindert diesen Aufruf zur </a:t>
            </a:r>
            <a:r>
              <a:rPr lang="de-DE" baseline="0" dirty="0" err="1" smtClean="0"/>
              <a:t>Compile</a:t>
            </a:r>
            <a:r>
              <a:rPr lang="de-DE" baseline="0" dirty="0" smtClean="0"/>
              <a:t>-Zeit</a:t>
            </a:r>
            <a:endParaRPr lang="de-DE" baseline="0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51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FP kommt aus der Zeit des ENIAC First Electronic General-</a:t>
            </a:r>
            <a:r>
              <a:rPr lang="de-DE" dirty="0" err="1" smtClean="0"/>
              <a:t>Purpose</a:t>
            </a:r>
            <a:r>
              <a:rPr lang="de-DE" dirty="0" smtClean="0"/>
              <a:t> Computer.  </a:t>
            </a:r>
          </a:p>
          <a:p>
            <a:r>
              <a:rPr lang="de-DE" dirty="0" err="1" smtClean="0"/>
              <a:t>Men</a:t>
            </a:r>
            <a:r>
              <a:rPr lang="de-DE" dirty="0" smtClean="0"/>
              <a:t> </a:t>
            </a:r>
            <a:r>
              <a:rPr lang="de-DE" dirty="0" err="1" smtClean="0"/>
              <a:t>did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hardware</a:t>
            </a:r>
            <a:r>
              <a:rPr lang="de-DE" dirty="0" smtClean="0"/>
              <a:t>, </a:t>
            </a:r>
            <a:r>
              <a:rPr lang="de-DE" dirty="0" err="1" smtClean="0"/>
              <a:t>women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wiring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computation</a:t>
            </a:r>
            <a:r>
              <a:rPr lang="de-DE" dirty="0" smtClean="0"/>
              <a:t>!</a:t>
            </a:r>
          </a:p>
          <a:p>
            <a:r>
              <a:rPr lang="de-DE" dirty="0" smtClean="0"/>
              <a:t>Bild zeigt die Entwicklung der Hardware hinsichtlich</a:t>
            </a:r>
            <a:r>
              <a:rPr lang="de-DE" baseline="0" dirty="0" smtClean="0"/>
              <a:t> der Größe!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20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Alan Turing, Erfinder der Turing Maschine, Grundlagen Forschung zum Thema Berechenbarkeit</a:t>
            </a:r>
          </a:p>
          <a:p>
            <a:r>
              <a:rPr lang="de-DE" dirty="0" smtClean="0"/>
              <a:t>Alonzo Church, hat an Lambda Kalkül</a:t>
            </a:r>
            <a:r>
              <a:rPr lang="de-DE" baseline="0" dirty="0" smtClean="0"/>
              <a:t> gearbeitet, Sollte eine Turing Maschine werden. Alonzo Church führt das Lambda-Kalkül: "formale Sprache zur Untersuchung von Funktionen". </a:t>
            </a:r>
            <a:r>
              <a:rPr lang="de-DE" baseline="0" dirty="0" err="1" smtClean="0"/>
              <a:t>Mathmatische</a:t>
            </a:r>
            <a:r>
              <a:rPr lang="de-DE" baseline="0" dirty="0" smtClean="0"/>
              <a:t> Analyse von Funktionen und deren gebundenen Parameter.</a:t>
            </a:r>
          </a:p>
          <a:p>
            <a:r>
              <a:rPr lang="de-DE" baseline="0" dirty="0" smtClean="0"/>
              <a:t>Konrad Zuse hat Ideen aus dem Lambda-Kalkül 1942 bis 1946 in seinen Plankalkül (eine der ersten höheren Programmiersprachen) einfließen lassen.</a:t>
            </a:r>
          </a:p>
          <a:p>
            <a:r>
              <a:rPr lang="de-DE" baseline="0" dirty="0" smtClean="0"/>
              <a:t>John McCarthy, hat die Spezifikation und das erste Compiler für LISP geschrieben</a:t>
            </a:r>
          </a:p>
          <a:p>
            <a:endParaRPr lang="de-DE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05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Kein Hype, kein neuer Trend, sondern endlich auch im Enterprise-Umfeld angekommen </a:t>
            </a:r>
          </a:p>
          <a:p>
            <a:r>
              <a:rPr lang="de-DE" dirty="0" smtClean="0"/>
              <a:t>Die Öffnung der VMs hat dies möglich gemacht.</a:t>
            </a:r>
          </a:p>
          <a:p>
            <a:r>
              <a:rPr lang="de-DE" dirty="0" smtClean="0"/>
              <a:t>Scala/</a:t>
            </a:r>
            <a:r>
              <a:rPr lang="de-DE" dirty="0" err="1" smtClean="0"/>
              <a:t>Clojure</a:t>
            </a:r>
            <a:r>
              <a:rPr lang="de-DE" baseline="0" dirty="0" smtClean="0"/>
              <a:t> auf JVM, F# auf .NET, funktionale Ansätze in JavaScript</a:t>
            </a:r>
          </a:p>
          <a:p>
            <a:r>
              <a:rPr lang="de-DE" baseline="0" dirty="0" smtClean="0"/>
              <a:t>Prognose: In den 2020ern wird genau so erwartet, dass man funktional programmieren kann, wie heute mit OOP</a:t>
            </a:r>
          </a:p>
          <a:p>
            <a:endParaRPr lang="de-D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Möglicher Grund: OO erfordert immer mehr Frameworks. </a:t>
            </a:r>
            <a:r>
              <a:rPr lang="de-DE" baseline="0" dirty="0" err="1" smtClean="0"/>
              <a:t>Uncle</a:t>
            </a:r>
            <a:r>
              <a:rPr lang="de-DE" baseline="0" dirty="0" smtClean="0"/>
              <a:t> Bob: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'Interface' Considered Harmful</a:t>
            </a:r>
            <a:r>
              <a:rPr lang="de-DE" baseline="0" dirty="0" smtClean="0"/>
              <a:t>. Interface vs. Abstract </a:t>
            </a:r>
            <a:r>
              <a:rPr lang="de-DE" baseline="0" dirty="0" err="1" smtClean="0"/>
              <a:t>class</a:t>
            </a:r>
            <a:r>
              <a:rPr lang="de-DE" baseline="0" dirty="0" smtClean="0"/>
              <a:t>.  The </a:t>
            </a:r>
            <a:r>
              <a:rPr lang="de-DE" baseline="0" dirty="0" err="1" smtClean="0"/>
              <a:t>incapacity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languages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single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inheritance</a:t>
            </a:r>
            <a:r>
              <a:rPr lang="de-DE" baseline="0" dirty="0" smtClean="0"/>
              <a:t>) </a:t>
            </a:r>
            <a:r>
              <a:rPr lang="de-DE" baseline="0" dirty="0" err="1" smtClean="0"/>
              <a:t>leads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Zweckentfremdung (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frequency: 30"/>
              </a:rPr>
              <a:t>misappropriation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alienation)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proliferation</a:t>
            </a:r>
            <a:r>
              <a:rPr lang="de-DE" baseline="0" dirty="0" smtClean="0"/>
              <a:t> von Krücken.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20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 S = { Name : string;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string -&gt; string; };;</a:t>
            </a:r>
          </a:p>
          <a:p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</a:t>
            </a:r>
            <a:r>
              <a:rPr lang="de-D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 g x = g x;;</a:t>
            </a:r>
          </a:p>
          <a:p>
            <a:r>
              <a:rPr lang="de-D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</a:t>
            </a:r>
            <a:r>
              <a:rPr lang="de-D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addFive</a:t>
            </a:r>
            <a:r>
              <a:rPr lang="de-D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x = (+) x 5;;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Typ &lt;&gt; Klasse: Kein Verhalten,</a:t>
            </a:r>
            <a:r>
              <a:rPr lang="de-DE" baseline="0" dirty="0" smtClean="0"/>
              <a:t> Reine Datenstruktur.  Aber Achtung: Ich kann in F# da ein bisschen schummeln, F# ist </a:t>
            </a:r>
            <a:r>
              <a:rPr lang="de-DE" baseline="0" dirty="0" err="1" smtClean="0"/>
              <a:t>Functional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first</a:t>
            </a:r>
            <a:r>
              <a:rPr lang="de-DE" baseline="0" dirty="0" smtClean="0"/>
              <a:t> und erlaubt die Verwendung von OO Konstrukte.</a:t>
            </a:r>
          </a:p>
          <a:p>
            <a:endParaRPr lang="de-DE" baseline="0" dirty="0" smtClean="0"/>
          </a:p>
          <a:p>
            <a:r>
              <a:rPr lang="de-DE" baseline="0" dirty="0" smtClean="0"/>
              <a:t>type Name = { Vor : </a:t>
            </a:r>
            <a:r>
              <a:rPr lang="de-DE" baseline="0" dirty="0" err="1" smtClean="0"/>
              <a:t>string</a:t>
            </a:r>
            <a:r>
              <a:rPr lang="de-DE" baseline="0" dirty="0" smtClean="0"/>
              <a:t>; Nach : </a:t>
            </a:r>
            <a:r>
              <a:rPr lang="de-DE" baseline="0" dirty="0" err="1" smtClean="0"/>
              <a:t>string</a:t>
            </a:r>
            <a:r>
              <a:rPr lang="de-DE" baseline="0" dirty="0" smtClean="0"/>
              <a:t>; }</a:t>
            </a:r>
          </a:p>
          <a:p>
            <a:r>
              <a:rPr lang="de-DE" baseline="0" dirty="0" smtClean="0"/>
              <a:t>type Name‘ = { Name : Name; Title : </a:t>
            </a:r>
            <a:r>
              <a:rPr lang="de-DE" baseline="0" dirty="0" err="1" smtClean="0"/>
              <a:t>string</a:t>
            </a:r>
            <a:r>
              <a:rPr lang="de-DE" baseline="0" dirty="0" smtClean="0"/>
              <a:t>; Zusatz : </a:t>
            </a:r>
            <a:r>
              <a:rPr lang="de-DE" baseline="0" dirty="0" err="1" smtClean="0"/>
              <a:t>string</a:t>
            </a:r>
            <a:r>
              <a:rPr lang="de-DE" baseline="0" dirty="0" smtClean="0"/>
              <a:t>; }</a:t>
            </a:r>
          </a:p>
          <a:p>
            <a:endParaRPr lang="de-DE" baseline="0" dirty="0" smtClean="0"/>
          </a:p>
          <a:p>
            <a:endParaRPr lang="de-DE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59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Nebenwirkung=Side </a:t>
            </a:r>
            <a:r>
              <a:rPr lang="de-DE" baseline="0" dirty="0" err="1" smtClean="0"/>
              <a:t>effects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Controlled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effects</a:t>
            </a:r>
            <a:r>
              <a:rPr lang="de-DE" baseline="0" dirty="0" smtClean="0"/>
              <a:t> &amp; </a:t>
            </a:r>
            <a:r>
              <a:rPr lang="de-DE" baseline="0" dirty="0" err="1" smtClean="0"/>
              <a:t>effectfulness</a:t>
            </a:r>
            <a:r>
              <a:rPr lang="de-DE" baseline="0" dirty="0" smtClean="0"/>
              <a:t>). https://www.youtube.com/watch?v=iSmkqocn0oQ&amp;feature=youtu.be&amp;t=10s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59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err="1" smtClean="0"/>
              <a:t>Immutability</a:t>
            </a:r>
            <a:r>
              <a:rPr lang="de-DE" baseline="0" dirty="0" smtClean="0"/>
              <a:t>. Grundsätzlich: Es gibt keine Variablen (Slot im Speicher wo ich etwas pushen und poppen kann). Einmal zugewiesen, bleibt es da für immer! Vorteile: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Simple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reason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about</a:t>
            </a:r>
            <a:r>
              <a:rPr lang="de-DE" baseline="0" dirty="0" smtClean="0"/>
              <a:t>. Die Frage „Wann hat sich der Wert geändert?“ stellt sich gar nicht mehr, der Wert kann nur zugewiesen werden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Multi Core </a:t>
            </a:r>
            <a:r>
              <a:rPr lang="de-DE" baseline="0" dirty="0" err="1" smtClean="0"/>
              <a:t>ready</a:t>
            </a:r>
            <a:r>
              <a:rPr lang="de-DE" baseline="0" dirty="0" smtClean="0"/>
              <a:t>: Kein </a:t>
            </a:r>
            <a:r>
              <a:rPr lang="de-DE" baseline="0" dirty="0" err="1" smtClean="0"/>
              <a:t>Mutex</a:t>
            </a:r>
            <a:r>
              <a:rPr lang="de-DE" baseline="0" dirty="0" smtClean="0"/>
              <a:t>, kein Semaphore, kein Monitor!</a:t>
            </a:r>
          </a:p>
          <a:p>
            <a:pPr marL="0" indent="0">
              <a:buFontTx/>
              <a:buNone/>
            </a:pPr>
            <a:endParaRPr lang="de-DE" baseline="0" dirty="0" smtClean="0"/>
          </a:p>
          <a:p>
            <a:pPr marL="0" indent="0">
              <a:buFontTx/>
              <a:buNone/>
            </a:pPr>
            <a:r>
              <a:rPr lang="de-DE" baseline="0" dirty="0" smtClean="0"/>
              <a:t>Man muss State neudenken, besser neulernen, die FP Leute haben das schon gemacht. Und übrigens, </a:t>
            </a:r>
            <a:r>
              <a:rPr lang="de-DE" baseline="0" dirty="0" err="1" smtClean="0"/>
              <a:t>SmallTalk</a:t>
            </a:r>
            <a:r>
              <a:rPr lang="de-DE" baseline="0" dirty="0" smtClean="0"/>
              <a:t> war auch </a:t>
            </a:r>
            <a:r>
              <a:rPr lang="de-DE" baseline="0" dirty="0" err="1" smtClean="0"/>
              <a:t>immutable</a:t>
            </a:r>
            <a:r>
              <a:rPr lang="de-DE" baseline="0" dirty="0" smtClean="0"/>
              <a:t>, State war nur mittels eines Messaging Untersystem möglich.</a:t>
            </a:r>
          </a:p>
          <a:p>
            <a:endParaRPr lang="de-DE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59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Stärker betonen, dass (sobald funktionale Konstrukte in der Sprache bereitstehen), diese den Code vereinfachen können, dies gilt nicht nur für F#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Direkt die Frage beantworten – Warum FP? -&gt; </a:t>
            </a:r>
            <a:r>
              <a:rPr lang="de-DE" baseline="0" dirty="0" err="1" smtClean="0"/>
              <a:t>Immutability</a:t>
            </a:r>
            <a:r>
              <a:rPr lang="de-DE" baseline="0" dirty="0" smtClean="0"/>
              <a:t>, Making invalid </a:t>
            </a:r>
            <a:r>
              <a:rPr lang="de-DE" baseline="0" dirty="0" err="1" smtClean="0"/>
              <a:t>state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un-representable</a:t>
            </a:r>
            <a:r>
              <a:rPr lang="de-DE" baseline="0" dirty="0" smtClean="0"/>
              <a:t> (Muss ich mir für das Beispiel mit DDD aufheben!), high-oder </a:t>
            </a:r>
            <a:r>
              <a:rPr lang="de-DE" baseline="0" dirty="0" err="1" smtClean="0"/>
              <a:t>functions</a:t>
            </a:r>
            <a:r>
              <a:rPr lang="de-DE" baseline="0" dirty="0" smtClean="0"/>
              <a:t>, </a:t>
            </a:r>
            <a:r>
              <a:rPr lang="de-DE" baseline="0" dirty="0" smtClean="0"/>
              <a:t>…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Zwei Arten mit F# zu arbeiten: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smtClean="0"/>
              <a:t>Werkzeugmacherinnen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err="1" smtClean="0"/>
              <a:t>Zeugmacher</a:t>
            </a:r>
            <a:endParaRPr lang="de-DE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de-D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err="1" smtClean="0"/>
              <a:t>Zeugmacherinnen</a:t>
            </a:r>
            <a:r>
              <a:rPr lang="de-DE" baseline="0" dirty="0" smtClean="0"/>
              <a:t> beschäftigen sich mit den praktischen Aspekten: Wie kann ich F# und das funktionale Paradigma einsetzen: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smtClean="0"/>
              <a:t>IO-Zugriff (DB, Dateisystem, Streams)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smtClean="0"/>
              <a:t>Methoden zur Behandlung von Nebenwirkungen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smtClean="0"/>
              <a:t>Validierung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smtClean="0"/>
              <a:t>Routing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smtClean="0"/>
              <a:t>UI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de-D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Werkzeugmacherinnen beschäftigen sich mit Mathe.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OK sehr grob ausgedrückt.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err="1" smtClean="0"/>
              <a:t>Zeugmacherinnen</a:t>
            </a:r>
            <a:r>
              <a:rPr lang="de-DE" baseline="0" dirty="0" smtClean="0"/>
              <a:t> werden durch die Arbeit sich sukzessive mit den höheren Konzepte der Programmierung befassen.  Dank Seiten wie </a:t>
            </a:r>
            <a:r>
              <a:rPr lang="de-DE" baseline="0" dirty="0" err="1" smtClean="0"/>
              <a:t>fsharpforfunandprofit</a:t>
            </a:r>
            <a:r>
              <a:rPr lang="de-DE" baseline="0" dirty="0" smtClean="0"/>
              <a:t>, könnte </a:t>
            </a:r>
            <a:r>
              <a:rPr lang="de-DE" baseline="0" dirty="0" err="1" smtClean="0"/>
              <a:t>Monoid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Catamorphism</a:t>
            </a:r>
            <a:r>
              <a:rPr lang="de-DE" baseline="0" dirty="0" smtClean="0"/>
              <a:t> bald ein geläufiger Begriff werden. Kein Scherz.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26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951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46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66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21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16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116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25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40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6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24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348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A3B8B-C56F-4663-93D1-BECEDA7EAF67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BDCAE-AC27-44DA-9659-0200D1120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726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F#</a:t>
            </a:r>
            <a:br>
              <a:rPr lang="de-DE" dirty="0" smtClean="0"/>
            </a:br>
            <a:r>
              <a:rPr lang="de-DE" dirty="0" smtClean="0"/>
              <a:t>Das Typsystem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16034" y="4372392"/>
            <a:ext cx="1395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Nasser Brake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87823" y="4941168"/>
            <a:ext cx="2851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http://www.nasser-brake.de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266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Warum F#?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/>
              <a:t>F# ist eine </a:t>
            </a:r>
            <a:r>
              <a:rPr lang="de-DE" dirty="0" err="1"/>
              <a:t>functional</a:t>
            </a:r>
            <a:r>
              <a:rPr lang="de-DE" dirty="0"/>
              <a:t>-first .net Sprache</a:t>
            </a:r>
          </a:p>
          <a:p>
            <a:pPr marL="0" indent="0">
              <a:buNone/>
            </a:pPr>
            <a:r>
              <a:rPr lang="de-DE" dirty="0" smtClean="0"/>
              <a:t>Typsystem </a:t>
            </a:r>
            <a:r>
              <a:rPr lang="de-DE" dirty="0" smtClean="0"/>
              <a:t>begünstigt </a:t>
            </a:r>
            <a:r>
              <a:rPr lang="de-DE" dirty="0"/>
              <a:t>Komposition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ML Syntax</a:t>
            </a:r>
          </a:p>
          <a:p>
            <a:pPr marL="0" indent="0">
              <a:buNone/>
            </a:pPr>
            <a:r>
              <a:rPr lang="de-DE" dirty="0" smtClean="0"/>
              <a:t>	Prägnanz: LOC Zahl reduziert durch </a:t>
            </a:r>
          </a:p>
          <a:p>
            <a:pPr marL="0" indent="0">
              <a:buNone/>
            </a:pPr>
            <a:r>
              <a:rPr lang="de-DE" dirty="0" smtClean="0"/>
              <a:t>	</a:t>
            </a:r>
            <a:r>
              <a:rPr lang="de-DE" dirty="0" err="1"/>
              <a:t>Func</a:t>
            </a:r>
            <a:r>
              <a:rPr lang="de-DE" dirty="0" smtClean="0"/>
              <a:t>&lt;&gt; Syntax durch „</a:t>
            </a:r>
            <a:r>
              <a:rPr lang="en-US" dirty="0" smtClean="0"/>
              <a:t>let </a:t>
            </a:r>
            <a:r>
              <a:rPr lang="en-US" dirty="0"/>
              <a:t>f x = </a:t>
            </a:r>
            <a:r>
              <a:rPr lang="en-US" dirty="0" smtClean="0"/>
              <a:t>x”</a:t>
            </a:r>
            <a:r>
              <a:rPr lang="de-DE" dirty="0" smtClean="0"/>
              <a:t> ersetzt</a:t>
            </a:r>
            <a:endParaRPr lang="de-DE" dirty="0"/>
          </a:p>
          <a:p>
            <a:pPr marL="0" indent="0">
              <a:buNone/>
            </a:pPr>
            <a:r>
              <a:rPr lang="de-DE" dirty="0" smtClean="0"/>
              <a:t>Vereinfachung </a:t>
            </a:r>
            <a:r>
              <a:rPr lang="de-DE" dirty="0"/>
              <a:t>(</a:t>
            </a:r>
            <a:r>
              <a:rPr lang="de-DE" dirty="0" err="1"/>
              <a:t>Reason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)</a:t>
            </a:r>
          </a:p>
          <a:p>
            <a:pPr marL="0" indent="0">
              <a:buNone/>
            </a:pPr>
            <a:r>
              <a:rPr lang="de-DE" dirty="0"/>
              <a:t>Vereinfachung (Asynchron, Parallel, Strategie</a:t>
            </a:r>
            <a:r>
              <a:rPr lang="de-DE" dirty="0" smtClean="0"/>
              <a:t>)</a:t>
            </a:r>
          </a:p>
          <a:p>
            <a:pPr marL="0" indent="0">
              <a:buNone/>
            </a:pPr>
            <a:r>
              <a:rPr lang="de-DE" dirty="0" err="1"/>
              <a:t>Immutability</a:t>
            </a:r>
            <a:r>
              <a:rPr lang="de-DE" dirty="0"/>
              <a:t> als </a:t>
            </a:r>
            <a:r>
              <a:rPr lang="de-DE" dirty="0" smtClean="0"/>
              <a:t>Default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79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Fokus des Vortrags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ADT: </a:t>
            </a:r>
            <a:r>
              <a:rPr lang="de-DE" dirty="0" err="1" smtClean="0"/>
              <a:t>algebraic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endParaRPr lang="de-DE" dirty="0" smtClean="0"/>
          </a:p>
          <a:p>
            <a:r>
              <a:rPr lang="de-DE" dirty="0" err="1" smtClean="0"/>
              <a:t>Function</a:t>
            </a:r>
            <a:endParaRPr lang="de-DE" dirty="0"/>
          </a:p>
          <a:p>
            <a:r>
              <a:rPr lang="de-DE" dirty="0" smtClean="0"/>
              <a:t>Beispiele</a:t>
            </a:r>
          </a:p>
          <a:p>
            <a:pPr lvl="1"/>
            <a:r>
              <a:rPr lang="de-DE" dirty="0" smtClean="0"/>
              <a:t>Domain </a:t>
            </a:r>
            <a:r>
              <a:rPr lang="de-DE" dirty="0" err="1" smtClean="0"/>
              <a:t>Driven</a:t>
            </a:r>
            <a:r>
              <a:rPr lang="de-DE" dirty="0" smtClean="0"/>
              <a:t> Design</a:t>
            </a:r>
          </a:p>
          <a:p>
            <a:pPr lvl="1"/>
            <a:r>
              <a:rPr lang="de-DE" dirty="0" smtClean="0"/>
              <a:t>Web</a:t>
            </a:r>
          </a:p>
          <a:p>
            <a:r>
              <a:rPr lang="de-DE" dirty="0" smtClean="0"/>
              <a:t>Magie (ein bisschen!)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836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NICHT Fokus des Vortrags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Computation</a:t>
            </a:r>
            <a:r>
              <a:rPr lang="de-DE" dirty="0" smtClean="0"/>
              <a:t> </a:t>
            </a:r>
            <a:r>
              <a:rPr lang="de-DE" dirty="0" err="1" smtClean="0"/>
              <a:t>expressions</a:t>
            </a:r>
            <a:endParaRPr lang="de-DE" dirty="0" smtClean="0"/>
          </a:p>
          <a:p>
            <a:r>
              <a:rPr lang="de-DE" dirty="0" smtClean="0"/>
              <a:t>Alles was nach Mathe riecht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97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Statisch </a:t>
            </a:r>
            <a:r>
              <a:rPr lang="de-DE" dirty="0" err="1" smtClean="0"/>
              <a:t>vs</a:t>
            </a:r>
            <a:r>
              <a:rPr lang="de-DE" dirty="0" smtClean="0"/>
              <a:t> dynamisch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Dynamic Power American Growth Fund</a:t>
            </a:r>
          </a:p>
          <a:p>
            <a:r>
              <a:rPr lang="de-DE" dirty="0" smtClean="0"/>
              <a:t>Dynamic Global Value Fund</a:t>
            </a:r>
          </a:p>
          <a:p>
            <a:r>
              <a:rPr lang="de-DE" dirty="0" smtClean="0"/>
              <a:t>Enhanced Dynamic Investment Fund</a:t>
            </a:r>
          </a:p>
          <a:p>
            <a:r>
              <a:rPr lang="de-DE" dirty="0"/>
              <a:t>Capital Dynamic </a:t>
            </a:r>
            <a:r>
              <a:rPr lang="de-DE" dirty="0" err="1"/>
              <a:t>Markets</a:t>
            </a:r>
            <a:r>
              <a:rPr lang="de-DE" dirty="0"/>
              <a:t> Fund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00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Wofür ist ein (statischer) Typ gut?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Compile</a:t>
            </a:r>
            <a:r>
              <a:rPr lang="de-DE" dirty="0" smtClean="0"/>
              <a:t>-time check</a:t>
            </a:r>
          </a:p>
          <a:p>
            <a:r>
              <a:rPr lang="de-DE" dirty="0" smtClean="0"/>
              <a:t>Annotation eines Wertes</a:t>
            </a:r>
          </a:p>
          <a:p>
            <a:r>
              <a:rPr lang="de-DE" dirty="0" smtClean="0"/>
              <a:t>Kontrolle der Interaktion mit anderen Werten</a:t>
            </a:r>
          </a:p>
          <a:p>
            <a:r>
              <a:rPr lang="de-DE" dirty="0" smtClean="0"/>
              <a:t>Beschränkung von Funktionsdomänen: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smtClean="0"/>
              <a:t>Nur bestimmte Werte sind zulässig als Input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smtClean="0"/>
              <a:t>Nur bestimmte Werte sind zu erwarten als Output</a:t>
            </a:r>
          </a:p>
          <a:p>
            <a:pPr marL="0" indent="0">
              <a:buNone/>
            </a:pPr>
            <a:r>
              <a:rPr lang="de-DE" dirty="0" smtClean="0"/>
              <a:t>Zum Vergleich: dynamische Sprachen können nur </a:t>
            </a:r>
            <a:r>
              <a:rPr lang="de-DE" dirty="0" err="1" smtClean="0"/>
              <a:t>runtime</a:t>
            </a:r>
            <a:r>
              <a:rPr lang="de-DE" dirty="0" smtClean="0"/>
              <a:t> </a:t>
            </a:r>
            <a:r>
              <a:rPr lang="de-DE" dirty="0" err="1" smtClean="0"/>
              <a:t>checks</a:t>
            </a:r>
            <a:r>
              <a:rPr lang="de-DE" dirty="0" smtClean="0"/>
              <a:t> ausführen</a:t>
            </a:r>
          </a:p>
        </p:txBody>
      </p:sp>
    </p:spTree>
    <p:extLst>
      <p:ext uri="{BB962C8B-B14F-4D97-AF65-F5344CB8AC3E}">
        <p14:creationId xmlns:p14="http://schemas.microsoft.com/office/powerpoint/2010/main" val="3364966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Wofür ist ein (statischer) Typ gut?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124742"/>
            <a:ext cx="7488832" cy="519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3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Fokus für Heute?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 smtClean="0"/>
              <a:t>Tuple</a:t>
            </a:r>
            <a:r>
              <a:rPr lang="de-DE" dirty="0" smtClean="0"/>
              <a:t> (Ja!)</a:t>
            </a:r>
          </a:p>
          <a:p>
            <a:r>
              <a:rPr lang="de-DE" dirty="0" err="1"/>
              <a:t>Record</a:t>
            </a:r>
            <a:r>
              <a:rPr lang="de-DE" dirty="0"/>
              <a:t> (Ja!)</a:t>
            </a:r>
            <a:endParaRPr lang="de-DE" dirty="0" smtClean="0"/>
          </a:p>
          <a:p>
            <a:r>
              <a:rPr lang="de-DE" dirty="0" err="1" smtClean="0"/>
              <a:t>Discriminated</a:t>
            </a:r>
            <a:r>
              <a:rPr lang="de-DE" dirty="0" smtClean="0"/>
              <a:t> </a:t>
            </a:r>
            <a:r>
              <a:rPr lang="de-DE" dirty="0" err="1" smtClean="0"/>
              <a:t>Unions</a:t>
            </a:r>
            <a:r>
              <a:rPr lang="de-DE" dirty="0"/>
              <a:t> (Ja!)</a:t>
            </a:r>
            <a:endParaRPr lang="de-DE" dirty="0" smtClean="0"/>
          </a:p>
          <a:p>
            <a:r>
              <a:rPr lang="de-DE" dirty="0" smtClean="0"/>
              <a:t>Option </a:t>
            </a:r>
            <a:r>
              <a:rPr lang="de-DE" dirty="0" err="1" smtClean="0"/>
              <a:t>types</a:t>
            </a:r>
            <a:r>
              <a:rPr lang="de-DE" dirty="0"/>
              <a:t> (Ja</a:t>
            </a:r>
            <a:r>
              <a:rPr lang="de-DE" dirty="0" smtClean="0"/>
              <a:t>!)</a:t>
            </a:r>
          </a:p>
          <a:p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 (Nein</a:t>
            </a:r>
            <a:r>
              <a:rPr lang="de-DE" dirty="0" smtClean="0"/>
              <a:t>)</a:t>
            </a:r>
          </a:p>
          <a:p>
            <a:r>
              <a:rPr lang="de-DE" dirty="0" smtClean="0"/>
              <a:t>Listenwesen (Nein)</a:t>
            </a:r>
          </a:p>
          <a:p>
            <a:r>
              <a:rPr lang="de-DE" dirty="0" smtClean="0"/>
              <a:t>Einheiten (Nein)</a:t>
            </a:r>
          </a:p>
          <a:p>
            <a:r>
              <a:rPr lang="de-DE" dirty="0" smtClean="0"/>
              <a:t>Type Provider (Nein)</a:t>
            </a: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804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</a:t>
            </a:r>
            <a:r>
              <a:rPr lang="de-DE" dirty="0" err="1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Constructing</a:t>
            </a:r>
            <a:r>
              <a:rPr lang="de-DE" dirty="0" smtClean="0"/>
              <a:t> a type</a:t>
            </a:r>
          </a:p>
          <a:p>
            <a:pPr marL="0" indent="0">
              <a:buNone/>
            </a:pPr>
            <a:r>
              <a:rPr lang="de-DE" dirty="0" err="1" smtClean="0"/>
              <a:t>Deconstructing</a:t>
            </a:r>
            <a:r>
              <a:rPr lang="de-DE" dirty="0" smtClean="0"/>
              <a:t> a type</a:t>
            </a:r>
          </a:p>
          <a:p>
            <a:pPr marL="0" indent="0">
              <a:buNone/>
            </a:pPr>
            <a:r>
              <a:rPr lang="de-DE" dirty="0" smtClean="0"/>
              <a:t>Pattern </a:t>
            </a:r>
            <a:r>
              <a:rPr lang="de-DE" dirty="0" err="1" smtClean="0"/>
              <a:t>Matching</a:t>
            </a:r>
            <a:endParaRPr lang="de-DE" dirty="0" smtClean="0"/>
          </a:p>
          <a:p>
            <a:pPr marL="0" indent="0">
              <a:buNone/>
            </a:pPr>
            <a:r>
              <a:rPr lang="de-DE" dirty="0" err="1" smtClean="0"/>
              <a:t>Structural</a:t>
            </a:r>
            <a:r>
              <a:rPr lang="de-DE" dirty="0" smtClean="0"/>
              <a:t> </a:t>
            </a:r>
            <a:r>
              <a:rPr lang="de-DE" dirty="0" err="1" smtClean="0"/>
              <a:t>Equality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92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Code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97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</a:t>
            </a:r>
            <a:r>
              <a:rPr lang="de-DE" dirty="0" err="1" smtClean="0"/>
              <a:t>Types</a:t>
            </a:r>
            <a:r>
              <a:rPr lang="de-DE" dirty="0" smtClean="0"/>
              <a:t>: Pattern </a:t>
            </a:r>
            <a:r>
              <a:rPr lang="de-DE" dirty="0" err="1" smtClean="0"/>
              <a:t>Matching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599" y="4005064"/>
            <a:ext cx="74098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Gibt einen Wert zurück (kann </a:t>
            </a:r>
            <a:r>
              <a:rPr lang="de-DE" sz="2400" dirty="0" err="1" smtClean="0"/>
              <a:t>switch</a:t>
            </a:r>
            <a:r>
              <a:rPr lang="de-DE" sz="2400" dirty="0" smtClean="0"/>
              <a:t> nicht)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Erlaubt die Extraktion von Werten aus Datentypen auch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Angepasst für die F# Datentypen, weniger für </a:t>
            </a:r>
            <a:r>
              <a:rPr lang="de-DE" sz="2400" dirty="0" smtClean="0"/>
              <a:t>OO</a:t>
            </a:r>
          </a:p>
          <a:p>
            <a:endParaRPr lang="de-DE" sz="2400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84784"/>
            <a:ext cx="5543550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498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de-DE" dirty="0"/>
              <a:t>Wo komme ich 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Anfänge mit Cobol und </a:t>
            </a:r>
            <a:r>
              <a:rPr lang="de-DE" dirty="0" smtClean="0"/>
              <a:t>OS/390</a:t>
            </a:r>
          </a:p>
          <a:p>
            <a:pPr marL="0" indent="0">
              <a:buNone/>
            </a:pPr>
            <a:r>
              <a:rPr lang="en-US" dirty="0"/>
              <a:t>Visual Basic 6 SP </a:t>
            </a:r>
            <a:r>
              <a:rPr lang="en-US" dirty="0" smtClean="0"/>
              <a:t>4</a:t>
            </a:r>
          </a:p>
          <a:p>
            <a:pPr marL="0" indent="0">
              <a:buNone/>
            </a:pPr>
            <a:r>
              <a:rPr lang="en-US" dirty="0"/>
              <a:t>Visual </a:t>
            </a:r>
            <a:r>
              <a:rPr lang="en-US" dirty="0" err="1"/>
              <a:t>Basic.Net</a:t>
            </a:r>
            <a:r>
              <a:rPr lang="en-US" dirty="0"/>
              <a:t> </a:t>
            </a:r>
            <a:r>
              <a:rPr lang="en-US" dirty="0" smtClean="0"/>
              <a:t>1.0</a:t>
            </a:r>
          </a:p>
          <a:p>
            <a:pPr marL="0" indent="0">
              <a:buNone/>
            </a:pPr>
            <a:r>
              <a:rPr lang="de-DE" dirty="0"/>
              <a:t>C# ab 2.0 (Welcome </a:t>
            </a:r>
            <a:r>
              <a:rPr lang="de-DE" dirty="0" err="1"/>
              <a:t>Generics</a:t>
            </a:r>
            <a:r>
              <a:rPr lang="de-DE" dirty="0" smtClean="0"/>
              <a:t>!)</a:t>
            </a:r>
          </a:p>
          <a:p>
            <a:pPr marL="0" indent="0">
              <a:buNone/>
            </a:pPr>
            <a:r>
              <a:rPr lang="en-US" dirty="0"/>
              <a:t>MVC und MVVM </a:t>
            </a:r>
            <a:endParaRPr lang="en-US" dirty="0" smtClean="0"/>
          </a:p>
          <a:p>
            <a:pPr marL="0" indent="0">
              <a:buNone/>
            </a:pPr>
            <a:r>
              <a:rPr lang="de-DE" dirty="0" smtClean="0"/>
              <a:t>REST und WCF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868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Equality</a:t>
            </a:r>
            <a:r>
              <a:rPr lang="de-DE" dirty="0"/>
              <a:t> / </a:t>
            </a:r>
            <a:r>
              <a:rPr lang="de-DE" dirty="0" err="1" smtClean="0"/>
              <a:t>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In C# (und OO) wenn ich zwei Werte vergleiche geschieht folgendes:</a:t>
            </a:r>
          </a:p>
          <a:p>
            <a:pPr>
              <a:buFontTx/>
              <a:buChar char="-"/>
            </a:pPr>
            <a:r>
              <a:rPr lang="de-DE" dirty="0" err="1" smtClean="0"/>
              <a:t>Werttyp</a:t>
            </a:r>
            <a:r>
              <a:rPr lang="de-DE" dirty="0" smtClean="0"/>
              <a:t> (</a:t>
            </a:r>
            <a:r>
              <a:rPr lang="de-DE" dirty="0" err="1" smtClean="0"/>
              <a:t>int</a:t>
            </a:r>
            <a:r>
              <a:rPr lang="de-DE" dirty="0" smtClean="0"/>
              <a:t>): Werte abgleichen 0 == 0</a:t>
            </a:r>
          </a:p>
          <a:p>
            <a:pPr>
              <a:buFontTx/>
              <a:buChar char="-"/>
            </a:pPr>
            <a:r>
              <a:rPr lang="de-DE" dirty="0" err="1" smtClean="0"/>
              <a:t>Struct</a:t>
            </a:r>
            <a:r>
              <a:rPr lang="de-DE" dirty="0" smtClean="0"/>
              <a:t>: Keine Unterstützung für ==, muss einen Operator </a:t>
            </a:r>
            <a:r>
              <a:rPr lang="de-DE" dirty="0" err="1" smtClean="0"/>
              <a:t>overload</a:t>
            </a:r>
            <a:r>
              <a:rPr lang="de-DE" dirty="0" smtClean="0"/>
              <a:t> machen</a:t>
            </a:r>
          </a:p>
          <a:p>
            <a:pPr>
              <a:buFontTx/>
              <a:buChar char="-"/>
            </a:pPr>
            <a:r>
              <a:rPr lang="de-DE" dirty="0" smtClean="0"/>
              <a:t>Instanzen: Referenzen werden abgeglichen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0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Equality</a:t>
            </a:r>
            <a:r>
              <a:rPr lang="de-DE" dirty="0"/>
              <a:t> / </a:t>
            </a:r>
            <a:r>
              <a:rPr lang="de-DE" dirty="0" err="1" smtClean="0"/>
              <a:t>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88840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In F# wird </a:t>
            </a:r>
            <a:r>
              <a:rPr lang="de-DE" dirty="0" err="1" smtClean="0"/>
              <a:t>Structural</a:t>
            </a:r>
            <a:r>
              <a:rPr lang="de-DE" dirty="0" smtClean="0"/>
              <a:t> </a:t>
            </a:r>
            <a:r>
              <a:rPr lang="de-DE" dirty="0" err="1" smtClean="0"/>
              <a:t>Equality</a:t>
            </a:r>
            <a:r>
              <a:rPr lang="de-DE" dirty="0" smtClean="0"/>
              <a:t> vom Compiler für ADTs </a:t>
            </a:r>
            <a:r>
              <a:rPr lang="de-DE" dirty="0" err="1" smtClean="0"/>
              <a:t>imlementiert</a:t>
            </a:r>
            <a:r>
              <a:rPr lang="de-DE" dirty="0" smtClean="0"/>
              <a:t>.</a:t>
            </a:r>
          </a:p>
          <a:p>
            <a:pPr marL="0" indent="0">
              <a:buNone/>
            </a:pPr>
            <a:r>
              <a:rPr lang="de-DE" dirty="0" smtClean="0"/>
              <a:t>Es werden keine Referenzen abgeglichen sondern Werte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826346"/>
            <a:ext cx="531495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026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Tuple</a:t>
            </a:r>
            <a:r>
              <a:rPr lang="de-DE" dirty="0" smtClean="0"/>
              <a:t>: Wofür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e-DE" dirty="0"/>
              <a:t>Nutzung: </a:t>
            </a:r>
            <a:r>
              <a:rPr lang="de-DE" dirty="0" err="1"/>
              <a:t>Tuples</a:t>
            </a:r>
            <a:r>
              <a:rPr lang="de-DE" dirty="0"/>
              <a:t> werden meistens nicht übergeben, dienen zur temporären Haltung von </a:t>
            </a:r>
            <a:r>
              <a:rPr lang="de-DE" dirty="0" smtClean="0"/>
              <a:t>Daten</a:t>
            </a:r>
          </a:p>
          <a:p>
            <a:pPr marL="0" indent="0">
              <a:buNone/>
            </a:pPr>
            <a:r>
              <a:rPr lang="de-DE" dirty="0" smtClean="0"/>
              <a:t>Bedenke: ALLES kann als </a:t>
            </a:r>
            <a:r>
              <a:rPr lang="de-DE" dirty="0" err="1" smtClean="0"/>
              <a:t>tuple</a:t>
            </a:r>
            <a:r>
              <a:rPr lang="de-DE" dirty="0" smtClean="0"/>
              <a:t> definiert werden:</a:t>
            </a:r>
          </a:p>
          <a:p>
            <a:pPr>
              <a:buFontTx/>
              <a:buChar char="-"/>
            </a:pPr>
            <a:r>
              <a:rPr lang="de-DE" dirty="0" smtClean="0"/>
              <a:t>Werte (</a:t>
            </a:r>
            <a:r>
              <a:rPr lang="de-DE" dirty="0" err="1" smtClean="0"/>
              <a:t>int</a:t>
            </a:r>
            <a:r>
              <a:rPr lang="de-DE" dirty="0" smtClean="0"/>
              <a:t>, etc.)</a:t>
            </a:r>
          </a:p>
          <a:p>
            <a:pPr>
              <a:buFontTx/>
              <a:buChar char="-"/>
            </a:pPr>
            <a:r>
              <a:rPr lang="de-DE" dirty="0" smtClean="0"/>
              <a:t>ADTs</a:t>
            </a:r>
          </a:p>
          <a:p>
            <a:pPr>
              <a:buFontTx/>
              <a:buChar char="-"/>
            </a:pPr>
            <a:r>
              <a:rPr lang="de-DE" dirty="0" smtClean="0"/>
              <a:t>Funktionen</a:t>
            </a:r>
          </a:p>
          <a:p>
            <a:pPr marL="0" indent="0">
              <a:buNone/>
            </a:pPr>
            <a:r>
              <a:rPr lang="de-DE" dirty="0" smtClean="0"/>
              <a:t>Funktion mit zwei (oder mehreren) Rückgabewerten </a:t>
            </a:r>
          </a:p>
        </p:txBody>
      </p:sp>
    </p:spTree>
    <p:extLst>
      <p:ext uri="{BB962C8B-B14F-4D97-AF65-F5344CB8AC3E}">
        <p14:creationId xmlns:p14="http://schemas.microsoft.com/office/powerpoint/2010/main" val="265721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Record</a:t>
            </a:r>
            <a:r>
              <a:rPr lang="de-DE" dirty="0" smtClean="0"/>
              <a:t>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Keine </a:t>
            </a:r>
            <a:r>
              <a:rPr lang="de-DE" dirty="0" err="1" smtClean="0"/>
              <a:t>Adhoc</a:t>
            </a:r>
            <a:r>
              <a:rPr lang="de-DE" dirty="0" smtClean="0"/>
              <a:t> Erstellung</a:t>
            </a:r>
          </a:p>
          <a:p>
            <a:pPr marL="0" indent="0">
              <a:buNone/>
            </a:pPr>
            <a:r>
              <a:rPr lang="de-DE" dirty="0" err="1" smtClean="0"/>
              <a:t>Labeled</a:t>
            </a:r>
            <a:r>
              <a:rPr lang="de-DE" dirty="0" smtClean="0"/>
              <a:t> </a:t>
            </a:r>
            <a:r>
              <a:rPr lang="de-DE" dirty="0" err="1" smtClean="0"/>
              <a:t>tuple</a:t>
            </a:r>
            <a:endParaRPr lang="de-DE" dirty="0" smtClean="0"/>
          </a:p>
          <a:p>
            <a:pPr marL="0" indent="0">
              <a:buNone/>
            </a:pPr>
            <a:r>
              <a:rPr lang="en-US" sz="2800" b="1" dirty="0"/>
              <a:t>type</a:t>
            </a:r>
            <a:r>
              <a:rPr lang="en-US" sz="2800" dirty="0"/>
              <a:t> </a:t>
            </a:r>
            <a:r>
              <a:rPr lang="en-US" sz="2800" b="1" dirty="0" err="1"/>
              <a:t>ComplexNumber</a:t>
            </a:r>
            <a:r>
              <a:rPr lang="en-US" sz="2800" dirty="0"/>
              <a:t> = </a:t>
            </a:r>
            <a:r>
              <a:rPr lang="en-US" sz="2800" dirty="0" smtClean="0"/>
              <a:t>{ </a:t>
            </a:r>
            <a:r>
              <a:rPr lang="en-US" sz="2800" dirty="0"/>
              <a:t>real: float; imaginary: float }</a:t>
            </a:r>
            <a:endParaRPr lang="de-DE" sz="2800" dirty="0" smtClean="0"/>
          </a:p>
          <a:p>
            <a:pPr marL="0" indent="0">
              <a:buNone/>
            </a:pPr>
            <a:r>
              <a:rPr lang="en-US" sz="2800" b="1" dirty="0"/>
              <a:t>type</a:t>
            </a:r>
            <a:r>
              <a:rPr lang="en-US" sz="2800" dirty="0"/>
              <a:t> </a:t>
            </a:r>
            <a:r>
              <a:rPr lang="en-US" sz="2800" b="1" dirty="0" err="1" smtClean="0"/>
              <a:t>GeoCoord</a:t>
            </a:r>
            <a:r>
              <a:rPr lang="en-US" sz="2800" dirty="0" smtClean="0"/>
              <a:t> </a:t>
            </a:r>
            <a:r>
              <a:rPr lang="en-US" sz="2800" dirty="0"/>
              <a:t>= { </a:t>
            </a:r>
            <a:r>
              <a:rPr lang="en-US" sz="2800" dirty="0" err="1"/>
              <a:t>lat</a:t>
            </a:r>
            <a:r>
              <a:rPr lang="en-US" sz="2800" dirty="0"/>
              <a:t>: float; long: float </a:t>
            </a:r>
            <a:r>
              <a:rPr lang="en-US" sz="2800" dirty="0" smtClean="0"/>
              <a:t>}</a:t>
            </a:r>
          </a:p>
          <a:p>
            <a:pPr marL="0" indent="0">
              <a:buNone/>
            </a:pPr>
            <a:endParaRPr lang="de-DE" sz="2800" dirty="0"/>
          </a:p>
          <a:p>
            <a:pPr marL="0" indent="0">
              <a:buNone/>
            </a:pPr>
            <a:r>
              <a:rPr lang="de-DE" dirty="0"/>
              <a:t>Andere Records, </a:t>
            </a:r>
            <a:r>
              <a:rPr lang="de-DE" dirty="0" smtClean="0"/>
              <a:t>Funktionen</a:t>
            </a:r>
          </a:p>
          <a:p>
            <a:pPr marL="0" indent="0">
              <a:buNone/>
            </a:pPr>
            <a:r>
              <a:rPr lang="en-US" sz="2800" b="1" dirty="0"/>
              <a:t>type S</a:t>
            </a:r>
            <a:r>
              <a:rPr lang="en-US" dirty="0"/>
              <a:t> = </a:t>
            </a:r>
            <a:r>
              <a:rPr lang="en-US" sz="2800" dirty="0"/>
              <a:t>{ </a:t>
            </a:r>
            <a:r>
              <a:rPr lang="en-US" sz="2800" dirty="0" err="1" smtClean="0"/>
              <a:t>Coord</a:t>
            </a:r>
            <a:r>
              <a:rPr lang="en-US" sz="2800" dirty="0" smtClean="0"/>
              <a:t> </a:t>
            </a:r>
            <a:r>
              <a:rPr lang="en-US" sz="2800" dirty="0"/>
              <a:t>: </a:t>
            </a:r>
            <a:r>
              <a:rPr lang="en-US" sz="2800" dirty="0" err="1" smtClean="0"/>
              <a:t>GeoCoord</a:t>
            </a:r>
            <a:r>
              <a:rPr lang="en-US" sz="2800" dirty="0" smtClean="0"/>
              <a:t>; </a:t>
            </a:r>
            <a:r>
              <a:rPr lang="en-US" sz="2800" dirty="0" err="1"/>
              <a:t>Tun</a:t>
            </a:r>
            <a:r>
              <a:rPr lang="en-US" sz="2800" dirty="0"/>
              <a:t> : string -&gt; string; </a:t>
            </a:r>
            <a:r>
              <a:rPr lang="en-US" sz="2800" dirty="0" smtClean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4596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Record</a:t>
            </a:r>
            <a:r>
              <a:rPr lang="de-DE" dirty="0" smtClean="0"/>
              <a:t>: </a:t>
            </a:r>
            <a:r>
              <a:rPr lang="de-DE" dirty="0" err="1" smtClean="0"/>
              <a:t>Structural</a:t>
            </a:r>
            <a:r>
              <a:rPr lang="de-DE" dirty="0" smtClean="0"/>
              <a:t> </a:t>
            </a:r>
            <a:r>
              <a:rPr lang="de-DE" dirty="0" err="1" smtClean="0"/>
              <a:t>Equality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Zwei </a:t>
            </a:r>
            <a:r>
              <a:rPr lang="de-DE" dirty="0" err="1" smtClean="0"/>
              <a:t>Record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r>
              <a:rPr lang="de-DE" dirty="0" smtClean="0"/>
              <a:t> sind gleich wenn beide die gleichen</a:t>
            </a:r>
          </a:p>
          <a:p>
            <a:pPr>
              <a:buFontTx/>
              <a:buChar char="-"/>
            </a:pPr>
            <a:r>
              <a:rPr lang="de-DE" dirty="0" smtClean="0"/>
              <a:t>Type</a:t>
            </a:r>
          </a:p>
          <a:p>
            <a:pPr>
              <a:buFontTx/>
              <a:buChar char="-"/>
            </a:pPr>
            <a:r>
              <a:rPr lang="de-DE" dirty="0" smtClean="0"/>
              <a:t>Werte</a:t>
            </a:r>
          </a:p>
          <a:p>
            <a:pPr marL="0" indent="0">
              <a:buNone/>
            </a:pPr>
            <a:r>
              <a:rPr lang="de-DE" dirty="0" smtClean="0"/>
              <a:t>Im gleichen „Slot“ haben</a:t>
            </a:r>
          </a:p>
          <a:p>
            <a:pPr marL="0" indent="0">
              <a:buNone/>
            </a:pPr>
            <a:r>
              <a:rPr lang="de-DE" dirty="0" smtClean="0"/>
              <a:t>ACHTUNG: zwei </a:t>
            </a:r>
            <a:r>
              <a:rPr lang="de-DE" dirty="0" err="1" smtClean="0"/>
              <a:t>Record</a:t>
            </a:r>
            <a:r>
              <a:rPr lang="de-DE" dirty="0" smtClean="0"/>
              <a:t> typen mit unterschiedlichen Namen können nicht gleich sein! F# ist hier nominal!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24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DU</a:t>
            </a:r>
            <a:br>
              <a:rPr lang="de-DE" dirty="0" smtClean="0"/>
            </a:br>
            <a:r>
              <a:rPr lang="de-DE" dirty="0" err="1" smtClean="0"/>
              <a:t>Discriminated</a:t>
            </a:r>
            <a:r>
              <a:rPr lang="de-DE" dirty="0" smtClean="0"/>
              <a:t> Union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Unterscheidungs-Union auf deutsch</a:t>
            </a:r>
          </a:p>
          <a:p>
            <a:pPr marL="0" indent="0">
              <a:buNone/>
            </a:pPr>
            <a:r>
              <a:rPr lang="de-DE" dirty="0" smtClean="0"/>
              <a:t>Besteht aus einer Anzahl von benannten Fällen</a:t>
            </a:r>
          </a:p>
          <a:p>
            <a:pPr marL="0" indent="0">
              <a:buNone/>
            </a:pPr>
            <a:r>
              <a:rPr lang="de-DE" dirty="0" smtClean="0"/>
              <a:t>Nur eines ist gültig für einen Ausdruck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Shape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|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Rectangle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width : </a:t>
            </a:r>
            <a:r>
              <a:rPr lang="en-US" sz="2200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 length : </a:t>
            </a:r>
            <a:r>
              <a:rPr lang="en-US" sz="2200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float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|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Circle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radius : </a:t>
            </a:r>
            <a:r>
              <a:rPr lang="en-US" sz="2200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float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|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Prism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width : </a:t>
            </a:r>
            <a:r>
              <a:rPr lang="en-US" sz="2200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 </a:t>
            </a:r>
            <a:r>
              <a:rPr lang="en-US" sz="2200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 height : </a:t>
            </a:r>
            <a:r>
              <a:rPr lang="en-US" sz="2200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float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8499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DU: Single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CustomerId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CustomerId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int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OrderId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OrderId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int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CustomerId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(15)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OrderId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(15)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// ERROR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Typen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nicht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gleich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kein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Vergleich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51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Besondere Form des DU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</a:rPr>
              <a:t>type</a:t>
            </a:r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Option</a:t>
            </a:r>
            <a:r>
              <a:rPr lang="en-US" dirty="0">
                <a:solidFill>
                  <a:srgbClr val="666666"/>
                </a:solidFill>
              </a:rPr>
              <a:t>&lt;</a:t>
            </a:r>
            <a:r>
              <a:rPr lang="en-US" b="1" dirty="0">
                <a:solidFill>
                  <a:srgbClr val="008000"/>
                </a:solidFill>
              </a:rPr>
              <a:t>'</a:t>
            </a:r>
            <a:r>
              <a:rPr lang="en-US" dirty="0"/>
              <a:t>a</a:t>
            </a:r>
            <a:r>
              <a:rPr lang="en-US" dirty="0">
                <a:solidFill>
                  <a:srgbClr val="666666"/>
                </a:solidFill>
              </a:rPr>
              <a:t>&gt;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=</a:t>
            </a:r>
            <a:r>
              <a:rPr lang="en-US" dirty="0"/>
              <a:t> </a:t>
            </a:r>
            <a:r>
              <a:rPr lang="en-US" i="1" dirty="0">
                <a:solidFill>
                  <a:srgbClr val="408080"/>
                </a:solidFill>
              </a:rPr>
              <a:t>// use a generic definition </a:t>
            </a:r>
            <a:endParaRPr lang="en-US" i="1" dirty="0" smtClean="0">
              <a:solidFill>
                <a:srgbClr val="40808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666666"/>
                </a:solidFill>
              </a:rPr>
              <a:t>|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0000FF"/>
                </a:solidFill>
              </a:rPr>
              <a:t>Some</a:t>
            </a:r>
            <a:r>
              <a:rPr lang="en-US" dirty="0"/>
              <a:t> </a:t>
            </a:r>
            <a:r>
              <a:rPr lang="en-US" b="1" dirty="0">
                <a:solidFill>
                  <a:srgbClr val="008000"/>
                </a:solidFill>
              </a:rPr>
              <a:t>of</a:t>
            </a:r>
            <a:r>
              <a:rPr lang="en-US" dirty="0"/>
              <a:t> </a:t>
            </a:r>
            <a:r>
              <a:rPr lang="en-US" b="1" dirty="0">
                <a:solidFill>
                  <a:srgbClr val="008000"/>
                </a:solidFill>
              </a:rPr>
              <a:t>'</a:t>
            </a:r>
            <a:r>
              <a:rPr lang="en-US" dirty="0"/>
              <a:t>a </a:t>
            </a:r>
            <a:r>
              <a:rPr lang="en-US" i="1" dirty="0">
                <a:solidFill>
                  <a:srgbClr val="408080"/>
                </a:solidFill>
              </a:rPr>
              <a:t>// valid value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666666"/>
                </a:solidFill>
              </a:rPr>
              <a:t>|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0000FF"/>
                </a:solidFill>
              </a:rPr>
              <a:t>None</a:t>
            </a:r>
            <a:r>
              <a:rPr lang="en-US" dirty="0"/>
              <a:t> </a:t>
            </a:r>
            <a:r>
              <a:rPr lang="en-US" i="1" dirty="0">
                <a:solidFill>
                  <a:srgbClr val="408080"/>
                </a:solidFill>
              </a:rPr>
              <a:t>// </a:t>
            </a:r>
            <a:r>
              <a:rPr lang="en-US" i="1" dirty="0" smtClean="0">
                <a:solidFill>
                  <a:srgbClr val="408080"/>
                </a:solidFill>
              </a:rPr>
              <a:t>missing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8199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Option </a:t>
            </a:r>
            <a:r>
              <a:rPr lang="de-DE" dirty="0" err="1" smtClean="0"/>
              <a:t>vs</a:t>
            </a:r>
            <a:r>
              <a:rPr lang="de-DE" dirty="0" smtClean="0"/>
              <a:t> Null : </a:t>
            </a:r>
            <a:r>
              <a:rPr lang="de-DE" dirty="0"/>
              <a:t>Type </a:t>
            </a:r>
            <a:r>
              <a:rPr lang="de-DE" dirty="0" err="1" smtClean="0"/>
              <a:t>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s2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len2 = s2.Length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</a:p>
          <a:p>
            <a:pPr marL="0" indent="0">
              <a:buNone/>
            </a:pP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// WIR wissen dass s2 null ist, der Compiler nicht</a:t>
            </a:r>
            <a:endParaRPr lang="en-US" dirty="0" smtClean="0"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6841383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Option </a:t>
            </a:r>
            <a:r>
              <a:rPr lang="de-DE" dirty="0" err="1" smtClean="0"/>
              <a:t>vs</a:t>
            </a:r>
            <a:r>
              <a:rPr lang="de-DE" dirty="0" smtClean="0"/>
              <a:t> Null : </a:t>
            </a:r>
            <a:r>
              <a:rPr lang="de-DE" dirty="0"/>
              <a:t>Type </a:t>
            </a:r>
            <a:r>
              <a:rPr lang="de-DE" dirty="0" err="1" smtClean="0"/>
              <a:t>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"string"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length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s.Length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s'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Option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&gt;.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None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length'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s'.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Length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// ERROR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731058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Funktional ist kein Trend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892" y="1340768"/>
            <a:ext cx="5538216" cy="473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40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Option: </a:t>
            </a:r>
            <a:r>
              <a:rPr lang="de-DE" dirty="0" err="1" smtClean="0"/>
              <a:t>Missing</a:t>
            </a:r>
            <a:r>
              <a:rPr lang="de-DE" dirty="0" smtClean="0"/>
              <a:t>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720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Funktional ist alt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268760"/>
            <a:ext cx="6227064" cy="494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97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Funktional ist alt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031" y="1276289"/>
            <a:ext cx="2148840" cy="28712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4437112"/>
            <a:ext cx="3029523" cy="20162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276289"/>
            <a:ext cx="2637980" cy="3429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276289"/>
            <a:ext cx="2160240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17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Funktionale Erscheinungen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/>
              <a:t>JQuery</a:t>
            </a:r>
            <a:r>
              <a:rPr lang="de-DE" dirty="0"/>
              <a:t> Callback Funktionen</a:t>
            </a:r>
          </a:p>
          <a:p>
            <a:pPr marL="0" indent="0">
              <a:buNone/>
            </a:pPr>
            <a:r>
              <a:rPr lang="de-DE" dirty="0" smtClean="0"/>
              <a:t>C</a:t>
            </a:r>
            <a:r>
              <a:rPr lang="de-DE" dirty="0"/>
              <a:t># ab </a:t>
            </a:r>
            <a:r>
              <a:rPr lang="de-DE" dirty="0" smtClean="0"/>
              <a:t>3.5: Funktionale Elemente und DSLs</a:t>
            </a:r>
          </a:p>
          <a:p>
            <a:pPr marL="0" indent="0">
              <a:buNone/>
            </a:pPr>
            <a:r>
              <a:rPr lang="de-DE" dirty="0" err="1" smtClean="0"/>
              <a:t>Func</a:t>
            </a:r>
            <a:r>
              <a:rPr lang="de-DE" dirty="0" smtClean="0"/>
              <a:t>&lt;&gt; als Parameter (HOF)  </a:t>
            </a:r>
          </a:p>
          <a:p>
            <a:pPr marL="0" indent="0">
              <a:buNone/>
            </a:pPr>
            <a:r>
              <a:rPr lang="de-DE" dirty="0" err="1" smtClean="0"/>
              <a:t>Immutability</a:t>
            </a:r>
            <a:r>
              <a:rPr lang="de-DE" dirty="0"/>
              <a:t> </a:t>
            </a:r>
            <a:r>
              <a:rPr lang="de-DE" dirty="0" smtClean="0"/>
              <a:t>bevorzugen (Default in FP)</a:t>
            </a:r>
          </a:p>
          <a:p>
            <a:pPr marL="0" indent="0">
              <a:buNone/>
            </a:pPr>
            <a:r>
              <a:rPr lang="de-DE" dirty="0" smtClean="0"/>
              <a:t>Erfolge: WhatsApp, Jane Street, jet.com</a:t>
            </a:r>
          </a:p>
          <a:p>
            <a:pPr marL="0" indent="0">
              <a:buNone/>
            </a:pPr>
            <a:r>
              <a:rPr lang="de-DE" dirty="0" smtClean="0"/>
              <a:t>Möglicher Grund: OO Unzulänglichkeiten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52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de-DE" dirty="0"/>
              <a:t>Ideen aus der FP Welt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Typ &lt;&gt; Klasse: Datenstruktur vs. </a:t>
            </a:r>
            <a:r>
              <a:rPr lang="de-DE" dirty="0" smtClean="0"/>
              <a:t>Verhalten</a:t>
            </a:r>
          </a:p>
          <a:p>
            <a:r>
              <a:rPr lang="de-DE" dirty="0" smtClean="0"/>
              <a:t>Datenstruktur beinhalten nur Daten</a:t>
            </a:r>
          </a:p>
          <a:p>
            <a:r>
              <a:rPr lang="de-DE" dirty="0" smtClean="0"/>
              <a:t>Funktionen dienen der Transformation</a:t>
            </a:r>
          </a:p>
          <a:p>
            <a:r>
              <a:rPr lang="de-DE" dirty="0"/>
              <a:t>Komposition: light-</a:t>
            </a:r>
            <a:r>
              <a:rPr lang="de-DE" dirty="0" err="1"/>
              <a:t>weight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, verbinden zu neuen </a:t>
            </a:r>
            <a:r>
              <a:rPr lang="de-DE" dirty="0" err="1"/>
              <a:t>composite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. Keine </a:t>
            </a:r>
            <a:r>
              <a:rPr lang="de-DE" dirty="0" smtClean="0"/>
              <a:t>Vererbung</a:t>
            </a:r>
            <a:endParaRPr lang="de-DE" dirty="0"/>
          </a:p>
          <a:p>
            <a:pPr marL="0" indent="0">
              <a:buNone/>
            </a:pPr>
            <a:r>
              <a:rPr lang="de-DE" dirty="0" smtClean="0"/>
              <a:t>Übrigens F# ist eine .net Sprache: Alles was in C# (IL) möglich ist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28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de-DE" dirty="0"/>
              <a:t>Ideen aus der FP Welt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Funktionen sind auch nur Typen, können als Input, als Output verwendet werden</a:t>
            </a:r>
          </a:p>
          <a:p>
            <a:r>
              <a:rPr lang="de-DE" dirty="0"/>
              <a:t>Funktion ist keine </a:t>
            </a:r>
            <a:r>
              <a:rPr lang="de-DE" dirty="0" smtClean="0"/>
              <a:t>Anweisung</a:t>
            </a:r>
          </a:p>
          <a:p>
            <a:r>
              <a:rPr lang="de-DE" dirty="0" smtClean="0"/>
              <a:t>Können als Parameter verwendet werden</a:t>
            </a:r>
          </a:p>
          <a:p>
            <a:r>
              <a:rPr lang="de-DE" dirty="0" smtClean="0"/>
              <a:t>Können als Ergebnis einer Funktion zurückgegeben werden</a:t>
            </a:r>
          </a:p>
          <a:p>
            <a:r>
              <a:rPr lang="de-DE" dirty="0" smtClean="0"/>
              <a:t>Können </a:t>
            </a:r>
            <a:r>
              <a:rPr lang="de-DE" dirty="0"/>
              <a:t>zu Listen zusammen gefasst werden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14051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de-DE" dirty="0"/>
              <a:t>Ideen aus der FP Welt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dirty="0" err="1" smtClean="0"/>
              <a:t>Mutability</a:t>
            </a:r>
            <a:endParaRPr lang="de-DE" dirty="0" smtClean="0"/>
          </a:p>
          <a:p>
            <a:r>
              <a:rPr lang="de-DE" dirty="0" smtClean="0"/>
              <a:t>Keine </a:t>
            </a:r>
            <a:r>
              <a:rPr lang="de-DE" dirty="0"/>
              <a:t>Variablen (Slot im Speicher wo ich etwas pushen und poppen kann). Einmal zugewiesen, bleibt </a:t>
            </a:r>
            <a:r>
              <a:rPr lang="de-DE" dirty="0" smtClean="0"/>
              <a:t>der Wert</a:t>
            </a:r>
          </a:p>
          <a:p>
            <a:r>
              <a:rPr lang="de-DE" dirty="0" smtClean="0"/>
              <a:t>Die </a:t>
            </a:r>
            <a:r>
              <a:rPr lang="de-DE" dirty="0"/>
              <a:t>Frage „Wann hat sich der Wert geändert?“ stellt sich gar nicht mehr, der Wert kann nur zugewiesen </a:t>
            </a:r>
            <a:r>
              <a:rPr lang="de-DE" dirty="0" smtClean="0"/>
              <a:t>werden</a:t>
            </a:r>
          </a:p>
          <a:p>
            <a:r>
              <a:rPr lang="de-DE" dirty="0" smtClean="0"/>
              <a:t>Multi-Core </a:t>
            </a:r>
            <a:r>
              <a:rPr lang="de-DE" dirty="0" err="1"/>
              <a:t>ready</a:t>
            </a:r>
            <a:r>
              <a:rPr lang="de-DE" dirty="0"/>
              <a:t>: Kein </a:t>
            </a:r>
            <a:r>
              <a:rPr lang="de-DE" dirty="0" err="1"/>
              <a:t>Mutex</a:t>
            </a:r>
            <a:r>
              <a:rPr lang="de-DE" dirty="0"/>
              <a:t>, </a:t>
            </a:r>
            <a:r>
              <a:rPr lang="de-DE" dirty="0" smtClean="0"/>
              <a:t>Semaphore</a:t>
            </a:r>
            <a:r>
              <a:rPr lang="de-DE" dirty="0"/>
              <a:t>, </a:t>
            </a:r>
            <a:r>
              <a:rPr lang="de-DE" dirty="0" smtClean="0"/>
              <a:t>Monitor!</a:t>
            </a:r>
          </a:p>
          <a:p>
            <a:r>
              <a:rPr lang="de-DE" dirty="0" smtClean="0"/>
              <a:t>State muss neugedacht werden</a:t>
            </a:r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558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8419</TotalTime>
  <Words>1985</Words>
  <Application>Microsoft Office PowerPoint</Application>
  <PresentationFormat>On-screen Show (4:3)</PresentationFormat>
  <Paragraphs>263</Paragraphs>
  <Slides>30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F# Das Typsystem</vt:lpstr>
      <vt:lpstr>Wo komme ich her</vt:lpstr>
      <vt:lpstr>Funktional ist kein Trend</vt:lpstr>
      <vt:lpstr>Funktional ist alt</vt:lpstr>
      <vt:lpstr>Funktional ist alt</vt:lpstr>
      <vt:lpstr>Funktionale Erscheinungen</vt:lpstr>
      <vt:lpstr>Ideen aus der FP Welt</vt:lpstr>
      <vt:lpstr>Ideen aus der FP Welt</vt:lpstr>
      <vt:lpstr>Ideen aus der FP Welt</vt:lpstr>
      <vt:lpstr>Warum F#?</vt:lpstr>
      <vt:lpstr>Fokus des Vortrags</vt:lpstr>
      <vt:lpstr>NICHT Fokus des Vortrags</vt:lpstr>
      <vt:lpstr>Statisch vs dynamisch</vt:lpstr>
      <vt:lpstr>Wofür ist ein (statischer) Typ gut?</vt:lpstr>
      <vt:lpstr>Wofür ist ein (statischer) Typ gut?</vt:lpstr>
      <vt:lpstr>Fokus für Heute?</vt:lpstr>
      <vt:lpstr>Data Types</vt:lpstr>
      <vt:lpstr>Code break</vt:lpstr>
      <vt:lpstr>Data Types: Pattern Matching</vt:lpstr>
      <vt:lpstr>Structural Equality / Comparison</vt:lpstr>
      <vt:lpstr>Structural Equality / Comparison</vt:lpstr>
      <vt:lpstr>Tuple: Wofür</vt:lpstr>
      <vt:lpstr>Record: Definition</vt:lpstr>
      <vt:lpstr>Record: Structural Equality</vt:lpstr>
      <vt:lpstr>DU Discriminated Union</vt:lpstr>
      <vt:lpstr>DU: Single Case</vt:lpstr>
      <vt:lpstr>Option</vt:lpstr>
      <vt:lpstr>Option vs Null : Type Safety</vt:lpstr>
      <vt:lpstr>Option vs Null : Type Safety</vt:lpstr>
      <vt:lpstr>Option: Missing Data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Nasser Brake</dc:creator>
  <cp:lastModifiedBy>Nasser Brake</cp:lastModifiedBy>
  <cp:revision>198</cp:revision>
  <dcterms:created xsi:type="dcterms:W3CDTF">2015-10-28T14:00:25Z</dcterms:created>
  <dcterms:modified xsi:type="dcterms:W3CDTF">2016-02-16T17:51:25Z</dcterms:modified>
</cp:coreProperties>
</file>