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8" r:id="rId4"/>
    <p:sldId id="290" r:id="rId5"/>
    <p:sldId id="289" r:id="rId6"/>
    <p:sldId id="296" r:id="rId7"/>
    <p:sldId id="275" r:id="rId8"/>
    <p:sldId id="259" r:id="rId9"/>
    <p:sldId id="295" r:id="rId10"/>
    <p:sldId id="291" r:id="rId11"/>
    <p:sldId id="292" r:id="rId12"/>
    <p:sldId id="287" r:id="rId13"/>
    <p:sldId id="285" r:id="rId14"/>
    <p:sldId id="260" r:id="rId15"/>
    <p:sldId id="293" r:id="rId16"/>
    <p:sldId id="261" r:id="rId17"/>
    <p:sldId id="263" r:id="rId18"/>
    <p:sldId id="294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80" autoAdjust="0"/>
  </p:normalViewPr>
  <p:slideViewPr>
    <p:cSldViewPr>
      <p:cViewPr>
        <p:scale>
          <a:sx n="67" d="100"/>
          <a:sy n="67" d="100"/>
        </p:scale>
        <p:origin x="-482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Ende? FEHLT</a:t>
            </a:r>
            <a:endParaRPr lang="de-DE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pPr marL="0" indent="0">
              <a:buFontTx/>
              <a:buNone/>
            </a:pPr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F# ist „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“, die Konstrukte der OO Welt stehen mir weiterhin zur</a:t>
            </a:r>
            <a:r>
              <a:rPr lang="de-DE" baseline="0" dirty="0" smtClean="0"/>
              <a:t> Verfügung in F#.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betonen, dass (sobald funktionale Konstrukte in der Sprache bereitstehen), diese den Code vereinfachen können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…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kann, oder „Zerlegen“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sein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IF </a:t>
            </a:r>
            <a:r>
              <a:rPr lang="de-DE" dirty="0" err="1" smtClean="0"/>
              <a:t>and</a:t>
            </a:r>
            <a:r>
              <a:rPr lang="de-DE" dirty="0" smtClean="0"/>
              <a:t> SWITCH on STERIODS</a:t>
            </a:r>
          </a:p>
          <a:p>
            <a:endParaRPr lang="de-DE" dirty="0" smtClean="0"/>
          </a:p>
          <a:p>
            <a:r>
              <a:rPr lang="de-DE" dirty="0" smtClean="0"/>
              <a:t>Der F# Compiler ist in der Lage fehlende oder fehlerhafte Fälle</a:t>
            </a:r>
            <a:r>
              <a:rPr lang="de-DE" baseline="0" dirty="0" smtClean="0"/>
              <a:t> zu entdecken.  Dies ist bedingt durch die </a:t>
            </a:r>
            <a:r>
              <a:rPr lang="de-DE" baseline="0" dirty="0" err="1" smtClean="0"/>
              <a:t>Hindley-Milner</a:t>
            </a:r>
            <a:r>
              <a:rPr lang="de-DE" baseline="0" dirty="0" smtClean="0"/>
              <a:t> Type </a:t>
            </a:r>
            <a:r>
              <a:rPr lang="de-DE" baseline="0" dirty="0" err="1" smtClean="0"/>
              <a:t>Inference</a:t>
            </a:r>
            <a:r>
              <a:rPr lang="de-DE" baseline="0" dirty="0" smtClean="0"/>
              <a:t>, C# wird dies nicht können ohne dass „</a:t>
            </a:r>
            <a:r>
              <a:rPr lang="de-DE" baseline="0" dirty="0" err="1" smtClean="0"/>
              <a:t>breaking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“ eingeführt werden.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gearbeitet, die Basis für eine Turing Maschine. "formale Sprache zur Untersuchung von Funktionen". Mathematische 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geschrieben, die zweit älteste und noch gebräuchliche Programmiersprache (FORTRAN ist die erste!)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Seit Mitte</a:t>
            </a:r>
            <a:r>
              <a:rPr lang="de-DE" baseline="0" dirty="0" smtClean="0"/>
              <a:t> der 2000er Jahre haben die führenden Laufzeitumgebungen neue Konstrukte eingeführt die funktionale Sprachen begünstigen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Lambdas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Endrekursion (</a:t>
            </a:r>
            <a:r>
              <a:rPr lang="de-DE" baseline="0" dirty="0" err="1" smtClean="0"/>
              <a:t>Tail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Recursion</a:t>
            </a:r>
            <a:r>
              <a:rPr lang="de-DE" baseline="0" dirty="0" smtClean="0"/>
              <a:t>)</a:t>
            </a:r>
          </a:p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Creep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Kein Hype, kein neuer Trend, sondern endlich auch im Enterprise-Umfeld angekommen (Scala/</a:t>
            </a:r>
            <a:r>
              <a:rPr lang="de-DE" dirty="0" err="1" smtClean="0"/>
              <a:t>Clojure</a:t>
            </a:r>
            <a:r>
              <a:rPr lang="de-DE" baseline="0" dirty="0" smtClean="0"/>
              <a:t> auf JVM, F# auf .NET, funktionale Ansätze in JavaScript)</a:t>
            </a:r>
          </a:p>
          <a:p>
            <a:r>
              <a:rPr lang="de-DE" baseline="0" dirty="0" smtClean="0"/>
              <a:t>Prognose: In den 2020ern wird genau so erwartet, dass man funktional programmieren kann, wie heute mit OOP (Zitat R.B.!)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OO Unzulänglichkeiten: Noch mehr Frameworks, vielversprechende</a:t>
            </a:r>
            <a:r>
              <a:rPr lang="de-DE" baseline="0" dirty="0" smtClean="0"/>
              <a:t> Ansätze erweisen sich als äußerst schwierig wie Test-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-Development, Domain </a:t>
            </a:r>
            <a:r>
              <a:rPr lang="de-DE" baseline="0" dirty="0" err="1" smtClean="0"/>
              <a:t>Driven</a:t>
            </a:r>
            <a:r>
              <a:rPr lang="de-DE" baseline="0" dirty="0" smtClean="0"/>
              <a:t> Development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Eine Funktion wird zu einem Ausdruck gebunden und gibt diesem einen Wert.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Variable </a:t>
            </a:r>
            <a:r>
              <a:rPr lang="de-DE" dirty="0" err="1" smtClean="0"/>
              <a:t>result</a:t>
            </a:r>
            <a:r>
              <a:rPr lang="de-DE" dirty="0" smtClean="0"/>
              <a:t> muss außerhalb der Anweisung definiert werden,</a:t>
            </a:r>
            <a:r>
              <a:rPr lang="de-DE" baseline="0" dirty="0" smtClean="0"/>
              <a:t> wird jedoch davon berührt: das ist eine Nebenwirkung, also Side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If</a:t>
            </a:r>
            <a:r>
              <a:rPr lang="de-DE" baseline="0" dirty="0" smtClean="0"/>
              <a:t> ist eine Anweisung die NUR Nebenwirkungen erzeugt.  Ich kann IF nicht binden zu einem Bezeichner.</a:t>
            </a:r>
          </a:p>
          <a:p>
            <a:r>
              <a:rPr lang="de-DE" baseline="0" dirty="0" smtClean="0"/>
              <a:t>In einem Ausdruck gibt es keine Nebenwirkung da die Variable den Wert erhält sobald sie deklariert wird.  In einer FP Sprache wäre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auch noch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KEINE </a:t>
            </a:r>
            <a:r>
              <a:rPr lang="de-DE" baseline="0" dirty="0" err="1" smtClean="0"/>
              <a:t>NullReferenceExceptions</a:t>
            </a:r>
            <a:r>
              <a:rPr lang="de-DE" baseline="0" dirty="0" smtClean="0"/>
              <a:t> mehr, WIRKLICH, GAR keine mehr!!!!!!!!!!!!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2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Zwei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beinhaltet nur Daten</a:t>
            </a:r>
          </a:p>
          <a:p>
            <a:r>
              <a:rPr lang="de-DE" dirty="0" smtClean="0"/>
              <a:t>Komposition</a:t>
            </a:r>
            <a:r>
              <a:rPr lang="de-DE" dirty="0"/>
              <a:t>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 smtClean="0"/>
              <a:t>Immutability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Einmal 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Konsequenz: 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Sprache: </a:t>
            </a:r>
            <a:r>
              <a:rPr lang="de-DE" dirty="0" smtClean="0"/>
              <a:t>Alles </a:t>
            </a:r>
            <a:r>
              <a:rPr lang="de-DE" dirty="0"/>
              <a:t>was in C# (IL) möglich ist (Getter/Setter, Interfaces, </a:t>
            </a:r>
            <a:r>
              <a:rPr lang="de-DE" dirty="0" err="1"/>
              <a:t>Methods</a:t>
            </a:r>
            <a:r>
              <a:rPr lang="de-DE" dirty="0"/>
              <a:t>, etc</a:t>
            </a:r>
            <a:r>
              <a:rPr lang="de-DE" dirty="0" smtClean="0"/>
              <a:t>.)</a:t>
            </a:r>
            <a:endParaRPr lang="de-DE" dirty="0"/>
          </a:p>
          <a:p>
            <a:r>
              <a:rPr lang="de-DE" dirty="0" smtClean="0"/>
              <a:t>Typsystem das </a:t>
            </a:r>
            <a:r>
              <a:rPr lang="de-DE" dirty="0"/>
              <a:t>Komposition </a:t>
            </a:r>
            <a:r>
              <a:rPr lang="de-DE" dirty="0" smtClean="0"/>
              <a:t>bevorzugt</a:t>
            </a:r>
            <a:endParaRPr lang="de-DE" dirty="0"/>
          </a:p>
          <a:p>
            <a:r>
              <a:rPr lang="de-DE" dirty="0" smtClean="0"/>
              <a:t>Prägnanz, LOC Zahl reduziert durch ML Syntax</a:t>
            </a:r>
          </a:p>
          <a:p>
            <a:r>
              <a:rPr lang="de-DE" dirty="0" err="1" smtClean="0"/>
              <a:t>Immutability</a:t>
            </a:r>
            <a:r>
              <a:rPr lang="de-DE" dirty="0" smtClean="0"/>
              <a:t> als Default, </a:t>
            </a:r>
            <a:r>
              <a:rPr lang="de-DE" dirty="0" err="1" smtClean="0"/>
              <a:t>mutable</a:t>
            </a:r>
            <a:r>
              <a:rPr lang="de-DE" dirty="0" smtClean="0"/>
              <a:t> „Code </a:t>
            </a:r>
            <a:r>
              <a:rPr lang="de-DE" dirty="0" err="1" smtClean="0"/>
              <a:t>smell</a:t>
            </a:r>
            <a:r>
              <a:rPr lang="de-DE" dirty="0" smtClean="0"/>
              <a:t>“</a:t>
            </a:r>
          </a:p>
          <a:p>
            <a:r>
              <a:rPr lang="de-DE" dirty="0"/>
              <a:t>ML Syntax </a:t>
            </a:r>
            <a:r>
              <a:rPr lang="de-DE" dirty="0" smtClean="0"/>
              <a:t>ersetzt </a:t>
            </a:r>
            <a:r>
              <a:rPr lang="de-DE" dirty="0" err="1" smtClean="0"/>
              <a:t>Func</a:t>
            </a:r>
            <a:r>
              <a:rPr lang="de-DE" dirty="0" smtClean="0"/>
              <a:t>&lt;&gt;</a:t>
            </a:r>
          </a:p>
          <a:p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Viele mögliche Themen </a:t>
            </a:r>
          </a:p>
          <a:p>
            <a:pPr lvl="1"/>
            <a:r>
              <a:rPr lang="de-DE" dirty="0" smtClean="0"/>
              <a:t>Higher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smtClean="0"/>
              <a:t>Type Provider	</a:t>
            </a:r>
          </a:p>
          <a:p>
            <a:pPr lvl="1"/>
            <a:r>
              <a:rPr lang="de-DE" dirty="0" smtClean="0"/>
              <a:t>Cloud</a:t>
            </a:r>
          </a:p>
          <a:p>
            <a:pPr lvl="1"/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</a:p>
          <a:p>
            <a:endParaRPr lang="de-DE" dirty="0"/>
          </a:p>
          <a:p>
            <a:r>
              <a:rPr lang="de-DE" dirty="0" smtClean="0"/>
              <a:t>Heute nur ein Thema, das aber ausführlich: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Listenwesen</a:t>
            </a:r>
          </a:p>
          <a:p>
            <a:r>
              <a:rPr lang="de-DE" dirty="0" smtClean="0"/>
              <a:t>Einheiten</a:t>
            </a:r>
          </a:p>
          <a:p>
            <a:r>
              <a:rPr lang="de-DE" dirty="0" smtClean="0"/>
              <a:t>Type Provider</a:t>
            </a:r>
          </a:p>
          <a:p>
            <a:r>
              <a:rPr lang="de-DE" dirty="0" smtClean="0"/>
              <a:t>Berechnungsausdrucke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 smtClean="0"/>
          </a:p>
          <a:p>
            <a:r>
              <a:rPr lang="de-DE" dirty="0" err="1" smtClean="0"/>
              <a:t>Deconstruction</a:t>
            </a:r>
            <a:endParaRPr lang="de-DE" dirty="0" smtClean="0"/>
          </a:p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vs. Reference </a:t>
            </a:r>
            <a:r>
              <a:rPr lang="de-DE" dirty="0" err="1" smtClean="0"/>
              <a:t>Euqality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639" y="3933056"/>
            <a:ext cx="379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Kreuzung aus </a:t>
            </a:r>
            <a:r>
              <a:rPr lang="de-DE" sz="2400" dirty="0" err="1" smtClean="0"/>
              <a:t>if</a:t>
            </a:r>
            <a:r>
              <a:rPr lang="de-DE" sz="2400" dirty="0" smtClean="0"/>
              <a:t> und </a:t>
            </a:r>
            <a:r>
              <a:rPr lang="de-DE" sz="2400" dirty="0" err="1" smtClean="0"/>
              <a:t>switch</a:t>
            </a:r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7639" y="4725144"/>
            <a:ext cx="7103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die Extraktion von Werten aus F# Datentypen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7638" y="5559623"/>
            <a:ext cx="429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(Vollständigkeit) Exhaustivness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09645"/>
            <a:ext cx="518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Ist ein Ausdruck und keine Anweisung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5127575"/>
            <a:ext cx="6605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Angepasst </a:t>
            </a:r>
            <a:r>
              <a:rPr lang="de-DE" sz="2400" dirty="0"/>
              <a:t>für die F# Datentypen, weniger für </a:t>
            </a:r>
            <a:r>
              <a:rPr lang="de-DE" sz="2400" dirty="0" smtClean="0"/>
              <a:t>OO</a:t>
            </a:r>
          </a:p>
        </p:txBody>
      </p:sp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5"/>
            <a:ext cx="6408712" cy="273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überall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309634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.net</a:t>
            </a:r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4572000" y="3356992"/>
            <a:ext cx="38164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Java</a:t>
            </a:r>
            <a:endParaRPr lang="en-US" sz="9600" dirty="0"/>
          </a:p>
        </p:txBody>
      </p:sp>
      <p:sp>
        <p:nvSpPr>
          <p:cNvPr id="6" name="Rectangle 5"/>
          <p:cNvSpPr/>
          <p:nvPr/>
        </p:nvSpPr>
        <p:spPr>
          <a:xfrm>
            <a:off x="971600" y="2492896"/>
            <a:ext cx="3096344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F#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4572000" y="2492896"/>
            <a:ext cx="154817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Scala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228184" y="2492896"/>
            <a:ext cx="216024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err="1" smtClean="0"/>
              <a:t>Closure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6131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r>
              <a:rPr lang="de-DE" dirty="0" smtClean="0"/>
              <a:t>Erfolge: WhatsApp, Jane Street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</a:t>
            </a:r>
          </a:p>
          <a:p>
            <a:r>
              <a:rPr lang="de-DE" dirty="0" smtClean="0"/>
              <a:t>Haben Bezeichner</a:t>
            </a:r>
          </a:p>
          <a:p>
            <a:r>
              <a:rPr lang="de-DE" dirty="0" smtClean="0"/>
              <a:t>Können zu Listen zusammen gefasst werden</a:t>
            </a:r>
          </a:p>
          <a:p>
            <a:r>
              <a:rPr lang="de-DE" dirty="0" smtClean="0"/>
              <a:t>Können als Parameter verwendet werden</a:t>
            </a:r>
          </a:p>
          <a:p>
            <a:r>
              <a:rPr lang="de-DE" dirty="0" smtClean="0"/>
              <a:t>Können als Ergebnis einer Funktionen zurückgegeben werden</a:t>
            </a:r>
          </a:p>
          <a:p>
            <a:r>
              <a:rPr lang="de-DE" dirty="0" smtClean="0"/>
              <a:t>„Reine“ (pure) Funktionen haben keine Nebenwirkung</a:t>
            </a:r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aus der FP Welt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Funktionen vs. Ausdrucke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44100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7" y="4971876"/>
            <a:ext cx="4552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1822</Words>
  <Application>Microsoft Office PowerPoint</Application>
  <PresentationFormat>On-screen Show (4:3)</PresentationFormat>
  <Paragraphs>211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 ist überall</vt:lpstr>
      <vt:lpstr>Funktionale Erscheinungen</vt:lpstr>
      <vt:lpstr>Ideen aus der FP Welt</vt:lpstr>
      <vt:lpstr>Ideen aus der FP Welt</vt:lpstr>
      <vt:lpstr>Ideen aus der FP Welt</vt:lpstr>
      <vt:lpstr>Ideen aus der FP Welt</vt:lpstr>
      <vt:lpstr>Warum F#?</vt:lpstr>
      <vt:lpstr>Fokus des Vortrags</vt:lpstr>
      <vt:lpstr>Wofür ist ein (statischer) Typ gut?</vt:lpstr>
      <vt:lpstr>Wofür ist ein (statischer) Typ gut?</vt:lpstr>
      <vt:lpstr>Themen</vt:lpstr>
      <vt:lpstr>Data Types</vt:lpstr>
      <vt:lpstr>Data Types: Pattern Matching</vt:lpstr>
      <vt:lpstr>Structural Equality / Comparison</vt:lpstr>
      <vt:lpstr>Structural Equality /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204</cp:revision>
  <dcterms:created xsi:type="dcterms:W3CDTF">2015-10-28T14:00:25Z</dcterms:created>
  <dcterms:modified xsi:type="dcterms:W3CDTF">2015-11-25T13:17:43Z</dcterms:modified>
</cp:coreProperties>
</file>