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8" r:id="rId4"/>
    <p:sldId id="290" r:id="rId5"/>
    <p:sldId id="289" r:id="rId6"/>
    <p:sldId id="275" r:id="rId7"/>
    <p:sldId id="259" r:id="rId8"/>
    <p:sldId id="295" r:id="rId9"/>
    <p:sldId id="291" r:id="rId10"/>
    <p:sldId id="292" r:id="rId11"/>
    <p:sldId id="287" r:id="rId12"/>
    <p:sldId id="285" r:id="rId13"/>
    <p:sldId id="260" r:id="rId14"/>
    <p:sldId id="293" r:id="rId15"/>
    <p:sldId id="261" r:id="rId16"/>
    <p:sldId id="263" r:id="rId17"/>
    <p:sldId id="294" r:id="rId18"/>
    <p:sldId id="267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880" autoAdjust="0"/>
  </p:normalViewPr>
  <p:slideViewPr>
    <p:cSldViewPr>
      <p:cViewPr>
        <p:scale>
          <a:sx n="67" d="100"/>
          <a:sy n="67" d="100"/>
        </p:scale>
        <p:origin x="-4824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3A242-7230-4070-B2AF-A33EB304C08D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FDF9-2A53-4261-A0AF-3B6A969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Karlkim</a:t>
            </a:r>
            <a:r>
              <a:rPr lang="de-DE" dirty="0" smtClean="0"/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Suwanmonkol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FsReveal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9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F# ist „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“, die Konstrukte der OO Welt stehen mir weiterhin zur</a:t>
            </a:r>
            <a:r>
              <a:rPr lang="de-DE" baseline="0" dirty="0" smtClean="0"/>
              <a:t> Verfügung in F#.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Stärker betonen, dass (sobald funktionale Konstrukte in der Sprache bereitstehen), diese den Code vereinfachen können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Direkt die Frage beantworten – Warum FP? -&gt; </a:t>
            </a:r>
            <a:r>
              <a:rPr lang="de-DE" baseline="0" dirty="0" err="1" smtClean="0"/>
              <a:t>Immutability</a:t>
            </a:r>
            <a:r>
              <a:rPr lang="de-DE" baseline="0" dirty="0" smtClean="0"/>
              <a:t>, Making invalid </a:t>
            </a:r>
            <a:r>
              <a:rPr lang="de-DE" baseline="0" dirty="0" err="1" smtClean="0"/>
              <a:t>state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un-representable</a:t>
            </a:r>
            <a:r>
              <a:rPr lang="de-DE" baseline="0" dirty="0" smtClean="0"/>
              <a:t> (Muss ich mir für das Beispiel mit DDD aufheben!), high-oder </a:t>
            </a:r>
            <a:r>
              <a:rPr lang="de-DE" baseline="0" dirty="0" err="1" smtClean="0"/>
              <a:t>functions</a:t>
            </a:r>
            <a:r>
              <a:rPr lang="de-DE" baseline="0" dirty="0" smtClean="0"/>
              <a:t>, …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6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Warum dieses Thema? Weil es überraschend viel</a:t>
            </a:r>
            <a:r>
              <a:rPr lang="de-DE" baseline="0" dirty="0" smtClean="0"/>
              <a:t> Nutzen brachte und weil es mit DDD gut zusammenpasst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85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Annotation: entweder tut der Programmierer dies oder,</a:t>
            </a:r>
            <a:r>
              <a:rPr lang="de-DE" baseline="0" dirty="0" smtClean="0"/>
              <a:t> im Falle von F#, das Type </a:t>
            </a:r>
            <a:r>
              <a:rPr lang="de-DE" baseline="0" dirty="0" err="1" smtClean="0"/>
              <a:t>inference</a:t>
            </a:r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Ist am besten erkennbar wenn man die Möglichkeiten einer schwachen Typisierung betrachtet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Copyright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Karlkim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Suwanmongkol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| Twitter</a:t>
            </a:r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88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Types</a:t>
            </a:r>
            <a:r>
              <a:rPr lang="de-DE" dirty="0" smtClean="0"/>
              <a:t> werden immer aus kleineren Einheiten zusammen erstellt, die kleinsten sind die Primitives der</a:t>
            </a:r>
            <a:r>
              <a:rPr lang="de-DE" baseline="0" dirty="0" smtClean="0"/>
              <a:t> Sprache.</a:t>
            </a:r>
            <a:endParaRPr lang="de-DE" dirty="0" smtClean="0"/>
          </a:p>
          <a:p>
            <a:r>
              <a:rPr lang="de-DE" dirty="0" smtClean="0"/>
              <a:t>Dies bedingt dass ich sowohl aus einfachen Einheiten einen komplexeren Typ</a:t>
            </a:r>
            <a:r>
              <a:rPr lang="de-DE" baseline="0" dirty="0" smtClean="0"/>
              <a:t> erstellen kann, </a:t>
            </a:r>
          </a:p>
          <a:p>
            <a:r>
              <a:rPr lang="de-DE" baseline="0" dirty="0" smtClean="0"/>
              <a:t>oder aus einem komplexeren die konstituierende einfachere Typen „heraus“ holen </a:t>
            </a:r>
            <a:r>
              <a:rPr lang="de-DE" baseline="0" dirty="0" smtClean="0"/>
              <a:t>kann, oder „Zerlegen“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WICHTIG</a:t>
            </a:r>
          </a:p>
          <a:p>
            <a:r>
              <a:rPr lang="de-DE" baseline="0" dirty="0" smtClean="0"/>
              <a:t>Unterschied zu OO:</a:t>
            </a:r>
          </a:p>
          <a:p>
            <a:r>
              <a:rPr lang="de-DE" baseline="0" dirty="0" smtClean="0"/>
              <a:t>In OO kann ich eine Klasse erst „Leer“ erstellen, dann nach und nach Properties zuweisen/ändern.</a:t>
            </a:r>
          </a:p>
          <a:p>
            <a:r>
              <a:rPr lang="de-DE" baseline="0" dirty="0" smtClean="0"/>
              <a:t>In FP nicht.  </a:t>
            </a:r>
            <a:r>
              <a:rPr lang="de-DE" baseline="0" dirty="0" err="1" smtClean="0"/>
              <a:t>Immutability</a:t>
            </a:r>
            <a:r>
              <a:rPr lang="de-DE" baseline="0" dirty="0" smtClean="0"/>
              <a:t> heißt einmal erstellt, unveränderbar. Alle Daten müssen bei der Erstellung verfügbar sein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IF </a:t>
            </a:r>
            <a:r>
              <a:rPr lang="de-DE" dirty="0" err="1" smtClean="0"/>
              <a:t>and</a:t>
            </a:r>
            <a:r>
              <a:rPr lang="de-DE" dirty="0" smtClean="0"/>
              <a:t> SWITCH on STERIODS</a:t>
            </a:r>
          </a:p>
          <a:p>
            <a:endParaRPr lang="de-DE" dirty="0" smtClean="0"/>
          </a:p>
          <a:p>
            <a:r>
              <a:rPr lang="de-DE" dirty="0" smtClean="0"/>
              <a:t>Der F# Compiler ist in der Lage fehlende oder fehlerhafte Fälle</a:t>
            </a:r>
            <a:r>
              <a:rPr lang="de-DE" baseline="0" dirty="0" smtClean="0"/>
              <a:t> zu entdecken.  Dies ist bedingt durch die </a:t>
            </a:r>
            <a:r>
              <a:rPr lang="de-DE" baseline="0" dirty="0" err="1" smtClean="0"/>
              <a:t>Hindley-Milner</a:t>
            </a:r>
            <a:r>
              <a:rPr lang="de-DE" baseline="0" dirty="0" smtClean="0"/>
              <a:t> Type </a:t>
            </a:r>
            <a:r>
              <a:rPr lang="de-DE" baseline="0" dirty="0" err="1" smtClean="0"/>
              <a:t>Inference</a:t>
            </a:r>
            <a:r>
              <a:rPr lang="de-DE" baseline="0" dirty="0" smtClean="0"/>
              <a:t>, C# wird dies nicht können ohne dass „</a:t>
            </a:r>
            <a:r>
              <a:rPr lang="de-DE" baseline="0" dirty="0" err="1" smtClean="0"/>
              <a:t>breaking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changes</a:t>
            </a:r>
            <a:r>
              <a:rPr lang="de-DE" baseline="0" dirty="0" smtClean="0"/>
              <a:t>“ eingeführt werden.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Zwei im</a:t>
            </a:r>
            <a:r>
              <a:rPr lang="de-DE" baseline="0" dirty="0" smtClean="0"/>
              <a:t> Sinne des Domains gleichwertige Instanzen „Kunde 123“ sind nicht identisch.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28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Es ist möglich das generierte</a:t>
            </a:r>
            <a:r>
              <a:rPr lang="de-DE" baseline="0" dirty="0" smtClean="0"/>
              <a:t> Code in einem Decompiler zu sehen, nur die PDB Datei entfernen damit das IL Code als C# dekompiliert wird, manche </a:t>
            </a:r>
            <a:r>
              <a:rPr lang="de-DE" baseline="0" dirty="0" err="1" smtClean="0"/>
              <a:t>decompiler</a:t>
            </a:r>
            <a:r>
              <a:rPr lang="de-DE" baseline="0" dirty="0" smtClean="0"/>
              <a:t> sind schlau und nehmen die Info aus der PDB heraus.  Dann sieht man was der Compiler alles erzeugt.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Kein Hipster, nicht metrosexual!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0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FP kommt aus der Zeit des ENIAC First Electronic General-</a:t>
            </a:r>
            <a:r>
              <a:rPr lang="de-DE" dirty="0" err="1" smtClean="0"/>
              <a:t>Purpose</a:t>
            </a:r>
            <a:r>
              <a:rPr lang="de-DE" dirty="0" smtClean="0"/>
              <a:t> Computer.  </a:t>
            </a:r>
          </a:p>
          <a:p>
            <a:r>
              <a:rPr lang="de-DE" dirty="0" err="1" smtClean="0"/>
              <a:t>Men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hardware</a:t>
            </a:r>
            <a:r>
              <a:rPr lang="de-DE" dirty="0" smtClean="0"/>
              <a:t>, </a:t>
            </a:r>
            <a:r>
              <a:rPr lang="de-DE" dirty="0" err="1" smtClean="0"/>
              <a:t>women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wiring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computation</a:t>
            </a:r>
            <a:r>
              <a:rPr lang="de-DE" dirty="0" smtClean="0"/>
              <a:t>!</a:t>
            </a:r>
          </a:p>
          <a:p>
            <a:r>
              <a:rPr lang="de-DE" dirty="0" smtClean="0"/>
              <a:t>Bild zeigt die Entwicklung der Hardware hinsichtlich</a:t>
            </a:r>
            <a:r>
              <a:rPr lang="de-DE" baseline="0" dirty="0" smtClean="0"/>
              <a:t> der Größe!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0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Alan Turing, Erfinder der Turing Maschine, Grundlagen Forschung zum Thema Berechenbarkeit</a:t>
            </a:r>
          </a:p>
          <a:p>
            <a:r>
              <a:rPr lang="de-DE" dirty="0" smtClean="0"/>
              <a:t>Alonzo Church, hat an Lambda Kalkül</a:t>
            </a:r>
            <a:r>
              <a:rPr lang="de-DE" baseline="0" dirty="0" smtClean="0"/>
              <a:t> gearbeitet</a:t>
            </a:r>
            <a:r>
              <a:rPr lang="de-DE" baseline="0" dirty="0" smtClean="0"/>
              <a:t>, die Basis für eine </a:t>
            </a:r>
            <a:r>
              <a:rPr lang="de-DE" baseline="0" dirty="0" smtClean="0"/>
              <a:t>Turing </a:t>
            </a:r>
            <a:r>
              <a:rPr lang="de-DE" baseline="0" dirty="0" smtClean="0"/>
              <a:t>Maschine. "</a:t>
            </a:r>
            <a:r>
              <a:rPr lang="de-DE" baseline="0" dirty="0" smtClean="0"/>
              <a:t>formale Sprache zur Untersuchung von Funktionen". </a:t>
            </a:r>
            <a:r>
              <a:rPr lang="de-DE" baseline="0" dirty="0" smtClean="0"/>
              <a:t>Mathematische </a:t>
            </a:r>
            <a:r>
              <a:rPr lang="de-DE" baseline="0" dirty="0" smtClean="0"/>
              <a:t>Analyse von Funktionen und deren gebundenen Parameter.</a:t>
            </a:r>
          </a:p>
          <a:p>
            <a:r>
              <a:rPr lang="de-DE" baseline="0" dirty="0" smtClean="0"/>
              <a:t>Konrad Zuse hat Ideen aus dem Lambda-Kalkül 1942 bis 1946 in seinen Plankalkül (eine der ersten höheren Programmiersprachen) einfließen lassen.</a:t>
            </a:r>
          </a:p>
          <a:p>
            <a:r>
              <a:rPr lang="de-DE" baseline="0" dirty="0" smtClean="0"/>
              <a:t>John McCarthy, hat die Spezifikation und das erste Compiler für LISP </a:t>
            </a:r>
            <a:r>
              <a:rPr lang="de-DE" baseline="0" dirty="0" smtClean="0"/>
              <a:t>geschrieben, die zweit älteste und noch gebräuchliche Programmiersprache (FORTRAN ist die erste!)</a:t>
            </a:r>
            <a:endParaRPr lang="de-DE" baseline="0" dirty="0" smtClean="0"/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05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Creep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Kein </a:t>
            </a:r>
            <a:r>
              <a:rPr lang="de-DE" dirty="0" smtClean="0"/>
              <a:t>Hype, kein neuer Trend, sondern endlich auch im Enterprise-Umfeld angekommen (Scala/</a:t>
            </a:r>
            <a:r>
              <a:rPr lang="de-DE" dirty="0" err="1" smtClean="0"/>
              <a:t>Clojure</a:t>
            </a:r>
            <a:r>
              <a:rPr lang="de-DE" baseline="0" dirty="0" smtClean="0"/>
              <a:t> auf JVM, F# auf .NET, funktionale Ansätze in JavaScript)</a:t>
            </a:r>
          </a:p>
          <a:p>
            <a:r>
              <a:rPr lang="de-DE" baseline="0" dirty="0" smtClean="0"/>
              <a:t>Prognose: In den 2020ern wird genau so erwartet, dass man funktional programmieren kann, wie heute mit </a:t>
            </a:r>
            <a:r>
              <a:rPr lang="de-DE" baseline="0" dirty="0" smtClean="0"/>
              <a:t>OOP (Zitat R.B.!)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OO Unzulänglichkeiten: Noch mehr Frameworks, vielversprechende</a:t>
            </a:r>
            <a:r>
              <a:rPr lang="de-DE" baseline="0" dirty="0" smtClean="0"/>
              <a:t> Ansätze erweisen sich als äußerst schwierig wie Test-</a:t>
            </a:r>
            <a:r>
              <a:rPr lang="de-DE" baseline="0" dirty="0" err="1" smtClean="0"/>
              <a:t>Driven</a:t>
            </a:r>
            <a:r>
              <a:rPr lang="de-DE" baseline="0" dirty="0" smtClean="0"/>
              <a:t>-Development, Domain </a:t>
            </a:r>
            <a:r>
              <a:rPr lang="de-DE" baseline="0" dirty="0" err="1" smtClean="0"/>
              <a:t>Driven</a:t>
            </a:r>
            <a:r>
              <a:rPr lang="de-DE" baseline="0" dirty="0" smtClean="0"/>
              <a:t> Development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S = { Name : string;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string -&gt; string; };;</a:t>
            </a:r>
          </a:p>
          <a:p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g x = g x;;</a:t>
            </a:r>
          </a:p>
          <a:p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addFive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(+) x 5;;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Typ &lt;&gt; Klasse: Kein Verhalten,</a:t>
            </a:r>
            <a:r>
              <a:rPr lang="de-DE" baseline="0" dirty="0" smtClean="0"/>
              <a:t> Reine Datenstruktur.  Aber Achtung: Ich kann in F# da ein bisschen schummeln, F# ist </a:t>
            </a:r>
            <a:r>
              <a:rPr lang="de-DE" baseline="0" dirty="0" err="1" smtClean="0"/>
              <a:t>Functional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und erlaubt die Verwendung von OO Konstrukte.</a:t>
            </a:r>
          </a:p>
          <a:p>
            <a:endParaRPr lang="de-DE" baseline="0" dirty="0" smtClean="0"/>
          </a:p>
          <a:p>
            <a:r>
              <a:rPr lang="de-DE" baseline="0" dirty="0" smtClean="0"/>
              <a:t>type Name = { Vor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Nach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}</a:t>
            </a:r>
          </a:p>
          <a:p>
            <a:r>
              <a:rPr lang="de-DE" baseline="0" dirty="0" smtClean="0"/>
              <a:t>type Name‘ = { Name : Name; Title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Zusatz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}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Immutability</a:t>
            </a:r>
            <a:r>
              <a:rPr lang="de-DE" baseline="0" dirty="0" smtClean="0"/>
              <a:t>. Grundsätzlich: Es gibt keine Variablen (Slot im Speicher wo ich etwas pushen und poppen kann). Einmal zugewiesen, bleibt es da für immer! Zwei Vorteile: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Simple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reason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. Die Frage „Wann hat sich der Wert geändert?“ stellt sich gar nicht mehr, der Wert kann nur zugewiesen werden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Multi Core </a:t>
            </a:r>
            <a:r>
              <a:rPr lang="de-DE" baseline="0" dirty="0" err="1" smtClean="0"/>
              <a:t>ready</a:t>
            </a:r>
            <a:r>
              <a:rPr lang="de-DE" baseline="0" dirty="0" smtClean="0"/>
              <a:t>: Kein </a:t>
            </a:r>
            <a:r>
              <a:rPr lang="de-DE" baseline="0" dirty="0" err="1" smtClean="0"/>
              <a:t>Mutex</a:t>
            </a:r>
            <a:r>
              <a:rPr lang="de-DE" baseline="0" dirty="0" smtClean="0"/>
              <a:t>, kein Semaphore, kein Monitor!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Man muss State neudenken, besser neulernen, die FP Leute haben das schon gemacht. Und übrigens, </a:t>
            </a:r>
            <a:r>
              <a:rPr lang="de-DE" baseline="0" dirty="0" err="1" smtClean="0"/>
              <a:t>SmallTalk</a:t>
            </a:r>
            <a:r>
              <a:rPr lang="de-DE" baseline="0" dirty="0" smtClean="0"/>
              <a:t> war auch </a:t>
            </a:r>
            <a:r>
              <a:rPr lang="de-DE" baseline="0" dirty="0" err="1" smtClean="0"/>
              <a:t>immutable</a:t>
            </a:r>
            <a:r>
              <a:rPr lang="de-DE" baseline="0" dirty="0" smtClean="0"/>
              <a:t>, State war nur mittels eines Messaging Untersystem möglich.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Eine Funktion wird zu einem Ausdruck gebunden und gibt diesem einen Wert.</a:t>
            </a:r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Variable </a:t>
            </a:r>
            <a:r>
              <a:rPr lang="de-DE" dirty="0" err="1" smtClean="0"/>
              <a:t>result</a:t>
            </a:r>
            <a:r>
              <a:rPr lang="de-DE" dirty="0" smtClean="0"/>
              <a:t> muss außerhalb der Anweisung definiert werden,</a:t>
            </a:r>
            <a:r>
              <a:rPr lang="de-DE" baseline="0" dirty="0" smtClean="0"/>
              <a:t> wird jedoch davon berührt: das ist eine Nebenwirkung, also Side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If</a:t>
            </a:r>
            <a:r>
              <a:rPr lang="de-DE" baseline="0" dirty="0" smtClean="0"/>
              <a:t> ist eine Anweisung die NUR Nebenwirkungen erzeugt.  Ich kann IF nicht binden zu einem Bezeichner.</a:t>
            </a:r>
          </a:p>
          <a:p>
            <a:r>
              <a:rPr lang="de-DE" baseline="0" dirty="0" smtClean="0"/>
              <a:t>In einem Ausdruck gibt es keine Nebenwirkung da die Variable den Wert erhält sobald sie deklariert wird.  In einer FP Sprache wäre </a:t>
            </a:r>
            <a:r>
              <a:rPr lang="de-DE" baseline="0" dirty="0" err="1" smtClean="0"/>
              <a:t>result</a:t>
            </a:r>
            <a:r>
              <a:rPr lang="de-DE" baseline="0" dirty="0" smtClean="0"/>
              <a:t> auch noch </a:t>
            </a:r>
            <a:r>
              <a:rPr lang="de-DE" baseline="0" dirty="0" err="1" smtClean="0"/>
              <a:t>immutable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KEINE </a:t>
            </a:r>
            <a:r>
              <a:rPr lang="de-DE" baseline="0" dirty="0" err="1" smtClean="0"/>
              <a:t>NullReferenceExceptions</a:t>
            </a:r>
            <a:r>
              <a:rPr lang="de-DE" baseline="0" dirty="0" smtClean="0"/>
              <a:t> mehr, WIRKLICH, GAR keine mehr!!!!!!!!!!!!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29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S = { Name : string;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string -&gt; string; };;</a:t>
            </a:r>
          </a:p>
          <a:p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g x = g x;;</a:t>
            </a:r>
          </a:p>
          <a:p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addFive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(+) x 5;;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Typ &lt;&gt; Klasse: Kein Verhalten,</a:t>
            </a:r>
            <a:r>
              <a:rPr lang="de-DE" baseline="0" dirty="0" smtClean="0"/>
              <a:t> Reine Datenstruktur.  Aber Achtung: Ich kann in F# da ein bisschen schummeln, F# ist </a:t>
            </a:r>
            <a:r>
              <a:rPr lang="de-DE" baseline="0" dirty="0" err="1" smtClean="0"/>
              <a:t>Functional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und erlaubt die Verwendung von OO Konstrukte.</a:t>
            </a:r>
          </a:p>
          <a:p>
            <a:endParaRPr lang="de-DE" baseline="0" dirty="0" smtClean="0"/>
          </a:p>
          <a:p>
            <a:r>
              <a:rPr lang="de-DE" baseline="0" dirty="0" smtClean="0"/>
              <a:t>type Name = { Vor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Nach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}</a:t>
            </a:r>
          </a:p>
          <a:p>
            <a:r>
              <a:rPr lang="de-DE" baseline="0" dirty="0" smtClean="0"/>
              <a:t>type Name‘ = { Name : Name; Title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Zusatz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}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Immutability</a:t>
            </a:r>
            <a:r>
              <a:rPr lang="de-DE" baseline="0" dirty="0" smtClean="0"/>
              <a:t>. Grundsätzlich: Es gibt keine Variablen (Slot im Speicher wo ich etwas pushen und poppen kann). Einmal zugewiesen, bleibt es da für immer! Zwei Vorteile: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Simple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reason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. Die Frage „Wann hat sich der Wert geändert?“ stellt sich gar nicht mehr, der Wert kann nur zugewiesen werden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Multi Core </a:t>
            </a:r>
            <a:r>
              <a:rPr lang="de-DE" baseline="0" dirty="0" err="1" smtClean="0"/>
              <a:t>ready</a:t>
            </a:r>
            <a:r>
              <a:rPr lang="de-DE" baseline="0" dirty="0" smtClean="0"/>
              <a:t>: Kein </a:t>
            </a:r>
            <a:r>
              <a:rPr lang="de-DE" baseline="0" dirty="0" err="1" smtClean="0"/>
              <a:t>Mutex</a:t>
            </a:r>
            <a:r>
              <a:rPr lang="de-DE" baseline="0" dirty="0" smtClean="0"/>
              <a:t>, kein Semaphore, kein Monitor!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Man muss State neudenken, besser neulernen, die FP Leute haben das schon gemacht. Und übrigens, </a:t>
            </a:r>
            <a:r>
              <a:rPr lang="de-DE" baseline="0" dirty="0" err="1" smtClean="0"/>
              <a:t>SmallTalk</a:t>
            </a:r>
            <a:r>
              <a:rPr lang="de-DE" baseline="0" dirty="0" smtClean="0"/>
              <a:t> war auch </a:t>
            </a:r>
            <a:r>
              <a:rPr lang="de-DE" baseline="0" dirty="0" err="1" smtClean="0"/>
              <a:t>immutable</a:t>
            </a:r>
            <a:r>
              <a:rPr lang="de-DE" baseline="0" dirty="0" smtClean="0"/>
              <a:t>, State war nur mittels eines Messaging Untersystem möglich.</a:t>
            </a:r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Typ </a:t>
            </a:r>
            <a:r>
              <a:rPr lang="de-DE" dirty="0" smtClean="0"/>
              <a:t>&lt;&gt; Klasse: Kein Verhalten,</a:t>
            </a:r>
            <a:r>
              <a:rPr lang="de-DE" baseline="0" dirty="0" smtClean="0"/>
              <a:t> Reine Datenstruktur.  Aber Achtung: Ich kann in F# da ein bisschen schummeln, F# ist </a:t>
            </a:r>
            <a:r>
              <a:rPr lang="de-DE" baseline="0" dirty="0" err="1" smtClean="0"/>
              <a:t>Functional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und erlaubt die Verwendung von OO Konstrukte.</a:t>
            </a:r>
          </a:p>
          <a:p>
            <a:endParaRPr lang="de-DE" baseline="0" dirty="0" smtClean="0"/>
          </a:p>
          <a:p>
            <a:r>
              <a:rPr lang="de-DE" baseline="0" dirty="0" smtClean="0"/>
              <a:t>type Name = { Vor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Nach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}</a:t>
            </a:r>
          </a:p>
          <a:p>
            <a:r>
              <a:rPr lang="de-DE" baseline="0" dirty="0" smtClean="0"/>
              <a:t>type Name‘ = { Name : Name; Title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Zusatz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}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Immutability</a:t>
            </a:r>
            <a:r>
              <a:rPr lang="de-DE" baseline="0" dirty="0" smtClean="0"/>
              <a:t>. Grundsätzlich: Es gibt keine Variablen (Slot im Speicher wo ich etwas pushen und poppen kann). Einmal zugewiesen, bleibt es da für immer! Zwei Vorteile: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Simple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reason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. Die Frage „Wann hat sich der Wert geändert?“ stellt sich gar nicht mehr, der Wert kann nur zugewiesen werden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Multi Core </a:t>
            </a:r>
            <a:r>
              <a:rPr lang="de-DE" baseline="0" dirty="0" err="1" smtClean="0"/>
              <a:t>ready</a:t>
            </a:r>
            <a:r>
              <a:rPr lang="de-DE" baseline="0" dirty="0" smtClean="0"/>
              <a:t>: Kein </a:t>
            </a:r>
            <a:r>
              <a:rPr lang="de-DE" baseline="0" dirty="0" err="1" smtClean="0"/>
              <a:t>Mutex</a:t>
            </a:r>
            <a:r>
              <a:rPr lang="de-DE" baseline="0" dirty="0" smtClean="0"/>
              <a:t>, kein Semaphore, kein Monitor!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Man muss State neudenken, besser neulernen, die FP Leute haben das schon gemacht. Und übrigens, </a:t>
            </a:r>
            <a:r>
              <a:rPr lang="de-DE" baseline="0" dirty="0" err="1" smtClean="0"/>
              <a:t>SmallTalk</a:t>
            </a:r>
            <a:r>
              <a:rPr lang="de-DE" baseline="0" dirty="0" smtClean="0"/>
              <a:t> war auch </a:t>
            </a:r>
            <a:r>
              <a:rPr lang="de-DE" baseline="0" dirty="0" err="1" smtClean="0"/>
              <a:t>immutable</a:t>
            </a:r>
            <a:r>
              <a:rPr lang="de-DE" baseline="0" dirty="0" smtClean="0"/>
              <a:t>, State war nur mittels eines Messaging Untersystem möglich.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Eventuell</a:t>
            </a:r>
            <a:r>
              <a:rPr lang="de-DE" baseline="0" dirty="0" smtClean="0"/>
              <a:t> noch zusammenfassen – was sind die Vorteile? Nicht unbedingt hier, sondern als </a:t>
            </a:r>
            <a:r>
              <a:rPr lang="de-DE" baseline="0" dirty="0" err="1" smtClean="0"/>
              <a:t>Zusammenfasung</a:t>
            </a:r>
            <a:r>
              <a:rPr lang="de-DE" baseline="0" dirty="0" smtClean="0"/>
              <a:t> am Ende</a:t>
            </a:r>
            <a:r>
              <a:rPr lang="de-DE" baseline="0" dirty="0" smtClean="0"/>
              <a:t>? FEHLT</a:t>
            </a:r>
            <a:endParaRPr lang="de-DE" dirty="0" smtClean="0"/>
          </a:p>
          <a:p>
            <a:pPr marL="0" indent="0">
              <a:buFontTx/>
              <a:buNone/>
            </a:pPr>
            <a:endParaRPr lang="de-DE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S = { Name : string;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string -&gt; string; };;</a:t>
            </a:r>
          </a:p>
          <a:p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g x = g x;;</a:t>
            </a:r>
          </a:p>
          <a:p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addFive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(+) x 5;;</a:t>
            </a:r>
            <a:endParaRPr lang="de-DE" dirty="0" smtClean="0"/>
          </a:p>
          <a:p>
            <a:pPr marL="0" indent="0">
              <a:buFontTx/>
              <a:buNone/>
            </a:pPr>
            <a:endParaRPr lang="de-DE" baseline="0" dirty="0" smtClean="0"/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4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4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4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A3B8B-C56F-4663-93D1-BECEDA7EAF67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F#</a:t>
            </a:r>
            <a:br>
              <a:rPr lang="de-DE" dirty="0" smtClean="0"/>
            </a:br>
            <a:r>
              <a:rPr lang="de-DE" dirty="0" smtClean="0"/>
              <a:t>Das Typsystem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6034" y="4372392"/>
            <a:ext cx="13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Nasser Brake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823" y="4941168"/>
            <a:ext cx="285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http://www.nasser-brake.de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6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err="1" smtClean="0"/>
              <a:t>Immutability</a:t>
            </a:r>
            <a:endParaRPr lang="de-DE" dirty="0" smtClean="0"/>
          </a:p>
          <a:p>
            <a:r>
              <a:rPr lang="de-DE" dirty="0" smtClean="0"/>
              <a:t>Keine </a:t>
            </a:r>
            <a:r>
              <a:rPr lang="de-DE" dirty="0"/>
              <a:t>Variablen (Slot im Speicher wo ich etwas pushen und poppen kann). Einmal zugewiesen, bleibt </a:t>
            </a:r>
            <a:r>
              <a:rPr lang="de-DE" dirty="0" smtClean="0"/>
              <a:t>der Wert</a:t>
            </a:r>
          </a:p>
          <a:p>
            <a:r>
              <a:rPr lang="de-DE" dirty="0" smtClean="0"/>
              <a:t>Die </a:t>
            </a:r>
            <a:r>
              <a:rPr lang="de-DE" dirty="0"/>
              <a:t>Frage „Wann hat sich der Wert geändert?“ stellt sich gar nicht mehr, der Wert kann nur zugewiesen </a:t>
            </a:r>
            <a:r>
              <a:rPr lang="de-DE" dirty="0" smtClean="0"/>
              <a:t>werden</a:t>
            </a:r>
          </a:p>
          <a:p>
            <a:r>
              <a:rPr lang="de-DE" dirty="0" smtClean="0"/>
              <a:t>Multi-Core </a:t>
            </a:r>
            <a:r>
              <a:rPr lang="de-DE" dirty="0" err="1"/>
              <a:t>ready</a:t>
            </a:r>
            <a:r>
              <a:rPr lang="de-DE" dirty="0"/>
              <a:t>: Kein </a:t>
            </a:r>
            <a:r>
              <a:rPr lang="de-DE" dirty="0" err="1"/>
              <a:t>Mutex</a:t>
            </a:r>
            <a:r>
              <a:rPr lang="de-DE" dirty="0"/>
              <a:t>, </a:t>
            </a:r>
            <a:r>
              <a:rPr lang="de-DE" dirty="0" smtClean="0"/>
              <a:t>Semaphore</a:t>
            </a:r>
            <a:r>
              <a:rPr lang="de-DE" dirty="0"/>
              <a:t>, </a:t>
            </a:r>
            <a:r>
              <a:rPr lang="de-DE" dirty="0" smtClean="0"/>
              <a:t>Monitor!</a:t>
            </a:r>
          </a:p>
          <a:p>
            <a:r>
              <a:rPr lang="de-DE" dirty="0" smtClean="0"/>
              <a:t>Konsequenz: State muss neugedacht werden</a:t>
            </a: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5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F# ist eine </a:t>
            </a:r>
            <a:r>
              <a:rPr lang="de-DE" dirty="0" err="1"/>
              <a:t>functional</a:t>
            </a:r>
            <a:r>
              <a:rPr lang="de-DE" dirty="0"/>
              <a:t>-first .net Sprache: </a:t>
            </a:r>
            <a:r>
              <a:rPr lang="de-DE" dirty="0" smtClean="0"/>
              <a:t>Alles </a:t>
            </a:r>
            <a:r>
              <a:rPr lang="de-DE" dirty="0"/>
              <a:t>was in C# (IL) möglich ist (Getter/Setter, Interfaces, </a:t>
            </a:r>
            <a:r>
              <a:rPr lang="de-DE" dirty="0" err="1"/>
              <a:t>Methods</a:t>
            </a:r>
            <a:r>
              <a:rPr lang="de-DE" dirty="0"/>
              <a:t>, etc</a:t>
            </a:r>
            <a:r>
              <a:rPr lang="de-DE" dirty="0" smtClean="0"/>
              <a:t>.)</a:t>
            </a:r>
            <a:endParaRPr lang="de-DE" dirty="0"/>
          </a:p>
          <a:p>
            <a:r>
              <a:rPr lang="de-DE" dirty="0" smtClean="0"/>
              <a:t>Typsystem das </a:t>
            </a:r>
            <a:r>
              <a:rPr lang="de-DE" dirty="0"/>
              <a:t>Komposition </a:t>
            </a:r>
            <a:r>
              <a:rPr lang="de-DE" dirty="0" smtClean="0"/>
              <a:t>bevorzugt</a:t>
            </a:r>
            <a:endParaRPr lang="de-DE" dirty="0"/>
          </a:p>
          <a:p>
            <a:r>
              <a:rPr lang="de-DE" dirty="0" smtClean="0"/>
              <a:t>Prägnanz, LOC Zahl reduziert durch ML Syntax</a:t>
            </a:r>
          </a:p>
          <a:p>
            <a:r>
              <a:rPr lang="de-DE" dirty="0" err="1" smtClean="0"/>
              <a:t>Immutability</a:t>
            </a:r>
            <a:r>
              <a:rPr lang="de-DE" dirty="0" smtClean="0"/>
              <a:t> als </a:t>
            </a:r>
            <a:r>
              <a:rPr lang="de-DE" dirty="0" smtClean="0"/>
              <a:t>Default, </a:t>
            </a:r>
            <a:r>
              <a:rPr lang="de-DE" dirty="0" err="1" smtClean="0"/>
              <a:t>mutable</a:t>
            </a:r>
            <a:r>
              <a:rPr lang="de-DE" dirty="0" smtClean="0"/>
              <a:t> „Code </a:t>
            </a:r>
            <a:r>
              <a:rPr lang="de-DE" dirty="0" err="1" smtClean="0"/>
              <a:t>smell</a:t>
            </a:r>
            <a:r>
              <a:rPr lang="de-DE" dirty="0" smtClean="0"/>
              <a:t>“</a:t>
            </a:r>
            <a:endParaRPr lang="de-DE" dirty="0" smtClean="0"/>
          </a:p>
          <a:p>
            <a:r>
              <a:rPr lang="de-DE" dirty="0"/>
              <a:t>ML Syntax </a:t>
            </a:r>
            <a:r>
              <a:rPr lang="de-DE" dirty="0" smtClean="0"/>
              <a:t>ersetzt </a:t>
            </a:r>
            <a:r>
              <a:rPr lang="de-DE" dirty="0" err="1" smtClean="0"/>
              <a:t>Func</a:t>
            </a:r>
            <a:r>
              <a:rPr lang="de-DE" dirty="0" smtClean="0"/>
              <a:t>&lt;&gt;</a:t>
            </a:r>
          </a:p>
          <a:p>
            <a:r>
              <a:rPr lang="de-DE" dirty="0" smtClean="0"/>
              <a:t>Vereinfachung </a:t>
            </a:r>
            <a:r>
              <a:rPr lang="de-DE" dirty="0"/>
              <a:t>(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)</a:t>
            </a:r>
          </a:p>
          <a:p>
            <a:r>
              <a:rPr lang="de-DE" dirty="0"/>
              <a:t>Vereinfachung (Asynchron, Parallel, Strategie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9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Fokus des Vortrags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Viele mögliche Themen </a:t>
            </a:r>
          </a:p>
          <a:p>
            <a:pPr lvl="1"/>
            <a:r>
              <a:rPr lang="de-DE" dirty="0" smtClean="0"/>
              <a:t>Higher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 smtClean="0"/>
          </a:p>
          <a:p>
            <a:pPr lvl="1"/>
            <a:r>
              <a:rPr lang="de-DE" dirty="0" smtClean="0"/>
              <a:t>Type Provider	</a:t>
            </a:r>
          </a:p>
          <a:p>
            <a:pPr lvl="1"/>
            <a:r>
              <a:rPr lang="de-DE" dirty="0" smtClean="0"/>
              <a:t>Cloud</a:t>
            </a:r>
          </a:p>
          <a:p>
            <a:pPr lvl="1"/>
            <a:r>
              <a:rPr lang="de-DE" dirty="0" err="1" smtClean="0"/>
              <a:t>Machine</a:t>
            </a:r>
            <a:r>
              <a:rPr lang="de-DE" dirty="0" smtClean="0"/>
              <a:t> Learning</a:t>
            </a:r>
          </a:p>
          <a:p>
            <a:endParaRPr lang="de-DE" dirty="0"/>
          </a:p>
          <a:p>
            <a:r>
              <a:rPr lang="de-DE" dirty="0" smtClean="0"/>
              <a:t>Heute nur ein Thema, das aber ausführlich:</a:t>
            </a:r>
          </a:p>
          <a:p>
            <a:pPr lvl="1"/>
            <a:r>
              <a:rPr lang="de-DE" dirty="0" smtClean="0"/>
              <a:t>Data </a:t>
            </a:r>
            <a:r>
              <a:rPr lang="de-DE" dirty="0" err="1" smtClean="0"/>
              <a:t>Types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836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Wofür ist ein (statischer) Typ gut?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Compile</a:t>
            </a:r>
            <a:r>
              <a:rPr lang="de-DE" dirty="0" smtClean="0"/>
              <a:t>-time check</a:t>
            </a:r>
          </a:p>
          <a:p>
            <a:r>
              <a:rPr lang="de-DE" dirty="0" smtClean="0"/>
              <a:t>Annotation eines Wertes</a:t>
            </a:r>
          </a:p>
          <a:p>
            <a:r>
              <a:rPr lang="de-DE" dirty="0" smtClean="0"/>
              <a:t>Kontrolle der Interaktion mit anderen Werten</a:t>
            </a:r>
          </a:p>
          <a:p>
            <a:r>
              <a:rPr lang="de-DE" dirty="0" smtClean="0"/>
              <a:t>Beschränkung von Funktionsdomänen: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Nur bestimmte Werte sind zulässig als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Nur bestimmte Werte sind zu erwarten als Output</a:t>
            </a:r>
          </a:p>
          <a:p>
            <a:pPr marL="0" indent="0">
              <a:buNone/>
            </a:pPr>
            <a:r>
              <a:rPr lang="de-DE" dirty="0" smtClean="0"/>
              <a:t>Zum Vergleich: dynamische Sprachen können nur </a:t>
            </a:r>
            <a:r>
              <a:rPr lang="de-DE" dirty="0" err="1" smtClean="0"/>
              <a:t>runtime</a:t>
            </a:r>
            <a:r>
              <a:rPr lang="de-DE" dirty="0" smtClean="0"/>
              <a:t> </a:t>
            </a:r>
            <a:r>
              <a:rPr lang="de-DE" dirty="0" err="1" smtClean="0"/>
              <a:t>checks</a:t>
            </a:r>
            <a:r>
              <a:rPr lang="de-DE" dirty="0" smtClean="0"/>
              <a:t> ausführen</a:t>
            </a:r>
          </a:p>
        </p:txBody>
      </p:sp>
    </p:spTree>
    <p:extLst>
      <p:ext uri="{BB962C8B-B14F-4D97-AF65-F5344CB8AC3E}">
        <p14:creationId xmlns:p14="http://schemas.microsoft.com/office/powerpoint/2010/main" val="33649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Wofür ist ein (statischer) Typ gut?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2"/>
            <a:ext cx="7488832" cy="51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Tuple</a:t>
            </a:r>
            <a:r>
              <a:rPr lang="de-DE" dirty="0" smtClean="0"/>
              <a:t> (Ja!)</a:t>
            </a:r>
          </a:p>
          <a:p>
            <a:r>
              <a:rPr lang="de-DE" dirty="0" err="1"/>
              <a:t>Record</a:t>
            </a:r>
            <a:r>
              <a:rPr lang="de-DE" dirty="0"/>
              <a:t> (Ja!)</a:t>
            </a:r>
            <a:endParaRPr lang="de-DE" dirty="0" smtClean="0"/>
          </a:p>
          <a:p>
            <a:r>
              <a:rPr lang="de-DE" dirty="0" err="1" smtClean="0"/>
              <a:t>Discriminated</a:t>
            </a:r>
            <a:r>
              <a:rPr lang="de-DE" dirty="0" smtClean="0"/>
              <a:t> </a:t>
            </a:r>
            <a:r>
              <a:rPr lang="de-DE" dirty="0" err="1" smtClean="0"/>
              <a:t>Unions</a:t>
            </a:r>
            <a:r>
              <a:rPr lang="de-DE" dirty="0"/>
              <a:t> (Ja!)</a:t>
            </a:r>
            <a:endParaRPr lang="de-DE" dirty="0" smtClean="0"/>
          </a:p>
          <a:p>
            <a:r>
              <a:rPr lang="de-DE" dirty="0" smtClean="0"/>
              <a:t>Option </a:t>
            </a:r>
            <a:r>
              <a:rPr lang="de-DE" dirty="0" err="1" smtClean="0"/>
              <a:t>types</a:t>
            </a:r>
            <a:r>
              <a:rPr lang="de-DE" dirty="0"/>
              <a:t> (Ja</a:t>
            </a:r>
            <a:r>
              <a:rPr lang="de-DE" dirty="0" smtClean="0"/>
              <a:t>!)</a:t>
            </a:r>
          </a:p>
          <a:p>
            <a:r>
              <a:rPr lang="de-DE" dirty="0" err="1" smtClean="0"/>
              <a:t>Functions</a:t>
            </a:r>
            <a:endParaRPr lang="de-DE" dirty="0" smtClean="0"/>
          </a:p>
          <a:p>
            <a:r>
              <a:rPr lang="de-DE" dirty="0" smtClean="0"/>
              <a:t>Listenwesen</a:t>
            </a:r>
          </a:p>
          <a:p>
            <a:r>
              <a:rPr lang="de-DE" dirty="0" smtClean="0"/>
              <a:t>Einheiten</a:t>
            </a:r>
          </a:p>
          <a:p>
            <a:r>
              <a:rPr lang="de-DE" dirty="0" smtClean="0"/>
              <a:t>Type </a:t>
            </a:r>
            <a:r>
              <a:rPr lang="de-DE" dirty="0" smtClean="0"/>
              <a:t>Provider</a:t>
            </a:r>
          </a:p>
          <a:p>
            <a:r>
              <a:rPr lang="de-DE" dirty="0" smtClean="0"/>
              <a:t>Berechnungsausdrucke</a:t>
            </a: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0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Construction</a:t>
            </a:r>
            <a:endParaRPr lang="de-DE" dirty="0" smtClean="0"/>
          </a:p>
          <a:p>
            <a:r>
              <a:rPr lang="de-DE" dirty="0" err="1" smtClean="0"/>
              <a:t>Deconstruction</a:t>
            </a:r>
            <a:endParaRPr lang="de-DE" dirty="0" smtClean="0"/>
          </a:p>
          <a:p>
            <a:r>
              <a:rPr lang="de-DE" dirty="0" smtClean="0"/>
              <a:t>Pattern </a:t>
            </a:r>
            <a:r>
              <a:rPr lang="de-DE" dirty="0" err="1" smtClean="0"/>
              <a:t>Matching</a:t>
            </a:r>
            <a:endParaRPr lang="de-DE" dirty="0" smtClean="0"/>
          </a:p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Equality</a:t>
            </a:r>
            <a:r>
              <a:rPr lang="de-DE" dirty="0" smtClean="0"/>
              <a:t> vs. Reference </a:t>
            </a:r>
            <a:r>
              <a:rPr lang="de-DE" dirty="0" err="1" smtClean="0"/>
              <a:t>Euqality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2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Types</a:t>
            </a:r>
            <a:r>
              <a:rPr lang="de-DE" dirty="0" smtClean="0"/>
              <a:t>: Pattern </a:t>
            </a:r>
            <a:r>
              <a:rPr lang="de-DE" dirty="0" err="1" smtClean="0"/>
              <a:t>Matching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7639" y="3933056"/>
            <a:ext cx="3791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Kreuzung aus </a:t>
            </a:r>
            <a:r>
              <a:rPr lang="de-DE" sz="2400" dirty="0" err="1" smtClean="0"/>
              <a:t>if</a:t>
            </a:r>
            <a:r>
              <a:rPr lang="de-DE" sz="2400" dirty="0" smtClean="0"/>
              <a:t> und </a:t>
            </a:r>
            <a:r>
              <a:rPr lang="de-DE" sz="2400" dirty="0" err="1" smtClean="0"/>
              <a:t>switch</a:t>
            </a:r>
            <a:endParaRPr lang="de-DE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55435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47639" y="4725144"/>
            <a:ext cx="7103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Erlaubt die Extraktion von Werten aus F# Datentypen</a:t>
            </a:r>
            <a:endParaRPr lang="de-DE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47638" y="5559623"/>
            <a:ext cx="4291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(Vollständigkeit) Exhaustivness</a:t>
            </a:r>
            <a:endParaRPr lang="de-DE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71600" y="4309645"/>
            <a:ext cx="518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Ist </a:t>
            </a:r>
            <a:r>
              <a:rPr lang="de-DE" sz="2400" dirty="0" smtClean="0"/>
              <a:t>ein Ausdruck und keine Anweisung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5127575"/>
            <a:ext cx="6605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Angepasst </a:t>
            </a:r>
            <a:r>
              <a:rPr lang="de-DE" sz="2400" dirty="0"/>
              <a:t>für die F# Datentypen, weniger für </a:t>
            </a:r>
            <a:r>
              <a:rPr lang="de-DE" sz="2400" dirty="0" smtClean="0"/>
              <a:t>OO</a:t>
            </a:r>
          </a:p>
        </p:txBody>
      </p:sp>
    </p:spTree>
    <p:extLst>
      <p:ext uri="{BB962C8B-B14F-4D97-AF65-F5344CB8AC3E}">
        <p14:creationId xmlns:p14="http://schemas.microsoft.com/office/powerpoint/2010/main" val="172498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4984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In C# (und OO) wenn ich zwei Werte vergleiche geschieht folgendes:</a:t>
            </a:r>
          </a:p>
          <a:p>
            <a:r>
              <a:rPr lang="de-DE" dirty="0" err="1" smtClean="0"/>
              <a:t>Werttyp</a:t>
            </a:r>
            <a:r>
              <a:rPr lang="de-DE" dirty="0" smtClean="0"/>
              <a:t> (</a:t>
            </a:r>
            <a:r>
              <a:rPr lang="de-DE" dirty="0" err="1" smtClean="0"/>
              <a:t>int</a:t>
            </a:r>
            <a:r>
              <a:rPr lang="de-DE" dirty="0" smtClean="0"/>
              <a:t>): Werte abgleichen 0 == 0</a:t>
            </a:r>
          </a:p>
          <a:p>
            <a:r>
              <a:rPr lang="de-DE" dirty="0" err="1" smtClean="0"/>
              <a:t>Struct</a:t>
            </a:r>
            <a:r>
              <a:rPr lang="de-DE" dirty="0" smtClean="0"/>
              <a:t>: Keine Unterstützung für ==, muss einen Operator </a:t>
            </a:r>
            <a:r>
              <a:rPr lang="de-DE" dirty="0" err="1" smtClean="0"/>
              <a:t>overload</a:t>
            </a:r>
            <a:r>
              <a:rPr lang="de-DE" dirty="0" smtClean="0"/>
              <a:t> machen</a:t>
            </a:r>
          </a:p>
          <a:p>
            <a:r>
              <a:rPr lang="de-DE" dirty="0" smtClean="0"/>
              <a:t>Instanzen: Referenzen werden abgeglichen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In F# wird </a:t>
            </a:r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Equality</a:t>
            </a:r>
            <a:r>
              <a:rPr lang="de-DE" dirty="0" smtClean="0"/>
              <a:t> vom Compiler für ADTs </a:t>
            </a:r>
            <a:r>
              <a:rPr lang="de-DE" dirty="0" err="1" smtClean="0"/>
              <a:t>imlementiert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smtClean="0"/>
              <a:t>Es werden keine Referenzen abgeglichen sondern Werte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26345"/>
            <a:ext cx="6408712" cy="273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2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Wo komme ich 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Anfänge mit Cobol und </a:t>
            </a:r>
            <a:r>
              <a:rPr lang="de-DE" dirty="0" smtClean="0"/>
              <a:t>OS/390</a:t>
            </a:r>
          </a:p>
          <a:p>
            <a:pPr marL="0" indent="0">
              <a:buNone/>
            </a:pPr>
            <a:r>
              <a:rPr lang="en-US" dirty="0"/>
              <a:t>Visual Basic 6 SP </a:t>
            </a: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dirty="0"/>
              <a:t>Visual </a:t>
            </a:r>
            <a:r>
              <a:rPr lang="en-US" dirty="0" err="1"/>
              <a:t>Basic.Net</a:t>
            </a:r>
            <a:r>
              <a:rPr lang="en-US" dirty="0"/>
              <a:t> </a:t>
            </a:r>
            <a:r>
              <a:rPr lang="en-US" dirty="0" smtClean="0"/>
              <a:t>1.0</a:t>
            </a:r>
          </a:p>
          <a:p>
            <a:pPr marL="0" indent="0">
              <a:buNone/>
            </a:pPr>
            <a:r>
              <a:rPr lang="de-DE" dirty="0"/>
              <a:t>C# ab 2.0 (Welcome </a:t>
            </a:r>
            <a:r>
              <a:rPr lang="de-DE" dirty="0" err="1"/>
              <a:t>Generics</a:t>
            </a:r>
            <a:r>
              <a:rPr lang="de-DE" dirty="0" smtClean="0"/>
              <a:t>!)</a:t>
            </a:r>
          </a:p>
          <a:p>
            <a:pPr marL="0" indent="0">
              <a:buNone/>
            </a:pPr>
            <a:r>
              <a:rPr lang="en-US" dirty="0"/>
              <a:t>MVC und MVVM </a:t>
            </a:r>
            <a:endParaRPr lang="en-US" dirty="0" smtClean="0"/>
          </a:p>
          <a:p>
            <a:pPr marL="0" indent="0">
              <a:buNone/>
            </a:pPr>
            <a:r>
              <a:rPr lang="de-DE" dirty="0" smtClean="0"/>
              <a:t>REST und WCF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 ist kein Trend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92" y="1340768"/>
            <a:ext cx="5538216" cy="47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227064" cy="49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31" y="1276289"/>
            <a:ext cx="2148840" cy="2871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437112"/>
            <a:ext cx="3029523" cy="2016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76289"/>
            <a:ext cx="263798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276289"/>
            <a:ext cx="216024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Funktionale Erscheinungen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JQuery</a:t>
            </a:r>
            <a:r>
              <a:rPr lang="de-DE" dirty="0"/>
              <a:t> Callback Funktionen</a:t>
            </a:r>
          </a:p>
          <a:p>
            <a:r>
              <a:rPr lang="de-DE" dirty="0" smtClean="0"/>
              <a:t>C</a:t>
            </a:r>
            <a:r>
              <a:rPr lang="de-DE" dirty="0"/>
              <a:t># ab </a:t>
            </a:r>
            <a:r>
              <a:rPr lang="de-DE" dirty="0" smtClean="0"/>
              <a:t>3.5: Funktionale Elemente und DSLs</a:t>
            </a:r>
          </a:p>
          <a:p>
            <a:r>
              <a:rPr lang="de-DE" dirty="0" err="1" smtClean="0"/>
              <a:t>Func</a:t>
            </a:r>
            <a:r>
              <a:rPr lang="de-DE" dirty="0" smtClean="0"/>
              <a:t>&lt;&gt; als Parameter (HOF)  </a:t>
            </a:r>
          </a:p>
          <a:p>
            <a:r>
              <a:rPr lang="de-DE" dirty="0" err="1" smtClean="0"/>
              <a:t>Immutability</a:t>
            </a:r>
            <a:r>
              <a:rPr lang="de-DE" dirty="0"/>
              <a:t> </a:t>
            </a:r>
            <a:r>
              <a:rPr lang="de-DE" dirty="0" smtClean="0"/>
              <a:t>bevorzugen (Default in FP)</a:t>
            </a:r>
          </a:p>
          <a:p>
            <a:r>
              <a:rPr lang="de-DE" dirty="0" smtClean="0"/>
              <a:t>Erfolge: WhatsApp, Jane Street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2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Funktionen sind auch nur Typen</a:t>
            </a:r>
          </a:p>
          <a:p>
            <a:r>
              <a:rPr lang="de-DE" dirty="0" smtClean="0"/>
              <a:t>Haben Bezeichner</a:t>
            </a:r>
          </a:p>
          <a:p>
            <a:r>
              <a:rPr lang="de-DE" dirty="0" smtClean="0"/>
              <a:t>Können zu Listen zusammen gefasst werden</a:t>
            </a:r>
          </a:p>
          <a:p>
            <a:r>
              <a:rPr lang="de-DE" dirty="0" smtClean="0"/>
              <a:t>Können als Parameter verwendet werden</a:t>
            </a:r>
          </a:p>
          <a:p>
            <a:r>
              <a:rPr lang="de-DE" dirty="0" smtClean="0"/>
              <a:t>Können als Ergebnis einer Funktionen zurückgegeben werden</a:t>
            </a:r>
          </a:p>
          <a:p>
            <a:r>
              <a:rPr lang="de-DE" dirty="0" smtClean="0"/>
              <a:t>„Reine“ (pure) Funktionen haben keine Nebenwirkung</a:t>
            </a:r>
          </a:p>
        </p:txBody>
      </p:sp>
    </p:spTree>
    <p:extLst>
      <p:ext uri="{BB962C8B-B14F-4D97-AF65-F5344CB8AC3E}">
        <p14:creationId xmlns:p14="http://schemas.microsoft.com/office/powerpoint/2010/main" val="414051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Ideen aus der FP Welt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Funktionen vs. Ausdrucke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441007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27" y="4971876"/>
            <a:ext cx="45529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9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Typ &lt;&gt; Klasse: Datenstruktur vs. </a:t>
            </a:r>
            <a:r>
              <a:rPr lang="de-DE" dirty="0" smtClean="0"/>
              <a:t>Verhalten</a:t>
            </a:r>
          </a:p>
          <a:p>
            <a:r>
              <a:rPr lang="de-DE" dirty="0" smtClean="0"/>
              <a:t>Datenstruktur beinhaltet nur Daten</a:t>
            </a:r>
          </a:p>
          <a:p>
            <a:r>
              <a:rPr lang="de-DE" dirty="0" smtClean="0"/>
              <a:t>Komposition</a:t>
            </a:r>
            <a:r>
              <a:rPr lang="de-DE" dirty="0"/>
              <a:t>: light-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, verbinden zu neuen </a:t>
            </a:r>
            <a:r>
              <a:rPr lang="de-DE" dirty="0" err="1"/>
              <a:t>composite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. Keine </a:t>
            </a:r>
            <a:r>
              <a:rPr lang="de-DE" dirty="0" smtClean="0"/>
              <a:t>Vererbung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1789</Words>
  <Application>Microsoft Office PowerPoint</Application>
  <PresentationFormat>On-screen Show (4:3)</PresentationFormat>
  <Paragraphs>201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F# Das Typsystem</vt:lpstr>
      <vt:lpstr>Wo komme ich her</vt:lpstr>
      <vt:lpstr>Funktional ist kein Trend</vt:lpstr>
      <vt:lpstr>Funktional ist alt</vt:lpstr>
      <vt:lpstr>Funktional ist alt</vt:lpstr>
      <vt:lpstr>Funktionale Erscheinungen</vt:lpstr>
      <vt:lpstr>Ideen aus der FP Welt</vt:lpstr>
      <vt:lpstr>Ideen aus der FP Welt</vt:lpstr>
      <vt:lpstr>Ideen aus der FP Welt</vt:lpstr>
      <vt:lpstr>Ideen aus der FP Welt</vt:lpstr>
      <vt:lpstr>Warum F#?</vt:lpstr>
      <vt:lpstr>Fokus des Vortrags</vt:lpstr>
      <vt:lpstr>Wofür ist ein (statischer) Typ gut?</vt:lpstr>
      <vt:lpstr>Wofür ist ein (statischer) Typ gut?</vt:lpstr>
      <vt:lpstr>Themen</vt:lpstr>
      <vt:lpstr>Data Types</vt:lpstr>
      <vt:lpstr>Data Types: Pattern Matching</vt:lpstr>
      <vt:lpstr>Structural Equality / Comparison</vt:lpstr>
      <vt:lpstr>Structural Equality / Comparison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Nasser Brake</dc:creator>
  <cp:lastModifiedBy>Nasser Brake</cp:lastModifiedBy>
  <cp:revision>201</cp:revision>
  <dcterms:created xsi:type="dcterms:W3CDTF">2015-10-28T14:00:25Z</dcterms:created>
  <dcterms:modified xsi:type="dcterms:W3CDTF">2015-11-24T16:48:13Z</dcterms:modified>
</cp:coreProperties>
</file>