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0"/>
  </p:notesMasterIdLst>
  <p:sldIdLst>
    <p:sldId id="278" r:id="rId2"/>
    <p:sldId id="279" r:id="rId3"/>
    <p:sldId id="280" r:id="rId4"/>
    <p:sldId id="281" r:id="rId5"/>
    <p:sldId id="283" r:id="rId6"/>
    <p:sldId id="284" r:id="rId7"/>
    <p:sldId id="294" r:id="rId8"/>
    <p:sldId id="293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09" autoAdjust="0"/>
  </p:normalViewPr>
  <p:slideViewPr>
    <p:cSldViewPr snapToGrid="0" snapToObjects="1">
      <p:cViewPr varScale="1">
        <p:scale>
          <a:sx n="61" d="100"/>
          <a:sy n="61" d="100"/>
        </p:scale>
        <p:origin x="58" y="509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Airbnb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Nasser Othman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Primary goals</a:t>
            </a:r>
          </a:p>
          <a:p>
            <a:r>
              <a:rPr lang="en-US" dirty="0"/>
              <a:t>​Visualizations</a:t>
            </a:r>
          </a:p>
          <a:p>
            <a:endParaRPr lang="en-US" dirty="0"/>
          </a:p>
          <a:p>
            <a:r>
              <a:rPr lang="en-US" dirty="0"/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2: Airbnb Dataset</a:t>
            </a:r>
          </a:p>
          <a:p>
            <a:r>
              <a:rPr lang="en-US" dirty="0"/>
              <a:t>6 Visualizations and 1 Dashboard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Visualizations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With Tableau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/>
              <a:t>Average Prices/</a:t>
            </a:r>
            <a:r>
              <a:rPr lang="en-US" sz="3400" b="1" err="1"/>
              <a:t>zipcode</a:t>
            </a:r>
            <a:endParaRPr lang="en-US" sz="3400" b="1"/>
          </a:p>
        </p:txBody>
      </p:sp>
      <p:pic>
        <p:nvPicPr>
          <p:cNvPr id="9" name="Picture 8" descr="A map of different countries/regions&#10;&#10;Description automatically generated">
            <a:extLst>
              <a:ext uri="{FF2B5EF4-FFF2-40B4-BE49-F238E27FC236}">
                <a16:creationId xmlns:a16="http://schemas.microsoft.com/office/drawing/2014/main" id="{CAA7EE75-D3F8-4196-431F-E83103344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370" y="2405778"/>
            <a:ext cx="6430225" cy="3600926"/>
          </a:xfrm>
          <a:prstGeom prst="rect">
            <a:avLst/>
          </a:prstGeom>
          <a:noFill/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21792" y="457200"/>
            <a:ext cx="320040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b="1"/>
              <a:t>Top Rated </a:t>
            </a:r>
            <a:r>
              <a:rPr lang="en-US" altLang="zh-CN" sz="2800" b="1" err="1"/>
              <a:t>Neighbourhoods</a:t>
            </a:r>
            <a:endParaRPr lang="en-US" sz="2800" b="1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FEC42F4-7EF0-F4BD-BFFF-915C31551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940"/>
          <a:stretch/>
        </p:blipFill>
        <p:spPr>
          <a:xfrm>
            <a:off x="1508760" y="2837688"/>
            <a:ext cx="5879592" cy="2700528"/>
          </a:xfrm>
          <a:noFill/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21792" y="457200"/>
            <a:ext cx="320040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262248"/>
            <a:ext cx="6766560" cy="76809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b="1" dirty="0"/>
              <a:t>Top Rated Neighborhoods</a:t>
            </a:r>
            <a:endParaRPr lang="en-US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07E60-EFB9-5E15-A631-6FB64E3CC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932" y="2030344"/>
            <a:ext cx="7167810" cy="4395508"/>
          </a:xfrm>
          <a:prstGeom prst="rect">
            <a:avLst/>
          </a:prstGeom>
          <a:noFill/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45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Nasser Othman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{20E42AB3-16FC-4C13-8FD4-E913F6DF3F38}tf78438558_win32</Template>
  <TotalTime>8</TotalTime>
  <Words>47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Sabon Next LT</vt:lpstr>
      <vt:lpstr>Office Theme</vt:lpstr>
      <vt:lpstr>Airbnb</vt:lpstr>
      <vt:lpstr>AGENDA</vt:lpstr>
      <vt:lpstr>Introduction</vt:lpstr>
      <vt:lpstr>Visualizations</vt:lpstr>
      <vt:lpstr>Average Prices/zipcode</vt:lpstr>
      <vt:lpstr>Top Rated Neighbourhoods</vt:lpstr>
      <vt:lpstr>Top Rated Neighborhoods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</dc:title>
  <dc:subject/>
  <dc:creator>Nasser Othman</dc:creator>
  <cp:lastModifiedBy>Nasser Othman</cp:lastModifiedBy>
  <cp:revision>1</cp:revision>
  <dcterms:created xsi:type="dcterms:W3CDTF">2023-07-10T19:47:09Z</dcterms:created>
  <dcterms:modified xsi:type="dcterms:W3CDTF">2023-07-10T19:55:36Z</dcterms:modified>
</cp:coreProperties>
</file>