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57" r:id="rId4"/>
    <p:sldId id="258" r:id="rId5"/>
    <p:sldId id="262" r:id="rId6"/>
    <p:sldId id="274" r:id="rId7"/>
    <p:sldId id="267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4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5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7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6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78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7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5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2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0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8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6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5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1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3976E-F438-4F26-AB8C-594FC444F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D75185-912B-4168-8AB7-E50A33528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5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ED4EB-B6E5-44BD-AEB7-3A8FB13A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états qui ont le plus achetés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A760931-B8B1-4DD6-9C5D-3B04A834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10" y="1657645"/>
            <a:ext cx="6764784" cy="4590755"/>
          </a:xfrm>
        </p:spPr>
      </p:pic>
    </p:spTree>
    <p:extLst>
      <p:ext uri="{BB962C8B-B14F-4D97-AF65-F5344CB8AC3E}">
        <p14:creationId xmlns:p14="http://schemas.microsoft.com/office/powerpoint/2010/main" val="133989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6AAA8-B07A-4627-A0C8-7EDD3103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D0377-60E5-4617-9828-137472FD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Jean TALGORN—THOMAS</a:t>
            </a:r>
          </a:p>
          <a:p>
            <a:r>
              <a:rPr lang="fr-FR" dirty="0"/>
              <a:t>Benjamin PRADON</a:t>
            </a:r>
          </a:p>
          <a:p>
            <a:r>
              <a:rPr lang="fr-FR" dirty="0"/>
              <a:t>Nassim AKIF</a:t>
            </a:r>
          </a:p>
          <a:p>
            <a:r>
              <a:rPr lang="fr-FR" dirty="0"/>
              <a:t>Salim BAMBA</a:t>
            </a:r>
          </a:p>
          <a:p>
            <a:r>
              <a:rPr lang="fr-FR" dirty="0"/>
              <a:t>Sophie PHOUANGSY</a:t>
            </a:r>
          </a:p>
          <a:p>
            <a:r>
              <a:rPr lang="fr-FR" dirty="0"/>
              <a:t>Abdenour BENSOUNA</a:t>
            </a:r>
          </a:p>
          <a:p>
            <a:r>
              <a:rPr lang="fr-FR" dirty="0"/>
              <a:t>Sarah PINTO</a:t>
            </a:r>
          </a:p>
        </p:txBody>
      </p:sp>
    </p:spTree>
    <p:extLst>
      <p:ext uri="{BB962C8B-B14F-4D97-AF65-F5344CB8AC3E}">
        <p14:creationId xmlns:p14="http://schemas.microsoft.com/office/powerpoint/2010/main" val="324140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49038-DF66-427B-AC7B-83E97850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F66AD-0450-475B-9B3A-C865E7BE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Analyser des données provenant de plusieurs fichiers csv en utilisant les architectures Hadoop et Spark.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4A5256-8C7E-4308-A7FD-50743F7E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8" y="3429000"/>
            <a:ext cx="5242712" cy="135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Apache Spark — Wikipédia">
            <a:extLst>
              <a:ext uri="{FF2B5EF4-FFF2-40B4-BE49-F238E27FC236}">
                <a16:creationId xmlns:a16="http://schemas.microsoft.com/office/drawing/2014/main" id="{13C8FC10-D971-49EC-A5F2-BAE0BF7F16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5489" cy="3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75F820-E57B-431C-AE8F-72661F220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7" t="23556" r="21625" b="25169"/>
          <a:stretch/>
        </p:blipFill>
        <p:spPr>
          <a:xfrm>
            <a:off x="4856085" y="4890499"/>
            <a:ext cx="3062712" cy="15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4C73D-A9C6-4C4C-8241-B98AA0A0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analysés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D0FCF-3442-46A5-84F8-179ECF53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données analysées sont issue d'un </a:t>
            </a:r>
            <a:r>
              <a:rPr lang="fr-FR" dirty="0" err="1"/>
              <a:t>dataset</a:t>
            </a:r>
            <a:r>
              <a:rPr lang="fr-FR" dirty="0"/>
              <a:t> trouvable sous Kaggle.com.</a:t>
            </a:r>
          </a:p>
          <a:p>
            <a:r>
              <a:rPr lang="fr-FR" dirty="0"/>
              <a:t>Les données originales ont été splittés en 10.</a:t>
            </a:r>
          </a:p>
          <a:p>
            <a:r>
              <a:rPr lang="fr-FR" dirty="0"/>
              <a:t>Les données se trouvent sous data/</a:t>
            </a:r>
            <a:r>
              <a:rPr lang="fr-FR" dirty="0" err="1"/>
              <a:t>stockx</a:t>
            </a:r>
            <a:endParaRPr lang="fr-FR" dirty="0"/>
          </a:p>
        </p:txBody>
      </p:sp>
      <p:pic>
        <p:nvPicPr>
          <p:cNvPr id="2050" name="Picture 2" descr="Expectations of Kaggle competitions: ethics and provenance | by ben byford  | Medium">
            <a:extLst>
              <a:ext uri="{FF2B5EF4-FFF2-40B4-BE49-F238E27FC236}">
                <a16:creationId xmlns:a16="http://schemas.microsoft.com/office/drawing/2014/main" id="{A9717D04-AC91-4FA6-8589-6D220F16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69" y="3610604"/>
            <a:ext cx="5672831" cy="315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6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4F785-8D94-489C-BEF0-76E8AAEE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Continuité du projet précédent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9D880E-3F35-492D-B67C-582EA4C8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0" y="1690073"/>
            <a:ext cx="8596668" cy="3880773"/>
          </a:xfrm>
        </p:spPr>
        <p:txBody>
          <a:bodyPr/>
          <a:lstStyle/>
          <a:p>
            <a:r>
              <a:rPr lang="fr-FR" dirty="0"/>
              <a:t>Lors du précédent projet, nous avions utilisés « pandas » pour analyser les informations et nous les avions affichés avec des graphiques</a:t>
            </a:r>
          </a:p>
          <a:p>
            <a:r>
              <a:rPr lang="fr-FR" dirty="0"/>
              <a:t>Pour ce projet, nous avons utilisés les mêmes informations « </a:t>
            </a:r>
            <a:r>
              <a:rPr lang="fr-FR" dirty="0" err="1"/>
              <a:t>stockx</a:t>
            </a:r>
            <a:r>
              <a:rPr lang="fr-FR" dirty="0"/>
              <a:t> » mais avec une méthode différente.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25BF2C-53AD-473C-9BF6-4C8509F9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2" t="6827" r="24170" b="6749"/>
          <a:stretch/>
        </p:blipFill>
        <p:spPr>
          <a:xfrm>
            <a:off x="870011" y="3722246"/>
            <a:ext cx="3409025" cy="31357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5255BE-2A8B-4E9C-8F72-3986B18FA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9" t="12590" r="30097" b="2902"/>
          <a:stretch/>
        </p:blipFill>
        <p:spPr>
          <a:xfrm>
            <a:off x="4913524" y="3429000"/>
            <a:ext cx="2937298" cy="30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5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7D44F-5D79-4ACD-B7B1-781EE644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questions posées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03402-7770-4AA3-99BF-9F3B1DC1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7727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Prix moyen de vente général</a:t>
            </a:r>
          </a:p>
          <a:p>
            <a:r>
              <a:rPr lang="fr-FR" dirty="0"/>
              <a:t>Prix de vente le plus élevé</a:t>
            </a:r>
          </a:p>
          <a:p>
            <a:r>
              <a:rPr lang="fr-FR" dirty="0"/>
              <a:t>Prix de vente le plus bas</a:t>
            </a:r>
          </a:p>
          <a:p>
            <a:endParaRPr lang="fr-FR" dirty="0"/>
          </a:p>
          <a:p>
            <a:r>
              <a:rPr lang="fr-FR" dirty="0"/>
              <a:t>Les états qui achètes le plus</a:t>
            </a:r>
          </a:p>
          <a:p>
            <a:r>
              <a:rPr lang="fr-FR" dirty="0"/>
              <a:t>Les états qui achètes le moins</a:t>
            </a:r>
          </a:p>
          <a:p>
            <a:endParaRPr lang="fr-FR" dirty="0"/>
          </a:p>
          <a:p>
            <a:r>
              <a:rPr lang="fr-FR" dirty="0"/>
              <a:t>Les marques qui achètes le plus</a:t>
            </a:r>
          </a:p>
          <a:p>
            <a:r>
              <a:rPr lang="fr-FR" dirty="0"/>
              <a:t>Les marques qui achètes le moins</a:t>
            </a:r>
          </a:p>
          <a:p>
            <a:endParaRPr lang="fr-FR" dirty="0"/>
          </a:p>
          <a:p>
            <a:r>
              <a:rPr lang="fr-FR" dirty="0"/>
              <a:t>Nombre total de vente</a:t>
            </a:r>
          </a:p>
          <a:p>
            <a:r>
              <a:rPr lang="fr-FR" dirty="0"/>
              <a:t>Les dix dernières ventes</a:t>
            </a:r>
          </a:p>
        </p:txBody>
      </p:sp>
    </p:spTree>
    <p:extLst>
      <p:ext uri="{BB962C8B-B14F-4D97-AF65-F5344CB8AC3E}">
        <p14:creationId xmlns:p14="http://schemas.microsoft.com/office/powerpoint/2010/main" val="295854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ED4EB-B6E5-44BD-AEB7-3A8FB13A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modèles les moins achetés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E57B8B0-A3D8-48F8-B0BE-6CA29DA21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0225"/>
            <a:ext cx="7643612" cy="43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ED4EB-B6E5-44BD-AEB7-3A8FB13A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modèles les plus achetés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E989C0F-C120-45B5-94A1-0E7F055B9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88" y="1731146"/>
            <a:ext cx="8147251" cy="4248736"/>
          </a:xfrm>
        </p:spPr>
      </p:pic>
    </p:spTree>
    <p:extLst>
      <p:ext uri="{BB962C8B-B14F-4D97-AF65-F5344CB8AC3E}">
        <p14:creationId xmlns:p14="http://schemas.microsoft.com/office/powerpoint/2010/main" val="28646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ED4EB-B6E5-44BD-AEB7-3A8FB13A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états qui ont le moins achetés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EBBA67-B1C0-4954-9739-EDB84EE2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1440885"/>
            <a:ext cx="6645722" cy="4793469"/>
          </a:xfrm>
        </p:spPr>
      </p:pic>
    </p:spTree>
    <p:extLst>
      <p:ext uri="{BB962C8B-B14F-4D97-AF65-F5344CB8AC3E}">
        <p14:creationId xmlns:p14="http://schemas.microsoft.com/office/powerpoint/2010/main" val="3047138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197</Words>
  <Application>Microsoft Office PowerPoint</Application>
  <PresentationFormat>Grand écran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Analyse de données</vt:lpstr>
      <vt:lpstr>Les membres du groupe</vt:lpstr>
      <vt:lpstr>L’Objectif du Projet</vt:lpstr>
      <vt:lpstr>Les données analysés</vt:lpstr>
      <vt:lpstr>Continuité du projet précédent</vt:lpstr>
      <vt:lpstr>Les questions posées</vt:lpstr>
      <vt:lpstr>Les modèles les moins achetés</vt:lpstr>
      <vt:lpstr>Les modèles les plus achetés</vt:lpstr>
      <vt:lpstr>Les états qui ont le moins achetés</vt:lpstr>
      <vt:lpstr>Les états qui ont le plus achetés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données</dc:title>
  <dc:creator>Jean Talgorn--Thomas</dc:creator>
  <cp:lastModifiedBy>Jean Talgorn--Thomas</cp:lastModifiedBy>
  <cp:revision>10</cp:revision>
  <dcterms:created xsi:type="dcterms:W3CDTF">2021-01-22T11:34:52Z</dcterms:created>
  <dcterms:modified xsi:type="dcterms:W3CDTF">2021-01-22T13:36:07Z</dcterms:modified>
</cp:coreProperties>
</file>