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jWveJOmmauoluQKvtlIqPBTQV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c492d58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45c492d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3395933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5" name="Google Shape;95;p22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sz="135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078249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" name="Google Shape;24;p13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1" name="Google Shape;31;p14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090679" y="2854647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8" name="Google Shape;38;p15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6" name="Google Shape;46;p16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1085394" y="603123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4809272" y="1517253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4809272" y="2116119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62" name="Google Shape;62;p18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083504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782785" y="599230"/>
            <a:ext cx="4509353" cy="349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1083504" y="2404119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0" name="Google Shape;70;p19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0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73" name="Google Shape;73;p2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0"/>
          <p:cNvSpPr txBox="1"/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087747" y="2359494"/>
            <a:ext cx="4143303" cy="150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085537" y="4102393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085537" y="238981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085537" y="2357704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>
            <a:alpha val="71764"/>
          </a:srgbClr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5c492d584_0_5"/>
          <p:cNvSpPr/>
          <p:nvPr/>
        </p:nvSpPr>
        <p:spPr>
          <a:xfrm>
            <a:off x="4735050" y="361650"/>
            <a:ext cx="4220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More Data is required </a:t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Approximately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85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%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score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with t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 current set of data. To test the model in production, we need larger samples of data.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45c492d584_0_5"/>
          <p:cNvSpPr/>
          <p:nvPr/>
        </p:nvSpPr>
        <p:spPr>
          <a:xfrm>
            <a:off x="-166347" y="4126850"/>
            <a:ext cx="332700" cy="174300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313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45c492d584_0_5"/>
          <p:cNvSpPr/>
          <p:nvPr/>
        </p:nvSpPr>
        <p:spPr>
          <a:xfrm>
            <a:off x="226925" y="361650"/>
            <a:ext cx="4220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Relative importance of features </a:t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predicting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booking complete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245c492d584_0_5"/>
          <p:cNvCxnSpPr/>
          <p:nvPr/>
        </p:nvCxnSpPr>
        <p:spPr>
          <a:xfrm>
            <a:off x="5721898" y="1459952"/>
            <a:ext cx="2247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245c492d584_0_5"/>
          <p:cNvCxnSpPr/>
          <p:nvPr/>
        </p:nvCxnSpPr>
        <p:spPr>
          <a:xfrm>
            <a:off x="5721898" y="2834440"/>
            <a:ext cx="2247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g245c492d584_0_5"/>
          <p:cNvSpPr/>
          <p:nvPr/>
        </p:nvSpPr>
        <p:spPr>
          <a:xfrm>
            <a:off x="4735050" y="1618275"/>
            <a:ext cx="4220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</a:t>
            </a:r>
            <a:r>
              <a:rPr b="1" lang="fr-FR" sz="15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urchase lead</a:t>
            </a: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T</a:t>
            </a:r>
            <a:r>
              <a:rPr b="1" lang="fr-FR" sz="15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our</a:t>
            </a: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1" lang="fr-FR" sz="15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Flight hour</a:t>
            </a: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are important  </a:t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purchase lead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t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and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light hour are important features in the model but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trip type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sales channel are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45c492d584_0_5"/>
          <p:cNvSpPr/>
          <p:nvPr/>
        </p:nvSpPr>
        <p:spPr>
          <a:xfrm>
            <a:off x="4819375" y="3028225"/>
            <a:ext cx="4220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5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More Data   </a:t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fr-FR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purchase lead</a:t>
            </a:r>
            <a:r>
              <a:rPr b="0" i="0" lang="fr-FR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was significant feature for the model. With more data, certainly the accuracy of the model will be increase to have best results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45c492d58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01" y="1184025"/>
            <a:ext cx="4203124" cy="319747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e">
  <a:themeElements>
    <a:clrScheme name="Galeri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