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8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8802F-C23C-4159-899A-E55F633D6111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4EE89-2ED3-482A-8A7A-E0F82D55D5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31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5c492d58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5c492d58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3AC6-9B0B-4556-9A7F-458C12AD4C39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BA08-8641-4B2E-8533-9D92F6A315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887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3AC6-9B0B-4556-9A7F-458C12AD4C39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BA08-8641-4B2E-8533-9D92F6A315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59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3AC6-9B0B-4556-9A7F-458C12AD4C39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BA08-8641-4B2E-8533-9D92F6A315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39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3AC6-9B0B-4556-9A7F-458C12AD4C39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BA08-8641-4B2E-8533-9D92F6A315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88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3AC6-9B0B-4556-9A7F-458C12AD4C39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BA08-8641-4B2E-8533-9D92F6A315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012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3AC6-9B0B-4556-9A7F-458C12AD4C39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BA08-8641-4B2E-8533-9D92F6A315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1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3AC6-9B0B-4556-9A7F-458C12AD4C39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BA08-8641-4B2E-8533-9D92F6A31586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3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3AC6-9B0B-4556-9A7F-458C12AD4C39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BA08-8641-4B2E-8533-9D92F6A315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12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3AC6-9B0B-4556-9A7F-458C12AD4C39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BA08-8641-4B2E-8533-9D92F6A315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93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3AC6-9B0B-4556-9A7F-458C12AD4C39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BA08-8641-4B2E-8533-9D92F6A315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39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B623AC6-9B0B-4556-9A7F-458C12AD4C39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BA08-8641-4B2E-8533-9D92F6A315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36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B623AC6-9B0B-4556-9A7F-458C12AD4C39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CE0BA08-8641-4B2E-8533-9D92F6A315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0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45c492d584_0_5"/>
          <p:cNvSpPr/>
          <p:nvPr/>
        </p:nvSpPr>
        <p:spPr>
          <a:xfrm>
            <a:off x="-221796" y="5502467"/>
            <a:ext cx="443600" cy="232400"/>
          </a:xfrm>
          <a:prstGeom prst="roundRect">
            <a:avLst>
              <a:gd name="adj" fmla="val 50000"/>
            </a:avLst>
          </a:prstGeom>
          <a:noFill/>
          <a:ln w="25400" cap="flat" cmpd="sng">
            <a:solidFill>
              <a:srgbClr val="3131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050"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245c492d584_0_5"/>
          <p:cNvSpPr/>
          <p:nvPr/>
        </p:nvSpPr>
        <p:spPr>
          <a:xfrm>
            <a:off x="302567" y="482200"/>
            <a:ext cx="5627600" cy="13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fr-FR" sz="2000" b="1" dirty="0">
                <a:solidFill>
                  <a:srgbClr val="002060"/>
                </a:solidFill>
              </a:rPr>
              <a:t> </a:t>
            </a:r>
            <a:r>
              <a:rPr lang="fr-FR" sz="2000" b="1" dirty="0" err="1">
                <a:solidFill>
                  <a:srgbClr val="002060"/>
                </a:solidFill>
              </a:rPr>
              <a:t>Consumers</a:t>
            </a:r>
            <a:r>
              <a:rPr lang="fr-FR" sz="2000" b="1" dirty="0">
                <a:solidFill>
                  <a:srgbClr val="002060"/>
                </a:solidFill>
              </a:rPr>
              <a:t> percentage sentiment </a:t>
            </a:r>
            <a:endParaRPr sz="2000" b="1" dirty="0">
              <a:solidFill>
                <a:srgbClr val="002060"/>
              </a:solidFill>
            </a:endParaRPr>
          </a:p>
          <a:p>
            <a:pPr>
              <a:buClr>
                <a:srgbClr val="000000"/>
              </a:buClr>
              <a:buSzPts val="1200"/>
            </a:pPr>
            <a:endParaRPr sz="2000" b="1" dirty="0">
              <a:solidFill>
                <a:srgbClr val="002060"/>
              </a:solidFill>
            </a:endParaRPr>
          </a:p>
          <a:p>
            <a:pPr algn="ctr"/>
            <a:r>
              <a:rPr lang="en-US" sz="1467" dirty="0"/>
              <a:t>Based</a:t>
            </a:r>
            <a:r>
              <a:rPr lang="fr-FR" sz="1467" dirty="0"/>
              <a:t> on 3548 </a:t>
            </a:r>
            <a:r>
              <a:rPr lang="en-US" sz="1467" dirty="0"/>
              <a:t>comment</a:t>
            </a:r>
            <a:r>
              <a:rPr lang="fr-FR" sz="1467" dirty="0"/>
              <a:t>   </a:t>
            </a:r>
            <a:endParaRPr sz="14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Google Shape;234;g245c492d584_0_5"/>
          <p:cNvCxnSpPr/>
          <p:nvPr/>
        </p:nvCxnSpPr>
        <p:spPr>
          <a:xfrm>
            <a:off x="7629197" y="2295738"/>
            <a:ext cx="2996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5" name="Google Shape;235;g245c492d584_0_5"/>
          <p:cNvCxnSpPr/>
          <p:nvPr/>
        </p:nvCxnSpPr>
        <p:spPr>
          <a:xfrm>
            <a:off x="7629197" y="4502460"/>
            <a:ext cx="2996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045A5798-E284-B04F-1EA7-753E5323407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6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9768" y="1775768"/>
            <a:ext cx="5026400" cy="3842899"/>
          </a:xfrm>
          <a:prstGeom prst="rect">
            <a:avLst/>
          </a:prstGeom>
          <a:noFill/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B3B8C18-F510-4B95-5270-62FD87499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8205" y="201540"/>
            <a:ext cx="3559212" cy="19846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713EEC6-579D-AB65-F5E0-945B2FFD68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8205" y="2390551"/>
            <a:ext cx="3565983" cy="20087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08CF149-1138-562F-FACD-ECD43731A4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1434" y="4603694"/>
            <a:ext cx="3565983" cy="20182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24</TotalTime>
  <Words>8</Words>
  <Application>Microsoft Office PowerPoint</Application>
  <PresentationFormat>Grand écran</PresentationFormat>
  <Paragraphs>3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 MT</vt:lpstr>
      <vt:lpstr>Colis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Battache Nassim</dc:creator>
  <cp:lastModifiedBy>Battache Nassim</cp:lastModifiedBy>
  <cp:revision>2</cp:revision>
  <dcterms:created xsi:type="dcterms:W3CDTF">2023-05-26T23:22:13Z</dcterms:created>
  <dcterms:modified xsi:type="dcterms:W3CDTF">2023-05-26T23:47:05Z</dcterms:modified>
</cp:coreProperties>
</file>