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Mon BAC : spécialité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244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j’ai </a:t>
            </a:r>
            <a:r>
              <a:rPr lang="fr-FR" dirty="0" smtClean="0"/>
              <a:t>appris en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61586"/>
            <a:ext cx="9613861" cy="3599316"/>
          </a:xfrm>
        </p:spPr>
        <p:txBody>
          <a:bodyPr/>
          <a:lstStyle/>
          <a:p>
            <a:r>
              <a:rPr lang="fr-FR" dirty="0" smtClean="0"/>
              <a:t>HTML/CSS</a:t>
            </a:r>
          </a:p>
          <a:p>
            <a:r>
              <a:rPr lang="fr-FR" dirty="0" smtClean="0"/>
              <a:t>Base de donnée</a:t>
            </a:r>
          </a:p>
          <a:p>
            <a:endParaRPr lang="fr-FR" dirty="0"/>
          </a:p>
          <a:p>
            <a:r>
              <a:rPr lang="fr-FR" dirty="0" smtClean="0"/>
              <a:t>Python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516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Après le BTS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86300"/>
            <a:ext cx="9613861" cy="3599316"/>
          </a:xfrm>
        </p:spPr>
        <p:txBody>
          <a:bodyPr/>
          <a:lstStyle/>
          <a:p>
            <a:r>
              <a:rPr lang="fr-FR" dirty="0" smtClean="0"/>
              <a:t>Ingénieur</a:t>
            </a:r>
          </a:p>
          <a:p>
            <a:r>
              <a:rPr lang="fr-FR" dirty="0" smtClean="0"/>
              <a:t>ATS</a:t>
            </a:r>
          </a:p>
          <a:p>
            <a:r>
              <a:rPr lang="fr-FR" dirty="0" smtClean="0"/>
              <a:t>Année spéciale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078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professionnel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416" y="2427489"/>
            <a:ext cx="9613861" cy="3599316"/>
          </a:xfrm>
        </p:spPr>
        <p:txBody>
          <a:bodyPr/>
          <a:lstStyle/>
          <a:p>
            <a:pPr marL="0" indent="0">
              <a:buNone/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xmlns="" val="41154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24824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27</Words>
  <Application>Microsoft Office PowerPoint</Application>
  <PresentationFormat>Personnalisé</PresentationFormat>
  <Paragraphs>15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Berlin</vt:lpstr>
      <vt:lpstr>Présentation</vt:lpstr>
      <vt:lpstr>Ce que j’ai appris en programmation</vt:lpstr>
      <vt:lpstr>Après le BTS</vt:lpstr>
      <vt:lpstr>Projet professionnel</vt:lpstr>
      <vt:lpstr>Mon site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user</dc:creator>
  <cp:lastModifiedBy>yismayil</cp:lastModifiedBy>
  <cp:revision>10</cp:revision>
  <dcterms:created xsi:type="dcterms:W3CDTF">2021-12-12T17:10:21Z</dcterms:created>
  <dcterms:modified xsi:type="dcterms:W3CDTF">2022-01-06T07:32:13Z</dcterms:modified>
</cp:coreProperties>
</file>